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</p:sldMasterIdLst>
  <p:notesMasterIdLst>
    <p:notesMasterId r:id="rId33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</p:sldIdLst>
  <p:sldSz cx="12192000" cy="6858000"/>
  <p:notesSz cx="6858000" cy="9144000"/>
  <p:embeddedFontLst>
    <p:embeddedFont>
      <p:font typeface="时尚中黑简体" panose="02010600030101010101" charset="-122"/>
      <p:regular r:id="rId34"/>
    </p:embeddedFont>
    <p:embeddedFont>
      <p:font typeface="LiHei Pro" panose="02010600030101010101" charset="-122"/>
      <p:regular r:id="rId35"/>
    </p:embeddedFont>
    <p:embeddedFont>
      <p:font typeface="Impact" panose="020B0806030902050204" pitchFamily="34" charset="0"/>
      <p:regular r:id="rId36"/>
    </p:embeddedFont>
    <p:embeddedFont>
      <p:font typeface="Iskoola Pota" panose="020B0502040204020203" pitchFamily="34" charset="0"/>
      <p:regular r:id="rId37"/>
      <p:bold r:id="rId38"/>
    </p:embeddedFont>
    <p:embeddedFont>
      <p:font typeface="迷你简汉真广标" panose="02010600030101010101" charset="-122"/>
      <p:regular r:id="rId39"/>
    </p:embeddedFont>
    <p:embeddedFont>
      <p:font typeface="Calibri Light" panose="020F0302020204030204" pitchFamily="34" charset="0"/>
      <p:regular r:id="rId40"/>
      <p:italic r:id="rId41"/>
    </p:embeddedFont>
    <p:embeddedFont>
      <p:font typeface="微软雅黑" panose="020B0503020204020204" pitchFamily="34" charset="-122"/>
      <p:regular r:id="rId42"/>
      <p:bold r:id="rId43"/>
    </p:embeddedFont>
    <p:embeddedFont>
      <p:font typeface="Calibri" panose="020F0502020204030204" pitchFamily="34" charset="0"/>
      <p:regular r:id="rId44"/>
      <p:bold r:id="rId45"/>
      <p:italic r:id="rId46"/>
      <p:boldItalic r:id="rId47"/>
    </p:embeddedFont>
    <p:embeddedFont>
      <p:font typeface="方正正中黑简体" panose="02010600030101010101" charset="-122"/>
      <p:regular r:id="rId4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10" d="100"/>
          <a:sy n="110" d="100"/>
        </p:scale>
        <p:origin x="55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font" Target="fonts/font6.fntdata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font" Target="fonts/font1.fntdata"/><Relationship Id="rId42" Type="http://schemas.openxmlformats.org/officeDocument/2006/relationships/font" Target="fonts/font9.fntdata"/><Relationship Id="rId47" Type="http://schemas.openxmlformats.org/officeDocument/2006/relationships/font" Target="fonts/font14.fntdata"/><Relationship Id="rId50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notesMaster" Target="notesMasters/notesMaster1.xml"/><Relationship Id="rId38" Type="http://schemas.openxmlformats.org/officeDocument/2006/relationships/font" Target="fonts/font5.fntdata"/><Relationship Id="rId46" Type="http://schemas.openxmlformats.org/officeDocument/2006/relationships/font" Target="fonts/font13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font" Target="fonts/font4.fntdata"/><Relationship Id="rId40" Type="http://schemas.openxmlformats.org/officeDocument/2006/relationships/font" Target="fonts/font7.fntdata"/><Relationship Id="rId45" Type="http://schemas.openxmlformats.org/officeDocument/2006/relationships/font" Target="fonts/font12.fntdata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font" Target="fonts/font3.fntdata"/><Relationship Id="rId49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font" Target="fonts/font11.fntdata"/><Relationship Id="rId52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font" Target="fonts/font2.fntdata"/><Relationship Id="rId43" Type="http://schemas.openxmlformats.org/officeDocument/2006/relationships/font" Target="fonts/font10.fntdata"/><Relationship Id="rId48" Type="http://schemas.openxmlformats.org/officeDocument/2006/relationships/font" Target="fonts/font15.fntdata"/><Relationship Id="rId8" Type="http://schemas.openxmlformats.org/officeDocument/2006/relationships/slide" Target="slides/slide6.xml"/><Relationship Id="rId51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3FD6F5-76BD-46B5-BEBA-1C318C6FA557}" type="datetimeFigureOut">
              <a:rPr lang="zh-CN" altLang="en-US" smtClean="0"/>
              <a:t>2015/11/24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22AD20-CB32-4D2B-98F9-0347B7F4E1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97538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4ED96B-6651-43F6-B5FF-BE1A2E4A4DFC}" type="slidenum">
              <a:rPr lang="zh-CN" altLang="en-US" smtClean="0">
                <a:solidFill>
                  <a:prstClr val="black"/>
                </a:solidFill>
              </a:rPr>
              <a:pPr/>
              <a:t>20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68214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4ED96B-6651-43F6-B5FF-BE1A2E4A4DFC}" type="slidenum">
              <a:rPr lang="zh-CN" altLang="en-US" smtClean="0">
                <a:solidFill>
                  <a:prstClr val="black"/>
                </a:solidFill>
              </a:rPr>
              <a:pPr/>
              <a:t>21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38606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4ED96B-6651-43F6-B5FF-BE1A2E4A4DFC}" type="slidenum">
              <a:rPr lang="zh-CN" altLang="en-US" smtClean="0">
                <a:solidFill>
                  <a:prstClr val="black"/>
                </a:solidFill>
              </a:rPr>
              <a:pPr/>
              <a:t>22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42026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36B96-1842-4098-9596-C12ECE5DB023}" type="datetimeFigureOut">
              <a:rPr lang="zh-CN" altLang="en-US" smtClean="0"/>
              <a:t>2015/11/24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0D763-36D4-4B79-A7F7-D61B3F8215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21098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36B96-1842-4098-9596-C12ECE5DB023}" type="datetimeFigureOut">
              <a:rPr lang="zh-CN" altLang="en-US" smtClean="0"/>
              <a:t>2015/11/24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0D763-36D4-4B79-A7F7-D61B3F8215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924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36B96-1842-4098-9596-C12ECE5DB023}" type="datetimeFigureOut">
              <a:rPr lang="zh-CN" altLang="en-US" smtClean="0"/>
              <a:t>2015/11/24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0D763-36D4-4B79-A7F7-D61B3F8215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57679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B0C53-5EA7-4A7B-B035-0D740D79EBF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9AE4B-7E0F-4952-BF6F-01DE59CE7ED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5" name="直接连接符 4"/>
          <p:cNvCxnSpPr/>
          <p:nvPr userDrawn="1"/>
        </p:nvCxnSpPr>
        <p:spPr>
          <a:xfrm flipV="1">
            <a:off x="3025297" y="447229"/>
            <a:ext cx="9166703" cy="32595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 userDrawn="1"/>
        </p:nvGrpSpPr>
        <p:grpSpPr>
          <a:xfrm>
            <a:off x="0" y="195105"/>
            <a:ext cx="3126179" cy="569433"/>
            <a:chOff x="0" y="194743"/>
            <a:chExt cx="3126179" cy="569433"/>
          </a:xfrm>
        </p:grpSpPr>
        <p:sp>
          <p:nvSpPr>
            <p:cNvPr id="7" name="圆角矩形 6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9" name="椭圆 8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椭圆 9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椭圆 10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圆角矩形 12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圆角矩形 13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22" name="标题占位符 1"/>
          <p:cNvSpPr>
            <a:spLocks noGrp="1"/>
          </p:cNvSpPr>
          <p:nvPr>
            <p:ph type="title"/>
          </p:nvPr>
        </p:nvSpPr>
        <p:spPr>
          <a:xfrm>
            <a:off x="416312" y="206333"/>
            <a:ext cx="3050788" cy="5469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088641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494361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36B96-1842-4098-9596-C12ECE5DB023}" type="datetimeFigureOut">
              <a:rPr lang="zh-CN" altLang="en-US" smtClean="0"/>
              <a:t>2015/11/24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0D763-36D4-4B79-A7F7-D61B3F8215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8512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36B96-1842-4098-9596-C12ECE5DB023}" type="datetimeFigureOut">
              <a:rPr lang="zh-CN" altLang="en-US" smtClean="0"/>
              <a:t>2015/11/24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0D763-36D4-4B79-A7F7-D61B3F8215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98615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36B96-1842-4098-9596-C12ECE5DB023}" type="datetimeFigureOut">
              <a:rPr lang="zh-CN" altLang="en-US" smtClean="0"/>
              <a:t>2015/11/24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0D763-36D4-4B79-A7F7-D61B3F8215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46811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36B96-1842-4098-9596-C12ECE5DB023}" type="datetimeFigureOut">
              <a:rPr lang="zh-CN" altLang="en-US" smtClean="0"/>
              <a:t>2015/11/24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0D763-36D4-4B79-A7F7-D61B3F8215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15348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36B96-1842-4098-9596-C12ECE5DB023}" type="datetimeFigureOut">
              <a:rPr lang="zh-CN" altLang="en-US" smtClean="0"/>
              <a:t>2015/11/24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0D763-36D4-4B79-A7F7-D61B3F8215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72027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36B96-1842-4098-9596-C12ECE5DB023}" type="datetimeFigureOut">
              <a:rPr lang="zh-CN" altLang="en-US" smtClean="0"/>
              <a:t>2015/11/24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0D763-36D4-4B79-A7F7-D61B3F8215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04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36B96-1842-4098-9596-C12ECE5DB023}" type="datetimeFigureOut">
              <a:rPr lang="zh-CN" altLang="en-US" smtClean="0"/>
              <a:t>2015/11/24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0D763-36D4-4B79-A7F7-D61B3F8215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0045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36B96-1842-4098-9596-C12ECE5DB023}" type="datetimeFigureOut">
              <a:rPr lang="zh-CN" altLang="en-US" smtClean="0"/>
              <a:t>2015/11/24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0D763-36D4-4B79-A7F7-D61B3F8215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70131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B36B96-1842-4098-9596-C12ECE5DB023}" type="datetimeFigureOut">
              <a:rPr lang="zh-CN" altLang="en-US" smtClean="0"/>
              <a:t>2015/11/24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90D763-36D4-4B79-A7F7-D61B3F8215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03626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bg1">
                <a:lumMod val="75000"/>
              </a:schemeClr>
            </a:gs>
            <a:gs pos="3000">
              <a:schemeClr val="bg1">
                <a:lumMod val="97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B0C53-5EA7-4A7B-B035-0D740D79EBF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79AE4B-7E0F-4952-BF6F-01DE59CE7ED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07001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任意多边形 19"/>
          <p:cNvSpPr/>
          <p:nvPr/>
        </p:nvSpPr>
        <p:spPr>
          <a:xfrm flipH="1">
            <a:off x="3063872" y="1076882"/>
            <a:ext cx="5909274" cy="5168684"/>
          </a:xfrm>
          <a:custGeom>
            <a:avLst/>
            <a:gdLst>
              <a:gd name="connsiteX0" fmla="*/ 7803102 w 9728199"/>
              <a:gd name="connsiteY0" fmla="*/ 0 h 8508998"/>
              <a:gd name="connsiteX1" fmla="*/ 9526046 w 9728199"/>
              <a:gd name="connsiteY1" fmla="*/ 0 h 8508998"/>
              <a:gd name="connsiteX2" fmla="*/ 9728199 w 9728199"/>
              <a:gd name="connsiteY2" fmla="*/ 202153 h 8508998"/>
              <a:gd name="connsiteX3" fmla="*/ 9728199 w 9728199"/>
              <a:gd name="connsiteY3" fmla="*/ 1925097 h 8508998"/>
              <a:gd name="connsiteX4" fmla="*/ 9526046 w 9728199"/>
              <a:gd name="connsiteY4" fmla="*/ 2127250 h 8508998"/>
              <a:gd name="connsiteX5" fmla="*/ 8825335 w 9728199"/>
              <a:gd name="connsiteY5" fmla="*/ 2127250 h 8508998"/>
              <a:gd name="connsiteX6" fmla="*/ 8825310 w 9728199"/>
              <a:gd name="connsiteY6" fmla="*/ 2127249 h 8508998"/>
              <a:gd name="connsiteX7" fmla="*/ 8066282 w 9728199"/>
              <a:gd name="connsiteY7" fmla="*/ 2127249 h 8508998"/>
              <a:gd name="connsiteX8" fmla="*/ 7188793 w 9728199"/>
              <a:gd name="connsiteY8" fmla="*/ 3004738 h 8508998"/>
              <a:gd name="connsiteX9" fmla="*/ 7188793 w 9728199"/>
              <a:gd name="connsiteY9" fmla="*/ 3763766 h 8508998"/>
              <a:gd name="connsiteX10" fmla="*/ 7193323 w 9728199"/>
              <a:gd name="connsiteY10" fmla="*/ 3853484 h 8508998"/>
              <a:gd name="connsiteX11" fmla="*/ 7194549 w 9728199"/>
              <a:gd name="connsiteY11" fmla="*/ 3861515 h 8508998"/>
              <a:gd name="connsiteX12" fmla="*/ 7194549 w 9728199"/>
              <a:gd name="connsiteY12" fmla="*/ 4052346 h 8508998"/>
              <a:gd name="connsiteX13" fmla="*/ 6992396 w 9728199"/>
              <a:gd name="connsiteY13" fmla="*/ 4254499 h 8508998"/>
              <a:gd name="connsiteX14" fmla="*/ 6288052 w 9728199"/>
              <a:gd name="connsiteY14" fmla="*/ 4254499 h 8508998"/>
              <a:gd name="connsiteX15" fmla="*/ 5698372 w 9728199"/>
              <a:gd name="connsiteY15" fmla="*/ 4254499 h 8508998"/>
              <a:gd name="connsiteX16" fmla="*/ 5529024 w 9728199"/>
              <a:gd name="connsiteY16" fmla="*/ 4254499 h 8508998"/>
              <a:gd name="connsiteX17" fmla="*/ 4651535 w 9728199"/>
              <a:gd name="connsiteY17" fmla="*/ 5131987 h 8508998"/>
              <a:gd name="connsiteX18" fmla="*/ 4651535 w 9728199"/>
              <a:gd name="connsiteY18" fmla="*/ 5891015 h 8508998"/>
              <a:gd name="connsiteX19" fmla="*/ 4656066 w 9728199"/>
              <a:gd name="connsiteY19" fmla="*/ 5980733 h 8508998"/>
              <a:gd name="connsiteX20" fmla="*/ 4660899 w 9728199"/>
              <a:gd name="connsiteY20" fmla="*/ 6012404 h 8508998"/>
              <a:gd name="connsiteX21" fmla="*/ 4660899 w 9728199"/>
              <a:gd name="connsiteY21" fmla="*/ 6179595 h 8508998"/>
              <a:gd name="connsiteX22" fmla="*/ 4458746 w 9728199"/>
              <a:gd name="connsiteY22" fmla="*/ 6381748 h 8508998"/>
              <a:gd name="connsiteX23" fmla="*/ 3763766 w 9728199"/>
              <a:gd name="connsiteY23" fmla="*/ 6381748 h 8508998"/>
              <a:gd name="connsiteX24" fmla="*/ 3067965 w 9728199"/>
              <a:gd name="connsiteY24" fmla="*/ 6381748 h 8508998"/>
              <a:gd name="connsiteX25" fmla="*/ 3004738 w 9728199"/>
              <a:gd name="connsiteY25" fmla="*/ 6381748 h 8508998"/>
              <a:gd name="connsiteX26" fmla="*/ 2127250 w 9728199"/>
              <a:gd name="connsiteY26" fmla="*/ 7259237 h 8508998"/>
              <a:gd name="connsiteX27" fmla="*/ 2127250 w 9728199"/>
              <a:gd name="connsiteY27" fmla="*/ 7322464 h 8508998"/>
              <a:gd name="connsiteX28" fmla="*/ 2127250 w 9728199"/>
              <a:gd name="connsiteY28" fmla="*/ 8018265 h 8508998"/>
              <a:gd name="connsiteX29" fmla="*/ 2127250 w 9728199"/>
              <a:gd name="connsiteY29" fmla="*/ 8306845 h 8508998"/>
              <a:gd name="connsiteX30" fmla="*/ 1925097 w 9728199"/>
              <a:gd name="connsiteY30" fmla="*/ 8508998 h 8508998"/>
              <a:gd name="connsiteX31" fmla="*/ 202153 w 9728199"/>
              <a:gd name="connsiteY31" fmla="*/ 8508998 h 8508998"/>
              <a:gd name="connsiteX32" fmla="*/ 0 w 9728199"/>
              <a:gd name="connsiteY32" fmla="*/ 8306845 h 8508998"/>
              <a:gd name="connsiteX33" fmla="*/ 0 w 9728199"/>
              <a:gd name="connsiteY33" fmla="*/ 6583901 h 8508998"/>
              <a:gd name="connsiteX34" fmla="*/ 202153 w 9728199"/>
              <a:gd name="connsiteY34" fmla="*/ 6381748 h 8508998"/>
              <a:gd name="connsiteX35" fmla="*/ 897132 w 9728199"/>
              <a:gd name="connsiteY35" fmla="*/ 6381748 h 8508998"/>
              <a:gd name="connsiteX36" fmla="*/ 1360196 w 9728199"/>
              <a:gd name="connsiteY36" fmla="*/ 6381748 h 8508998"/>
              <a:gd name="connsiteX37" fmla="*/ 1656160 w 9728199"/>
              <a:gd name="connsiteY37" fmla="*/ 6381748 h 8508998"/>
              <a:gd name="connsiteX38" fmla="*/ 2533649 w 9728199"/>
              <a:gd name="connsiteY38" fmla="*/ 5504259 h 8508998"/>
              <a:gd name="connsiteX39" fmla="*/ 2533649 w 9728199"/>
              <a:gd name="connsiteY39" fmla="*/ 5208293 h 8508998"/>
              <a:gd name="connsiteX40" fmla="*/ 2533649 w 9728199"/>
              <a:gd name="connsiteY40" fmla="*/ 4745231 h 8508998"/>
              <a:gd name="connsiteX41" fmla="*/ 2533649 w 9728199"/>
              <a:gd name="connsiteY41" fmla="*/ 4456651 h 8508998"/>
              <a:gd name="connsiteX42" fmla="*/ 2735802 w 9728199"/>
              <a:gd name="connsiteY42" fmla="*/ 4254499 h 8508998"/>
              <a:gd name="connsiteX43" fmla="*/ 3276315 w 9728199"/>
              <a:gd name="connsiteY43" fmla="*/ 4254499 h 8508998"/>
              <a:gd name="connsiteX44" fmla="*/ 3336812 w 9728199"/>
              <a:gd name="connsiteY44" fmla="*/ 4263732 h 8508998"/>
              <a:gd name="connsiteX45" fmla="*/ 3426530 w 9728199"/>
              <a:gd name="connsiteY45" fmla="*/ 4268262 h 8508998"/>
              <a:gd name="connsiteX46" fmla="*/ 4185558 w 9728199"/>
              <a:gd name="connsiteY46" fmla="*/ 4268262 h 8508998"/>
              <a:gd name="connsiteX47" fmla="*/ 5063047 w 9728199"/>
              <a:gd name="connsiteY47" fmla="*/ 3390773 h 8508998"/>
              <a:gd name="connsiteX48" fmla="*/ 5063047 w 9728199"/>
              <a:gd name="connsiteY48" fmla="*/ 3182054 h 8508998"/>
              <a:gd name="connsiteX49" fmla="*/ 5067299 w 9728199"/>
              <a:gd name="connsiteY49" fmla="*/ 3177802 h 8508998"/>
              <a:gd name="connsiteX50" fmla="*/ 5067299 w 9728199"/>
              <a:gd name="connsiteY50" fmla="*/ 2329402 h 8508998"/>
              <a:gd name="connsiteX51" fmla="*/ 5269452 w 9728199"/>
              <a:gd name="connsiteY51" fmla="*/ 2127250 h 8508998"/>
              <a:gd name="connsiteX52" fmla="*/ 6365590 w 9728199"/>
              <a:gd name="connsiteY52" fmla="*/ 2127250 h 8508998"/>
              <a:gd name="connsiteX53" fmla="*/ 6365592 w 9728199"/>
              <a:gd name="connsiteY53" fmla="*/ 2127249 h 8508998"/>
              <a:gd name="connsiteX54" fmla="*/ 6723587 w 9728199"/>
              <a:gd name="connsiteY54" fmla="*/ 2127249 h 8508998"/>
              <a:gd name="connsiteX55" fmla="*/ 7601076 w 9728199"/>
              <a:gd name="connsiteY55" fmla="*/ 1249760 h 8508998"/>
              <a:gd name="connsiteX56" fmla="*/ 7601076 w 9728199"/>
              <a:gd name="connsiteY56" fmla="*/ 490731 h 8508998"/>
              <a:gd name="connsiteX57" fmla="*/ 7600949 w 9728199"/>
              <a:gd name="connsiteY57" fmla="*/ 488217 h 8508998"/>
              <a:gd name="connsiteX58" fmla="*/ 7600949 w 9728199"/>
              <a:gd name="connsiteY58" fmla="*/ 202153 h 8508998"/>
              <a:gd name="connsiteX59" fmla="*/ 7803102 w 9728199"/>
              <a:gd name="connsiteY59" fmla="*/ 0 h 8508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9728199" h="8508998">
                <a:moveTo>
                  <a:pt x="7803102" y="0"/>
                </a:moveTo>
                <a:lnTo>
                  <a:pt x="9526046" y="0"/>
                </a:lnTo>
                <a:cubicBezTo>
                  <a:pt x="9637692" y="0"/>
                  <a:pt x="9728199" y="90507"/>
                  <a:pt x="9728199" y="202153"/>
                </a:cubicBezTo>
                <a:lnTo>
                  <a:pt x="9728199" y="1925097"/>
                </a:lnTo>
                <a:cubicBezTo>
                  <a:pt x="9728199" y="2036743"/>
                  <a:pt x="9637692" y="2127250"/>
                  <a:pt x="9526046" y="2127250"/>
                </a:cubicBezTo>
                <a:lnTo>
                  <a:pt x="8825335" y="2127250"/>
                </a:lnTo>
                <a:lnTo>
                  <a:pt x="8825310" y="2127249"/>
                </a:lnTo>
                <a:lnTo>
                  <a:pt x="8066282" y="2127249"/>
                </a:lnTo>
                <a:cubicBezTo>
                  <a:pt x="7581658" y="2127249"/>
                  <a:pt x="7188793" y="2520114"/>
                  <a:pt x="7188793" y="3004738"/>
                </a:cubicBezTo>
                <a:lnTo>
                  <a:pt x="7188793" y="3763766"/>
                </a:lnTo>
                <a:cubicBezTo>
                  <a:pt x="7188793" y="3794055"/>
                  <a:pt x="7190328" y="3823985"/>
                  <a:pt x="7193323" y="3853484"/>
                </a:cubicBezTo>
                <a:lnTo>
                  <a:pt x="7194549" y="3861515"/>
                </a:lnTo>
                <a:lnTo>
                  <a:pt x="7194549" y="4052346"/>
                </a:lnTo>
                <a:cubicBezTo>
                  <a:pt x="7194549" y="4163992"/>
                  <a:pt x="7104042" y="4254499"/>
                  <a:pt x="6992396" y="4254499"/>
                </a:cubicBezTo>
                <a:lnTo>
                  <a:pt x="6288052" y="4254499"/>
                </a:lnTo>
                <a:lnTo>
                  <a:pt x="5698372" y="4254499"/>
                </a:lnTo>
                <a:lnTo>
                  <a:pt x="5529024" y="4254499"/>
                </a:lnTo>
                <a:cubicBezTo>
                  <a:pt x="5044400" y="4254499"/>
                  <a:pt x="4651535" y="4647363"/>
                  <a:pt x="4651535" y="5131987"/>
                </a:cubicBezTo>
                <a:lnTo>
                  <a:pt x="4651535" y="5891015"/>
                </a:lnTo>
                <a:cubicBezTo>
                  <a:pt x="4651535" y="5921304"/>
                  <a:pt x="4653070" y="5951235"/>
                  <a:pt x="4656066" y="5980733"/>
                </a:cubicBezTo>
                <a:lnTo>
                  <a:pt x="4660899" y="6012404"/>
                </a:lnTo>
                <a:lnTo>
                  <a:pt x="4660899" y="6179595"/>
                </a:lnTo>
                <a:cubicBezTo>
                  <a:pt x="4660899" y="6291241"/>
                  <a:pt x="4570392" y="6381748"/>
                  <a:pt x="4458746" y="6381748"/>
                </a:cubicBezTo>
                <a:lnTo>
                  <a:pt x="3763766" y="6381748"/>
                </a:lnTo>
                <a:lnTo>
                  <a:pt x="3067965" y="6381748"/>
                </a:lnTo>
                <a:lnTo>
                  <a:pt x="3004738" y="6381748"/>
                </a:lnTo>
                <a:cubicBezTo>
                  <a:pt x="2520114" y="6381748"/>
                  <a:pt x="2127250" y="6774613"/>
                  <a:pt x="2127250" y="7259237"/>
                </a:cubicBezTo>
                <a:lnTo>
                  <a:pt x="2127250" y="7322464"/>
                </a:lnTo>
                <a:lnTo>
                  <a:pt x="2127250" y="8018265"/>
                </a:lnTo>
                <a:lnTo>
                  <a:pt x="2127250" y="8306845"/>
                </a:lnTo>
                <a:cubicBezTo>
                  <a:pt x="2127250" y="8418491"/>
                  <a:pt x="2036743" y="8508998"/>
                  <a:pt x="1925097" y="8508998"/>
                </a:cubicBezTo>
                <a:lnTo>
                  <a:pt x="202153" y="8508998"/>
                </a:lnTo>
                <a:cubicBezTo>
                  <a:pt x="90507" y="8508998"/>
                  <a:pt x="0" y="8418491"/>
                  <a:pt x="0" y="8306845"/>
                </a:cubicBezTo>
                <a:lnTo>
                  <a:pt x="0" y="6583901"/>
                </a:lnTo>
                <a:cubicBezTo>
                  <a:pt x="0" y="6472255"/>
                  <a:pt x="90507" y="6381748"/>
                  <a:pt x="202153" y="6381748"/>
                </a:cubicBezTo>
                <a:lnTo>
                  <a:pt x="897132" y="6381748"/>
                </a:lnTo>
                <a:lnTo>
                  <a:pt x="1360196" y="6381748"/>
                </a:lnTo>
                <a:lnTo>
                  <a:pt x="1656160" y="6381748"/>
                </a:lnTo>
                <a:cubicBezTo>
                  <a:pt x="2140784" y="6381748"/>
                  <a:pt x="2533649" y="5988883"/>
                  <a:pt x="2533649" y="5504259"/>
                </a:cubicBezTo>
                <a:lnTo>
                  <a:pt x="2533649" y="5208293"/>
                </a:lnTo>
                <a:lnTo>
                  <a:pt x="2533649" y="4745231"/>
                </a:lnTo>
                <a:lnTo>
                  <a:pt x="2533649" y="4456651"/>
                </a:lnTo>
                <a:cubicBezTo>
                  <a:pt x="2533649" y="4345005"/>
                  <a:pt x="2624156" y="4254499"/>
                  <a:pt x="2735802" y="4254499"/>
                </a:cubicBezTo>
                <a:lnTo>
                  <a:pt x="3276315" y="4254499"/>
                </a:lnTo>
                <a:lnTo>
                  <a:pt x="3336812" y="4263732"/>
                </a:lnTo>
                <a:cubicBezTo>
                  <a:pt x="3366311" y="4266727"/>
                  <a:pt x="3396241" y="4268262"/>
                  <a:pt x="3426530" y="4268262"/>
                </a:cubicBezTo>
                <a:lnTo>
                  <a:pt x="4185558" y="4268262"/>
                </a:lnTo>
                <a:cubicBezTo>
                  <a:pt x="4670182" y="4268262"/>
                  <a:pt x="5063047" y="3875397"/>
                  <a:pt x="5063047" y="3390773"/>
                </a:cubicBezTo>
                <a:lnTo>
                  <a:pt x="5063047" y="3182054"/>
                </a:lnTo>
                <a:lnTo>
                  <a:pt x="5067299" y="3177802"/>
                </a:lnTo>
                <a:lnTo>
                  <a:pt x="5067299" y="2329402"/>
                </a:lnTo>
                <a:cubicBezTo>
                  <a:pt x="5067299" y="2217756"/>
                  <a:pt x="5157806" y="2127250"/>
                  <a:pt x="5269452" y="2127250"/>
                </a:cubicBezTo>
                <a:lnTo>
                  <a:pt x="6365590" y="2127250"/>
                </a:lnTo>
                <a:lnTo>
                  <a:pt x="6365592" y="2127249"/>
                </a:lnTo>
                <a:lnTo>
                  <a:pt x="6723587" y="2127249"/>
                </a:lnTo>
                <a:cubicBezTo>
                  <a:pt x="7208211" y="2127249"/>
                  <a:pt x="7601076" y="1734383"/>
                  <a:pt x="7601076" y="1249760"/>
                </a:cubicBezTo>
                <a:lnTo>
                  <a:pt x="7601076" y="490731"/>
                </a:lnTo>
                <a:lnTo>
                  <a:pt x="7600949" y="488217"/>
                </a:lnTo>
                <a:lnTo>
                  <a:pt x="7600949" y="202153"/>
                </a:lnTo>
                <a:cubicBezTo>
                  <a:pt x="7600949" y="90507"/>
                  <a:pt x="7691456" y="0"/>
                  <a:pt x="7803102" y="0"/>
                </a:cubicBezTo>
                <a:close/>
              </a:path>
            </a:pathLst>
          </a:custGeom>
          <a:gradFill>
            <a:gsLst>
              <a:gs pos="0">
                <a:srgbClr val="ECECEC"/>
              </a:gs>
              <a:gs pos="100000">
                <a:srgbClr val="EAEAEA"/>
              </a:gs>
            </a:gsLst>
            <a:lin ang="0" scaled="0"/>
          </a:gradFill>
          <a:ln w="22225">
            <a:gradFill flip="none" rotWithShape="1">
              <a:gsLst>
                <a:gs pos="100000">
                  <a:schemeClr val="bg1"/>
                </a:gs>
                <a:gs pos="0">
                  <a:schemeClr val="bg1">
                    <a:lumMod val="85000"/>
                  </a:schemeClr>
                </a:gs>
              </a:gsLst>
              <a:lin ang="0" scaled="0"/>
              <a:tileRect/>
            </a:gradFill>
          </a:ln>
          <a:effectLst>
            <a:outerShdw blurRad="1524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2" name="任意多边形 91"/>
          <p:cNvSpPr/>
          <p:nvPr/>
        </p:nvSpPr>
        <p:spPr>
          <a:xfrm rot="2760000">
            <a:off x="3349436" y="1434427"/>
            <a:ext cx="1791679" cy="1700366"/>
          </a:xfrm>
          <a:custGeom>
            <a:avLst/>
            <a:gdLst>
              <a:gd name="connsiteX0" fmla="*/ 0 w 1042479"/>
              <a:gd name="connsiteY0" fmla="*/ 6252 h 1700366"/>
              <a:gd name="connsiteX1" fmla="*/ 15895 w 1042479"/>
              <a:gd name="connsiteY1" fmla="*/ 4389 h 1700366"/>
              <a:gd name="connsiteX2" fmla="*/ 129095 w 1042479"/>
              <a:gd name="connsiteY2" fmla="*/ 0 h 1700366"/>
              <a:gd name="connsiteX3" fmla="*/ 717656 w 1042479"/>
              <a:gd name="connsiteY3" fmla="*/ 0 h 1700366"/>
              <a:gd name="connsiteX4" fmla="*/ 940785 w 1042479"/>
              <a:gd name="connsiteY4" fmla="*/ 17273 h 1700366"/>
              <a:gd name="connsiteX5" fmla="*/ 1014005 w 1042479"/>
              <a:gd name="connsiteY5" fmla="*/ 31730 h 1700366"/>
              <a:gd name="connsiteX6" fmla="*/ 1042479 w 1042479"/>
              <a:gd name="connsiteY6" fmla="*/ 1663014 h 1700366"/>
              <a:gd name="connsiteX7" fmla="*/ 940785 w 1042479"/>
              <a:gd name="connsiteY7" fmla="*/ 1683093 h 1700366"/>
              <a:gd name="connsiteX8" fmla="*/ 717655 w 1042479"/>
              <a:gd name="connsiteY8" fmla="*/ 1700366 h 1700366"/>
              <a:gd name="connsiteX9" fmla="*/ 129095 w 1042479"/>
              <a:gd name="connsiteY9" fmla="*/ 1700366 h 1700366"/>
              <a:gd name="connsiteX10" fmla="*/ 38428 w 1042479"/>
              <a:gd name="connsiteY10" fmla="*/ 1696850 h 1700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42479" h="1700366">
                <a:moveTo>
                  <a:pt x="0" y="6252"/>
                </a:moveTo>
                <a:lnTo>
                  <a:pt x="15895" y="4389"/>
                </a:lnTo>
                <a:cubicBezTo>
                  <a:pt x="53114" y="1487"/>
                  <a:pt x="90879" y="0"/>
                  <a:pt x="129095" y="0"/>
                </a:cubicBezTo>
                <a:lnTo>
                  <a:pt x="717656" y="0"/>
                </a:lnTo>
                <a:cubicBezTo>
                  <a:pt x="794088" y="0"/>
                  <a:pt x="868712" y="5948"/>
                  <a:pt x="940785" y="17273"/>
                </a:cubicBezTo>
                <a:lnTo>
                  <a:pt x="1014005" y="31730"/>
                </a:lnTo>
                <a:lnTo>
                  <a:pt x="1042479" y="1663014"/>
                </a:lnTo>
                <a:lnTo>
                  <a:pt x="940785" y="1683093"/>
                </a:lnTo>
                <a:cubicBezTo>
                  <a:pt x="868712" y="1694418"/>
                  <a:pt x="794088" y="1700366"/>
                  <a:pt x="717655" y="1700366"/>
                </a:cubicBezTo>
                <a:lnTo>
                  <a:pt x="129095" y="1700366"/>
                </a:lnTo>
                <a:lnTo>
                  <a:pt x="38428" y="1696850"/>
                </a:lnTo>
                <a:close/>
              </a:path>
            </a:pathLst>
          </a:custGeom>
          <a:gradFill>
            <a:gsLst>
              <a:gs pos="0">
                <a:schemeClr val="tx1">
                  <a:alpha val="50000"/>
                </a:schemeClr>
              </a:gs>
              <a:gs pos="100000">
                <a:srgbClr val="EBEBEB">
                  <a:alpha val="0"/>
                </a:srgbClr>
              </a:gs>
            </a:gsLst>
            <a:lin ang="0" scaled="0"/>
          </a:gra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3159696" y="1166256"/>
            <a:ext cx="1108128" cy="1108128"/>
          </a:xfrm>
          <a:prstGeom prst="roundRect">
            <a:avLst>
              <a:gd name="adj" fmla="val 9103"/>
            </a:avLst>
          </a:prstGeom>
          <a:gradFill>
            <a:gsLst>
              <a:gs pos="0">
                <a:srgbClr val="FA9500"/>
              </a:gs>
              <a:gs pos="100000">
                <a:srgbClr val="FFC269"/>
              </a:gs>
            </a:gsLst>
            <a:lin ang="2700000" scaled="1"/>
          </a:gradFill>
          <a:ln w="22225">
            <a:gradFill flip="none" rotWithShape="1">
              <a:gsLst>
                <a:gs pos="0">
                  <a:srgbClr val="FFD393"/>
                </a:gs>
                <a:gs pos="100000">
                  <a:srgbClr val="FFAB2F"/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3" name="任意多边形 92"/>
          <p:cNvSpPr/>
          <p:nvPr/>
        </p:nvSpPr>
        <p:spPr>
          <a:xfrm rot="2760000">
            <a:off x="4891345" y="2734531"/>
            <a:ext cx="1791679" cy="1700366"/>
          </a:xfrm>
          <a:custGeom>
            <a:avLst/>
            <a:gdLst>
              <a:gd name="connsiteX0" fmla="*/ 0 w 1042479"/>
              <a:gd name="connsiteY0" fmla="*/ 6252 h 1700366"/>
              <a:gd name="connsiteX1" fmla="*/ 15895 w 1042479"/>
              <a:gd name="connsiteY1" fmla="*/ 4389 h 1700366"/>
              <a:gd name="connsiteX2" fmla="*/ 129095 w 1042479"/>
              <a:gd name="connsiteY2" fmla="*/ 0 h 1700366"/>
              <a:gd name="connsiteX3" fmla="*/ 717656 w 1042479"/>
              <a:gd name="connsiteY3" fmla="*/ 0 h 1700366"/>
              <a:gd name="connsiteX4" fmla="*/ 940785 w 1042479"/>
              <a:gd name="connsiteY4" fmla="*/ 17273 h 1700366"/>
              <a:gd name="connsiteX5" fmla="*/ 1014005 w 1042479"/>
              <a:gd name="connsiteY5" fmla="*/ 31730 h 1700366"/>
              <a:gd name="connsiteX6" fmla="*/ 1042479 w 1042479"/>
              <a:gd name="connsiteY6" fmla="*/ 1663014 h 1700366"/>
              <a:gd name="connsiteX7" fmla="*/ 940785 w 1042479"/>
              <a:gd name="connsiteY7" fmla="*/ 1683093 h 1700366"/>
              <a:gd name="connsiteX8" fmla="*/ 717655 w 1042479"/>
              <a:gd name="connsiteY8" fmla="*/ 1700366 h 1700366"/>
              <a:gd name="connsiteX9" fmla="*/ 129095 w 1042479"/>
              <a:gd name="connsiteY9" fmla="*/ 1700366 h 1700366"/>
              <a:gd name="connsiteX10" fmla="*/ 38428 w 1042479"/>
              <a:gd name="connsiteY10" fmla="*/ 1696850 h 1700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42479" h="1700366">
                <a:moveTo>
                  <a:pt x="0" y="6252"/>
                </a:moveTo>
                <a:lnTo>
                  <a:pt x="15895" y="4389"/>
                </a:lnTo>
                <a:cubicBezTo>
                  <a:pt x="53114" y="1487"/>
                  <a:pt x="90879" y="0"/>
                  <a:pt x="129095" y="0"/>
                </a:cubicBezTo>
                <a:lnTo>
                  <a:pt x="717656" y="0"/>
                </a:lnTo>
                <a:cubicBezTo>
                  <a:pt x="794088" y="0"/>
                  <a:pt x="868712" y="5948"/>
                  <a:pt x="940785" y="17273"/>
                </a:cubicBezTo>
                <a:lnTo>
                  <a:pt x="1014005" y="31730"/>
                </a:lnTo>
                <a:lnTo>
                  <a:pt x="1042479" y="1663014"/>
                </a:lnTo>
                <a:lnTo>
                  <a:pt x="940785" y="1683093"/>
                </a:lnTo>
                <a:cubicBezTo>
                  <a:pt x="868712" y="1694418"/>
                  <a:pt x="794088" y="1700366"/>
                  <a:pt x="717655" y="1700366"/>
                </a:cubicBezTo>
                <a:lnTo>
                  <a:pt x="129095" y="1700366"/>
                </a:lnTo>
                <a:lnTo>
                  <a:pt x="38428" y="1696850"/>
                </a:lnTo>
                <a:close/>
              </a:path>
            </a:pathLst>
          </a:custGeom>
          <a:gradFill>
            <a:gsLst>
              <a:gs pos="0">
                <a:schemeClr val="tx1">
                  <a:alpha val="50000"/>
                </a:schemeClr>
              </a:gs>
              <a:gs pos="100000">
                <a:srgbClr val="EBEBEB">
                  <a:alpha val="0"/>
                </a:srgbClr>
              </a:gs>
            </a:gsLst>
            <a:lin ang="0" scaled="0"/>
          </a:gra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4701839" y="2468913"/>
            <a:ext cx="1108128" cy="1108128"/>
          </a:xfrm>
          <a:prstGeom prst="roundRect">
            <a:avLst>
              <a:gd name="adj" fmla="val 9103"/>
            </a:avLst>
          </a:prstGeom>
          <a:gradFill>
            <a:gsLst>
              <a:gs pos="0">
                <a:srgbClr val="E24C4C"/>
              </a:gs>
              <a:gs pos="100000">
                <a:srgbClr val="ED9393"/>
              </a:gs>
            </a:gsLst>
            <a:lin ang="2700000" scaled="1"/>
          </a:gradFill>
          <a:ln w="22225">
            <a:gradFill flip="none" rotWithShape="1">
              <a:gsLst>
                <a:gs pos="0">
                  <a:srgbClr val="F4BABA"/>
                </a:gs>
                <a:gs pos="100000">
                  <a:srgbClr val="E66464"/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4" name="任意多边形 93"/>
          <p:cNvSpPr/>
          <p:nvPr/>
        </p:nvSpPr>
        <p:spPr>
          <a:xfrm rot="2760000">
            <a:off x="6422787" y="4001980"/>
            <a:ext cx="1791679" cy="1700366"/>
          </a:xfrm>
          <a:custGeom>
            <a:avLst/>
            <a:gdLst>
              <a:gd name="connsiteX0" fmla="*/ 0 w 1042479"/>
              <a:gd name="connsiteY0" fmla="*/ 6252 h 1700366"/>
              <a:gd name="connsiteX1" fmla="*/ 15895 w 1042479"/>
              <a:gd name="connsiteY1" fmla="*/ 4389 h 1700366"/>
              <a:gd name="connsiteX2" fmla="*/ 129095 w 1042479"/>
              <a:gd name="connsiteY2" fmla="*/ 0 h 1700366"/>
              <a:gd name="connsiteX3" fmla="*/ 717656 w 1042479"/>
              <a:gd name="connsiteY3" fmla="*/ 0 h 1700366"/>
              <a:gd name="connsiteX4" fmla="*/ 940785 w 1042479"/>
              <a:gd name="connsiteY4" fmla="*/ 17273 h 1700366"/>
              <a:gd name="connsiteX5" fmla="*/ 1014005 w 1042479"/>
              <a:gd name="connsiteY5" fmla="*/ 31730 h 1700366"/>
              <a:gd name="connsiteX6" fmla="*/ 1042479 w 1042479"/>
              <a:gd name="connsiteY6" fmla="*/ 1663014 h 1700366"/>
              <a:gd name="connsiteX7" fmla="*/ 940785 w 1042479"/>
              <a:gd name="connsiteY7" fmla="*/ 1683093 h 1700366"/>
              <a:gd name="connsiteX8" fmla="*/ 717655 w 1042479"/>
              <a:gd name="connsiteY8" fmla="*/ 1700366 h 1700366"/>
              <a:gd name="connsiteX9" fmla="*/ 129095 w 1042479"/>
              <a:gd name="connsiteY9" fmla="*/ 1700366 h 1700366"/>
              <a:gd name="connsiteX10" fmla="*/ 38428 w 1042479"/>
              <a:gd name="connsiteY10" fmla="*/ 1696850 h 1700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42479" h="1700366">
                <a:moveTo>
                  <a:pt x="0" y="6252"/>
                </a:moveTo>
                <a:lnTo>
                  <a:pt x="15895" y="4389"/>
                </a:lnTo>
                <a:cubicBezTo>
                  <a:pt x="53114" y="1487"/>
                  <a:pt x="90879" y="0"/>
                  <a:pt x="129095" y="0"/>
                </a:cubicBezTo>
                <a:lnTo>
                  <a:pt x="717656" y="0"/>
                </a:lnTo>
                <a:cubicBezTo>
                  <a:pt x="794088" y="0"/>
                  <a:pt x="868712" y="5948"/>
                  <a:pt x="940785" y="17273"/>
                </a:cubicBezTo>
                <a:lnTo>
                  <a:pt x="1014005" y="31730"/>
                </a:lnTo>
                <a:lnTo>
                  <a:pt x="1042479" y="1663014"/>
                </a:lnTo>
                <a:lnTo>
                  <a:pt x="940785" y="1683093"/>
                </a:lnTo>
                <a:cubicBezTo>
                  <a:pt x="868712" y="1694418"/>
                  <a:pt x="794088" y="1700366"/>
                  <a:pt x="717655" y="1700366"/>
                </a:cubicBezTo>
                <a:lnTo>
                  <a:pt x="129095" y="1700366"/>
                </a:lnTo>
                <a:lnTo>
                  <a:pt x="38428" y="1696850"/>
                </a:lnTo>
                <a:close/>
              </a:path>
            </a:pathLst>
          </a:custGeom>
          <a:gradFill>
            <a:gsLst>
              <a:gs pos="0">
                <a:schemeClr val="tx1">
                  <a:alpha val="50000"/>
                </a:schemeClr>
              </a:gs>
              <a:gs pos="100000">
                <a:srgbClr val="EBEBEB">
                  <a:alpha val="0"/>
                </a:srgbClr>
              </a:gs>
            </a:gsLst>
            <a:lin ang="0" scaled="0"/>
          </a:gra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6240125" y="3764314"/>
            <a:ext cx="1108128" cy="1108128"/>
          </a:xfrm>
          <a:prstGeom prst="roundRect">
            <a:avLst>
              <a:gd name="adj" fmla="val 9103"/>
            </a:avLst>
          </a:prstGeom>
          <a:gradFill>
            <a:gsLst>
              <a:gs pos="0">
                <a:srgbClr val="018391"/>
              </a:gs>
              <a:gs pos="100000">
                <a:srgbClr val="01C4D9"/>
              </a:gs>
            </a:gsLst>
            <a:lin ang="2700000" scaled="1"/>
          </a:gradFill>
          <a:ln w="22225">
            <a:gradFill flip="none" rotWithShape="1">
              <a:gsLst>
                <a:gs pos="0">
                  <a:srgbClr val="00D4EA"/>
                </a:gs>
                <a:gs pos="100000">
                  <a:srgbClr val="0098A8"/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5" name="任意多边形 94"/>
          <p:cNvSpPr/>
          <p:nvPr/>
        </p:nvSpPr>
        <p:spPr>
          <a:xfrm rot="2760000">
            <a:off x="7938988" y="5290446"/>
            <a:ext cx="1791679" cy="1700366"/>
          </a:xfrm>
          <a:custGeom>
            <a:avLst/>
            <a:gdLst>
              <a:gd name="connsiteX0" fmla="*/ 0 w 1042479"/>
              <a:gd name="connsiteY0" fmla="*/ 6252 h 1700366"/>
              <a:gd name="connsiteX1" fmla="*/ 15895 w 1042479"/>
              <a:gd name="connsiteY1" fmla="*/ 4389 h 1700366"/>
              <a:gd name="connsiteX2" fmla="*/ 129095 w 1042479"/>
              <a:gd name="connsiteY2" fmla="*/ 0 h 1700366"/>
              <a:gd name="connsiteX3" fmla="*/ 717656 w 1042479"/>
              <a:gd name="connsiteY3" fmla="*/ 0 h 1700366"/>
              <a:gd name="connsiteX4" fmla="*/ 940785 w 1042479"/>
              <a:gd name="connsiteY4" fmla="*/ 17273 h 1700366"/>
              <a:gd name="connsiteX5" fmla="*/ 1014005 w 1042479"/>
              <a:gd name="connsiteY5" fmla="*/ 31730 h 1700366"/>
              <a:gd name="connsiteX6" fmla="*/ 1042479 w 1042479"/>
              <a:gd name="connsiteY6" fmla="*/ 1663014 h 1700366"/>
              <a:gd name="connsiteX7" fmla="*/ 940785 w 1042479"/>
              <a:gd name="connsiteY7" fmla="*/ 1683093 h 1700366"/>
              <a:gd name="connsiteX8" fmla="*/ 717655 w 1042479"/>
              <a:gd name="connsiteY8" fmla="*/ 1700366 h 1700366"/>
              <a:gd name="connsiteX9" fmla="*/ 129095 w 1042479"/>
              <a:gd name="connsiteY9" fmla="*/ 1700366 h 1700366"/>
              <a:gd name="connsiteX10" fmla="*/ 38428 w 1042479"/>
              <a:gd name="connsiteY10" fmla="*/ 1696850 h 1700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42479" h="1700366">
                <a:moveTo>
                  <a:pt x="0" y="6252"/>
                </a:moveTo>
                <a:lnTo>
                  <a:pt x="15895" y="4389"/>
                </a:lnTo>
                <a:cubicBezTo>
                  <a:pt x="53114" y="1487"/>
                  <a:pt x="90879" y="0"/>
                  <a:pt x="129095" y="0"/>
                </a:cubicBezTo>
                <a:lnTo>
                  <a:pt x="717656" y="0"/>
                </a:lnTo>
                <a:cubicBezTo>
                  <a:pt x="794088" y="0"/>
                  <a:pt x="868712" y="5948"/>
                  <a:pt x="940785" y="17273"/>
                </a:cubicBezTo>
                <a:lnTo>
                  <a:pt x="1014005" y="31730"/>
                </a:lnTo>
                <a:lnTo>
                  <a:pt x="1042479" y="1663014"/>
                </a:lnTo>
                <a:lnTo>
                  <a:pt x="940785" y="1683093"/>
                </a:lnTo>
                <a:cubicBezTo>
                  <a:pt x="868712" y="1694418"/>
                  <a:pt x="794088" y="1700366"/>
                  <a:pt x="717655" y="1700366"/>
                </a:cubicBezTo>
                <a:lnTo>
                  <a:pt x="129095" y="1700366"/>
                </a:lnTo>
                <a:lnTo>
                  <a:pt x="38428" y="1696850"/>
                </a:lnTo>
                <a:close/>
              </a:path>
            </a:pathLst>
          </a:custGeom>
          <a:gradFill>
            <a:gsLst>
              <a:gs pos="0">
                <a:schemeClr val="tx1">
                  <a:alpha val="50000"/>
                </a:schemeClr>
              </a:gs>
              <a:gs pos="100000">
                <a:srgbClr val="EBEBEB">
                  <a:alpha val="0"/>
                </a:srgbClr>
              </a:gs>
            </a:gsLst>
            <a:lin ang="0" scaled="0"/>
          </a:gra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7782468" y="5051821"/>
            <a:ext cx="1108128" cy="1108128"/>
          </a:xfrm>
          <a:prstGeom prst="roundRect">
            <a:avLst>
              <a:gd name="adj" fmla="val 9103"/>
            </a:avLst>
          </a:prstGeom>
          <a:gradFill>
            <a:gsLst>
              <a:gs pos="0">
                <a:srgbClr val="482955"/>
              </a:gs>
              <a:gs pos="100000">
                <a:srgbClr val="78458D"/>
              </a:gs>
            </a:gsLst>
            <a:lin ang="2700000" scaled="1"/>
          </a:gradFill>
          <a:ln w="22225">
            <a:gradFill flip="none" rotWithShape="1">
              <a:gsLst>
                <a:gs pos="0">
                  <a:srgbClr val="9457AD"/>
                </a:gs>
                <a:gs pos="100000">
                  <a:srgbClr val="482A54"/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54" name="Group 41"/>
          <p:cNvGrpSpPr>
            <a:grpSpLocks noChangeAspect="1"/>
          </p:cNvGrpSpPr>
          <p:nvPr/>
        </p:nvGrpSpPr>
        <p:grpSpPr bwMode="auto">
          <a:xfrm>
            <a:off x="3490254" y="1445927"/>
            <a:ext cx="447011" cy="547203"/>
            <a:chOff x="3783" y="2089"/>
            <a:chExt cx="116" cy="142"/>
          </a:xfrm>
          <a:solidFill>
            <a:schemeClr val="bg1"/>
          </a:solidFill>
          <a:effectLst/>
        </p:grpSpPr>
        <p:sp>
          <p:nvSpPr>
            <p:cNvPr id="55" name="Freeform 42"/>
            <p:cNvSpPr>
              <a:spLocks/>
            </p:cNvSpPr>
            <p:nvPr/>
          </p:nvSpPr>
          <p:spPr bwMode="auto">
            <a:xfrm>
              <a:off x="3791" y="2221"/>
              <a:ext cx="20" cy="10"/>
            </a:xfrm>
            <a:custGeom>
              <a:avLst/>
              <a:gdLst>
                <a:gd name="T0" fmla="*/ 8 w 8"/>
                <a:gd name="T1" fmla="*/ 0 h 4"/>
                <a:gd name="T2" fmla="*/ 1 w 8"/>
                <a:gd name="T3" fmla="*/ 0 h 4"/>
                <a:gd name="T4" fmla="*/ 0 w 8"/>
                <a:gd name="T5" fmla="*/ 0 h 4"/>
                <a:gd name="T6" fmla="*/ 0 w 8"/>
                <a:gd name="T7" fmla="*/ 4 h 4"/>
                <a:gd name="T8" fmla="*/ 1 w 8"/>
                <a:gd name="T9" fmla="*/ 4 h 4"/>
                <a:gd name="T10" fmla="*/ 8 w 8"/>
                <a:gd name="T11" fmla="*/ 4 h 4"/>
                <a:gd name="T12" fmla="*/ 8 w 8"/>
                <a:gd name="T13" fmla="*/ 4 h 4"/>
                <a:gd name="T14" fmla="*/ 8 w 8"/>
                <a:gd name="T15" fmla="*/ 0 h 4"/>
                <a:gd name="T16" fmla="*/ 8 w 8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 43"/>
            <p:cNvSpPr>
              <a:spLocks/>
            </p:cNvSpPr>
            <p:nvPr/>
          </p:nvSpPr>
          <p:spPr bwMode="auto">
            <a:xfrm>
              <a:off x="3818" y="2208"/>
              <a:ext cx="23" cy="23"/>
            </a:xfrm>
            <a:custGeom>
              <a:avLst/>
              <a:gdLst>
                <a:gd name="T0" fmla="*/ 8 w 9"/>
                <a:gd name="T1" fmla="*/ 0 h 9"/>
                <a:gd name="T2" fmla="*/ 1 w 9"/>
                <a:gd name="T3" fmla="*/ 0 h 9"/>
                <a:gd name="T4" fmla="*/ 0 w 9"/>
                <a:gd name="T5" fmla="*/ 1 h 9"/>
                <a:gd name="T6" fmla="*/ 0 w 9"/>
                <a:gd name="T7" fmla="*/ 9 h 9"/>
                <a:gd name="T8" fmla="*/ 1 w 9"/>
                <a:gd name="T9" fmla="*/ 9 h 9"/>
                <a:gd name="T10" fmla="*/ 8 w 9"/>
                <a:gd name="T11" fmla="*/ 9 h 9"/>
                <a:gd name="T12" fmla="*/ 9 w 9"/>
                <a:gd name="T13" fmla="*/ 9 h 9"/>
                <a:gd name="T14" fmla="*/ 9 w 9"/>
                <a:gd name="T15" fmla="*/ 1 h 9"/>
                <a:gd name="T16" fmla="*/ 8 w 9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9" y="9"/>
                    <a:pt x="9" y="9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 44"/>
            <p:cNvSpPr>
              <a:spLocks/>
            </p:cNvSpPr>
            <p:nvPr/>
          </p:nvSpPr>
          <p:spPr bwMode="auto">
            <a:xfrm>
              <a:off x="3849" y="2184"/>
              <a:ext cx="20" cy="47"/>
            </a:xfrm>
            <a:custGeom>
              <a:avLst/>
              <a:gdLst>
                <a:gd name="T0" fmla="*/ 7 w 8"/>
                <a:gd name="T1" fmla="*/ 0 h 19"/>
                <a:gd name="T2" fmla="*/ 0 w 8"/>
                <a:gd name="T3" fmla="*/ 0 h 19"/>
                <a:gd name="T4" fmla="*/ 0 w 8"/>
                <a:gd name="T5" fmla="*/ 1 h 19"/>
                <a:gd name="T6" fmla="*/ 0 w 8"/>
                <a:gd name="T7" fmla="*/ 19 h 19"/>
                <a:gd name="T8" fmla="*/ 0 w 8"/>
                <a:gd name="T9" fmla="*/ 19 h 19"/>
                <a:gd name="T10" fmla="*/ 7 w 8"/>
                <a:gd name="T11" fmla="*/ 19 h 19"/>
                <a:gd name="T12" fmla="*/ 8 w 8"/>
                <a:gd name="T13" fmla="*/ 19 h 19"/>
                <a:gd name="T14" fmla="*/ 8 w 8"/>
                <a:gd name="T15" fmla="*/ 1 h 19"/>
                <a:gd name="T16" fmla="*/ 7 w 8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9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Freeform 45"/>
            <p:cNvSpPr>
              <a:spLocks/>
            </p:cNvSpPr>
            <p:nvPr/>
          </p:nvSpPr>
          <p:spPr bwMode="auto">
            <a:xfrm>
              <a:off x="3877" y="2161"/>
              <a:ext cx="22" cy="70"/>
            </a:xfrm>
            <a:custGeom>
              <a:avLst/>
              <a:gdLst>
                <a:gd name="T0" fmla="*/ 8 w 9"/>
                <a:gd name="T1" fmla="*/ 0 h 28"/>
                <a:gd name="T2" fmla="*/ 1 w 9"/>
                <a:gd name="T3" fmla="*/ 0 h 28"/>
                <a:gd name="T4" fmla="*/ 0 w 9"/>
                <a:gd name="T5" fmla="*/ 1 h 28"/>
                <a:gd name="T6" fmla="*/ 0 w 9"/>
                <a:gd name="T7" fmla="*/ 28 h 28"/>
                <a:gd name="T8" fmla="*/ 1 w 9"/>
                <a:gd name="T9" fmla="*/ 28 h 28"/>
                <a:gd name="T10" fmla="*/ 8 w 9"/>
                <a:gd name="T11" fmla="*/ 28 h 28"/>
                <a:gd name="T12" fmla="*/ 9 w 9"/>
                <a:gd name="T13" fmla="*/ 28 h 28"/>
                <a:gd name="T14" fmla="*/ 9 w 9"/>
                <a:gd name="T15" fmla="*/ 1 h 28"/>
                <a:gd name="T16" fmla="*/ 8 w 9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28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1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8"/>
                    <a:pt x="9" y="28"/>
                    <a:pt x="9" y="28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46"/>
            <p:cNvSpPr>
              <a:spLocks/>
            </p:cNvSpPr>
            <p:nvPr/>
          </p:nvSpPr>
          <p:spPr bwMode="auto">
            <a:xfrm>
              <a:off x="3821" y="2089"/>
              <a:ext cx="23" cy="27"/>
            </a:xfrm>
            <a:custGeom>
              <a:avLst/>
              <a:gdLst>
                <a:gd name="T0" fmla="*/ 5 w 9"/>
                <a:gd name="T1" fmla="*/ 10 h 11"/>
                <a:gd name="T2" fmla="*/ 8 w 9"/>
                <a:gd name="T3" fmla="*/ 4 h 11"/>
                <a:gd name="T4" fmla="*/ 5 w 9"/>
                <a:gd name="T5" fmla="*/ 0 h 11"/>
                <a:gd name="T6" fmla="*/ 0 w 9"/>
                <a:gd name="T7" fmla="*/ 4 h 11"/>
                <a:gd name="T8" fmla="*/ 5 w 9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5" y="10"/>
                  </a:moveTo>
                  <a:cubicBezTo>
                    <a:pt x="8" y="10"/>
                    <a:pt x="8" y="7"/>
                    <a:pt x="8" y="4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1" y="8"/>
                    <a:pt x="4" y="11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47"/>
            <p:cNvSpPr>
              <a:spLocks/>
            </p:cNvSpPr>
            <p:nvPr/>
          </p:nvSpPr>
          <p:spPr bwMode="auto">
            <a:xfrm>
              <a:off x="3785" y="2164"/>
              <a:ext cx="36" cy="44"/>
            </a:xfrm>
            <a:custGeom>
              <a:avLst/>
              <a:gdLst>
                <a:gd name="T0" fmla="*/ 12 w 14"/>
                <a:gd name="T1" fmla="*/ 1 h 18"/>
                <a:gd name="T2" fmla="*/ 10 w 14"/>
                <a:gd name="T3" fmla="*/ 0 h 18"/>
                <a:gd name="T4" fmla="*/ 8 w 14"/>
                <a:gd name="T5" fmla="*/ 6 h 18"/>
                <a:gd name="T6" fmla="*/ 1 w 14"/>
                <a:gd name="T7" fmla="*/ 14 h 18"/>
                <a:gd name="T8" fmla="*/ 1 w 14"/>
                <a:gd name="T9" fmla="*/ 17 h 18"/>
                <a:gd name="T10" fmla="*/ 4 w 14"/>
                <a:gd name="T11" fmla="*/ 17 h 18"/>
                <a:gd name="T12" fmla="*/ 12 w 14"/>
                <a:gd name="T13" fmla="*/ 9 h 18"/>
                <a:gd name="T14" fmla="*/ 13 w 14"/>
                <a:gd name="T15" fmla="*/ 8 h 18"/>
                <a:gd name="T16" fmla="*/ 14 w 14"/>
                <a:gd name="T17" fmla="*/ 3 h 18"/>
                <a:gd name="T18" fmla="*/ 12 w 14"/>
                <a:gd name="T1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8">
                  <a:moveTo>
                    <a:pt x="12" y="1"/>
                  </a:moveTo>
                  <a:cubicBezTo>
                    <a:pt x="11" y="1"/>
                    <a:pt x="10" y="0"/>
                    <a:pt x="10" y="0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5"/>
                    <a:pt x="0" y="16"/>
                    <a:pt x="1" y="17"/>
                  </a:cubicBezTo>
                  <a:cubicBezTo>
                    <a:pt x="2" y="18"/>
                    <a:pt x="4" y="18"/>
                    <a:pt x="4" y="17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3" y="8"/>
                    <a:pt x="13" y="8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2"/>
                    <a:pt x="13" y="2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48"/>
            <p:cNvSpPr>
              <a:spLocks/>
            </p:cNvSpPr>
            <p:nvPr/>
          </p:nvSpPr>
          <p:spPr bwMode="auto">
            <a:xfrm>
              <a:off x="3836" y="2116"/>
              <a:ext cx="33" cy="20"/>
            </a:xfrm>
            <a:custGeom>
              <a:avLst/>
              <a:gdLst>
                <a:gd name="T0" fmla="*/ 6 w 13"/>
                <a:gd name="T1" fmla="*/ 8 h 8"/>
                <a:gd name="T2" fmla="*/ 12 w 13"/>
                <a:gd name="T3" fmla="*/ 4 h 8"/>
                <a:gd name="T4" fmla="*/ 12 w 13"/>
                <a:gd name="T5" fmla="*/ 1 h 8"/>
                <a:gd name="T6" fmla="*/ 10 w 13"/>
                <a:gd name="T7" fmla="*/ 1 h 8"/>
                <a:gd name="T8" fmla="*/ 5 w 13"/>
                <a:gd name="T9" fmla="*/ 4 h 8"/>
                <a:gd name="T10" fmla="*/ 1 w 13"/>
                <a:gd name="T11" fmla="*/ 3 h 8"/>
                <a:gd name="T12" fmla="*/ 1 w 13"/>
                <a:gd name="T13" fmla="*/ 5 h 8"/>
                <a:gd name="T14" fmla="*/ 0 w 13"/>
                <a:gd name="T15" fmla="*/ 7 h 8"/>
                <a:gd name="T16" fmla="*/ 5 w 13"/>
                <a:gd name="T17" fmla="*/ 8 h 8"/>
                <a:gd name="T18" fmla="*/ 6 w 13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8">
                  <a:moveTo>
                    <a:pt x="6" y="8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3" y="3"/>
                    <a:pt x="13" y="2"/>
                    <a:pt x="12" y="1"/>
                  </a:cubicBezTo>
                  <a:cubicBezTo>
                    <a:pt x="12" y="1"/>
                    <a:pt x="11" y="0"/>
                    <a:pt x="10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4"/>
                    <a:pt x="1" y="5"/>
                  </a:cubicBezTo>
                  <a:cubicBezTo>
                    <a:pt x="1" y="6"/>
                    <a:pt x="0" y="7"/>
                    <a:pt x="0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 49"/>
            <p:cNvSpPr>
              <a:spLocks/>
            </p:cNvSpPr>
            <p:nvPr/>
          </p:nvSpPr>
          <p:spPr bwMode="auto">
            <a:xfrm>
              <a:off x="3783" y="2116"/>
              <a:ext cx="58" cy="87"/>
            </a:xfrm>
            <a:custGeom>
              <a:avLst/>
              <a:gdLst>
                <a:gd name="T0" fmla="*/ 18 w 23"/>
                <a:gd name="T1" fmla="*/ 17 h 35"/>
                <a:gd name="T2" fmla="*/ 21 w 23"/>
                <a:gd name="T3" fmla="*/ 5 h 35"/>
                <a:gd name="T4" fmla="*/ 21 w 23"/>
                <a:gd name="T5" fmla="*/ 2 h 35"/>
                <a:gd name="T6" fmla="*/ 20 w 23"/>
                <a:gd name="T7" fmla="*/ 2 h 35"/>
                <a:gd name="T8" fmla="*/ 19 w 23"/>
                <a:gd name="T9" fmla="*/ 7 h 35"/>
                <a:gd name="T10" fmla="*/ 20 w 23"/>
                <a:gd name="T11" fmla="*/ 3 h 35"/>
                <a:gd name="T12" fmla="*/ 20 w 23"/>
                <a:gd name="T13" fmla="*/ 2 h 35"/>
                <a:gd name="T14" fmla="*/ 20 w 23"/>
                <a:gd name="T15" fmla="*/ 1 h 35"/>
                <a:gd name="T16" fmla="*/ 19 w 23"/>
                <a:gd name="T17" fmla="*/ 1 h 35"/>
                <a:gd name="T18" fmla="*/ 18 w 23"/>
                <a:gd name="T19" fmla="*/ 2 h 35"/>
                <a:gd name="T20" fmla="*/ 19 w 23"/>
                <a:gd name="T21" fmla="*/ 3 h 35"/>
                <a:gd name="T22" fmla="*/ 18 w 23"/>
                <a:gd name="T23" fmla="*/ 6 h 35"/>
                <a:gd name="T24" fmla="*/ 17 w 23"/>
                <a:gd name="T25" fmla="*/ 0 h 35"/>
                <a:gd name="T26" fmla="*/ 17 w 23"/>
                <a:gd name="T27" fmla="*/ 0 h 35"/>
                <a:gd name="T28" fmla="*/ 17 w 23"/>
                <a:gd name="T29" fmla="*/ 0 h 35"/>
                <a:gd name="T30" fmla="*/ 15 w 23"/>
                <a:gd name="T31" fmla="*/ 0 h 35"/>
                <a:gd name="T32" fmla="*/ 8 w 23"/>
                <a:gd name="T33" fmla="*/ 0 h 35"/>
                <a:gd name="T34" fmla="*/ 1 w 23"/>
                <a:gd name="T35" fmla="*/ 5 h 35"/>
                <a:gd name="T36" fmla="*/ 1 w 23"/>
                <a:gd name="T37" fmla="*/ 8 h 35"/>
                <a:gd name="T38" fmla="*/ 4 w 23"/>
                <a:gd name="T39" fmla="*/ 8 h 35"/>
                <a:gd name="T40" fmla="*/ 4 w 23"/>
                <a:gd name="T41" fmla="*/ 8 h 35"/>
                <a:gd name="T42" fmla="*/ 9 w 23"/>
                <a:gd name="T43" fmla="*/ 4 h 35"/>
                <a:gd name="T44" fmla="*/ 13 w 23"/>
                <a:gd name="T45" fmla="*/ 4 h 35"/>
                <a:gd name="T46" fmla="*/ 12 w 23"/>
                <a:gd name="T47" fmla="*/ 4 h 35"/>
                <a:gd name="T48" fmla="*/ 9 w 23"/>
                <a:gd name="T49" fmla="*/ 15 h 35"/>
                <a:gd name="T50" fmla="*/ 10 w 23"/>
                <a:gd name="T51" fmla="*/ 16 h 35"/>
                <a:gd name="T52" fmla="*/ 14 w 23"/>
                <a:gd name="T53" fmla="*/ 20 h 35"/>
                <a:gd name="T54" fmla="*/ 18 w 23"/>
                <a:gd name="T55" fmla="*/ 24 h 35"/>
                <a:gd name="T56" fmla="*/ 17 w 23"/>
                <a:gd name="T57" fmla="*/ 32 h 35"/>
                <a:gd name="T58" fmla="*/ 19 w 23"/>
                <a:gd name="T59" fmla="*/ 35 h 35"/>
                <a:gd name="T60" fmla="*/ 22 w 23"/>
                <a:gd name="T61" fmla="*/ 33 h 35"/>
                <a:gd name="T62" fmla="*/ 23 w 23"/>
                <a:gd name="T63" fmla="*/ 24 h 35"/>
                <a:gd name="T64" fmla="*/ 23 w 23"/>
                <a:gd name="T65" fmla="*/ 22 h 35"/>
                <a:gd name="T66" fmla="*/ 18 w 23"/>
                <a:gd name="T67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3" h="35">
                  <a:moveTo>
                    <a:pt x="18" y="17"/>
                  </a:moveTo>
                  <a:cubicBezTo>
                    <a:pt x="19" y="10"/>
                    <a:pt x="21" y="6"/>
                    <a:pt x="21" y="5"/>
                  </a:cubicBezTo>
                  <a:cubicBezTo>
                    <a:pt x="21" y="3"/>
                    <a:pt x="21" y="2"/>
                    <a:pt x="21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5"/>
                    <a:pt x="19" y="7"/>
                    <a:pt x="19" y="7"/>
                  </a:cubicBezTo>
                  <a:cubicBezTo>
                    <a:pt x="19" y="7"/>
                    <a:pt x="20" y="4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19" y="1"/>
                    <a:pt x="19" y="1"/>
                  </a:cubicBezTo>
                  <a:cubicBezTo>
                    <a:pt x="19" y="1"/>
                    <a:pt x="18" y="2"/>
                    <a:pt x="18" y="2"/>
                  </a:cubicBezTo>
                  <a:cubicBezTo>
                    <a:pt x="18" y="2"/>
                    <a:pt x="18" y="2"/>
                    <a:pt x="19" y="3"/>
                  </a:cubicBezTo>
                  <a:cubicBezTo>
                    <a:pt x="19" y="3"/>
                    <a:pt x="18" y="4"/>
                    <a:pt x="18" y="6"/>
                  </a:cubicBezTo>
                  <a:cubicBezTo>
                    <a:pt x="18" y="1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3" y="0"/>
                    <a:pt x="11" y="0"/>
                    <a:pt x="8" y="0"/>
                  </a:cubicBezTo>
                  <a:cubicBezTo>
                    <a:pt x="8" y="0"/>
                    <a:pt x="1" y="5"/>
                    <a:pt x="1" y="5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2" y="8"/>
                    <a:pt x="3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9" y="4"/>
                    <a:pt x="9" y="4"/>
                  </a:cubicBezTo>
                  <a:cubicBezTo>
                    <a:pt x="9" y="4"/>
                    <a:pt x="13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7"/>
                    <a:pt x="9" y="13"/>
                    <a:pt x="9" y="15"/>
                  </a:cubicBezTo>
                  <a:cubicBezTo>
                    <a:pt x="9" y="15"/>
                    <a:pt x="10" y="15"/>
                    <a:pt x="10" y="16"/>
                  </a:cubicBezTo>
                  <a:cubicBezTo>
                    <a:pt x="10" y="16"/>
                    <a:pt x="11" y="18"/>
                    <a:pt x="14" y="20"/>
                  </a:cubicBezTo>
                  <a:cubicBezTo>
                    <a:pt x="14" y="20"/>
                    <a:pt x="18" y="24"/>
                    <a:pt x="18" y="24"/>
                  </a:cubicBezTo>
                  <a:cubicBezTo>
                    <a:pt x="18" y="24"/>
                    <a:pt x="17" y="32"/>
                    <a:pt x="17" y="32"/>
                  </a:cubicBezTo>
                  <a:cubicBezTo>
                    <a:pt x="17" y="34"/>
                    <a:pt x="18" y="35"/>
                    <a:pt x="19" y="35"/>
                  </a:cubicBezTo>
                  <a:cubicBezTo>
                    <a:pt x="20" y="35"/>
                    <a:pt x="21" y="35"/>
                    <a:pt x="22" y="33"/>
                  </a:cubicBezTo>
                  <a:cubicBezTo>
                    <a:pt x="22" y="33"/>
                    <a:pt x="23" y="24"/>
                    <a:pt x="23" y="24"/>
                  </a:cubicBezTo>
                  <a:cubicBezTo>
                    <a:pt x="23" y="23"/>
                    <a:pt x="23" y="22"/>
                    <a:pt x="23" y="22"/>
                  </a:cubicBezTo>
                  <a:cubicBezTo>
                    <a:pt x="22" y="21"/>
                    <a:pt x="18" y="17"/>
                    <a:pt x="1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3" name="Group 52"/>
          <p:cNvGrpSpPr>
            <a:grpSpLocks noChangeAspect="1"/>
          </p:cNvGrpSpPr>
          <p:nvPr/>
        </p:nvGrpSpPr>
        <p:grpSpPr bwMode="auto">
          <a:xfrm>
            <a:off x="6510595" y="4037229"/>
            <a:ext cx="567188" cy="562297"/>
            <a:chOff x="3783" y="2102"/>
            <a:chExt cx="116" cy="115"/>
          </a:xfrm>
          <a:solidFill>
            <a:schemeClr val="bg1"/>
          </a:solidFill>
          <a:effectLst/>
        </p:grpSpPr>
        <p:sp>
          <p:nvSpPr>
            <p:cNvPr id="64" name="Freeform 53"/>
            <p:cNvSpPr>
              <a:spLocks noEditPoints="1"/>
            </p:cNvSpPr>
            <p:nvPr/>
          </p:nvSpPr>
          <p:spPr bwMode="auto">
            <a:xfrm>
              <a:off x="3783" y="2102"/>
              <a:ext cx="116" cy="115"/>
            </a:xfrm>
            <a:custGeom>
              <a:avLst/>
              <a:gdLst>
                <a:gd name="T0" fmla="*/ 23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3 w 46"/>
                <a:gd name="T9" fmla="*/ 0 h 46"/>
                <a:gd name="T10" fmla="*/ 23 w 46"/>
                <a:gd name="T11" fmla="*/ 42 h 46"/>
                <a:gd name="T12" fmla="*/ 5 w 46"/>
                <a:gd name="T13" fmla="*/ 23 h 46"/>
                <a:gd name="T14" fmla="*/ 23 w 46"/>
                <a:gd name="T15" fmla="*/ 4 h 46"/>
                <a:gd name="T16" fmla="*/ 42 w 46"/>
                <a:gd name="T17" fmla="*/ 23 h 46"/>
                <a:gd name="T18" fmla="*/ 23 w 46"/>
                <a:gd name="T19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42"/>
                  </a:moveTo>
                  <a:cubicBezTo>
                    <a:pt x="13" y="42"/>
                    <a:pt x="5" y="33"/>
                    <a:pt x="5" y="23"/>
                  </a:cubicBezTo>
                  <a:cubicBezTo>
                    <a:pt x="5" y="13"/>
                    <a:pt x="13" y="4"/>
                    <a:pt x="23" y="4"/>
                  </a:cubicBezTo>
                  <a:cubicBezTo>
                    <a:pt x="34" y="4"/>
                    <a:pt x="42" y="13"/>
                    <a:pt x="42" y="23"/>
                  </a:cubicBezTo>
                  <a:cubicBezTo>
                    <a:pt x="42" y="33"/>
                    <a:pt x="34" y="42"/>
                    <a:pt x="2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54"/>
            <p:cNvSpPr>
              <a:spLocks noEditPoints="1"/>
            </p:cNvSpPr>
            <p:nvPr/>
          </p:nvSpPr>
          <p:spPr bwMode="auto">
            <a:xfrm>
              <a:off x="3783" y="2102"/>
              <a:ext cx="116" cy="115"/>
            </a:xfrm>
            <a:custGeom>
              <a:avLst/>
              <a:gdLst>
                <a:gd name="T0" fmla="*/ 23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3 w 46"/>
                <a:gd name="T9" fmla="*/ 0 h 46"/>
                <a:gd name="T10" fmla="*/ 23 w 46"/>
                <a:gd name="T11" fmla="*/ 42 h 46"/>
                <a:gd name="T12" fmla="*/ 5 w 46"/>
                <a:gd name="T13" fmla="*/ 23 h 46"/>
                <a:gd name="T14" fmla="*/ 23 w 46"/>
                <a:gd name="T15" fmla="*/ 4 h 46"/>
                <a:gd name="T16" fmla="*/ 42 w 46"/>
                <a:gd name="T17" fmla="*/ 23 h 46"/>
                <a:gd name="T18" fmla="*/ 23 w 46"/>
                <a:gd name="T19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42"/>
                  </a:moveTo>
                  <a:cubicBezTo>
                    <a:pt x="13" y="42"/>
                    <a:pt x="5" y="33"/>
                    <a:pt x="5" y="23"/>
                  </a:cubicBezTo>
                  <a:cubicBezTo>
                    <a:pt x="5" y="13"/>
                    <a:pt x="13" y="4"/>
                    <a:pt x="23" y="4"/>
                  </a:cubicBezTo>
                  <a:cubicBezTo>
                    <a:pt x="34" y="4"/>
                    <a:pt x="42" y="13"/>
                    <a:pt x="42" y="23"/>
                  </a:cubicBezTo>
                  <a:cubicBezTo>
                    <a:pt x="42" y="33"/>
                    <a:pt x="34" y="42"/>
                    <a:pt x="2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55"/>
            <p:cNvSpPr>
              <a:spLocks/>
            </p:cNvSpPr>
            <p:nvPr/>
          </p:nvSpPr>
          <p:spPr bwMode="auto">
            <a:xfrm>
              <a:off x="3839" y="2115"/>
              <a:ext cx="7" cy="10"/>
            </a:xfrm>
            <a:custGeom>
              <a:avLst/>
              <a:gdLst>
                <a:gd name="T0" fmla="*/ 1 w 3"/>
                <a:gd name="T1" fmla="*/ 4 h 4"/>
                <a:gd name="T2" fmla="*/ 1 w 3"/>
                <a:gd name="T3" fmla="*/ 4 h 4"/>
                <a:gd name="T4" fmla="*/ 3 w 3"/>
                <a:gd name="T5" fmla="*/ 3 h 4"/>
                <a:gd name="T6" fmla="*/ 3 w 3"/>
                <a:gd name="T7" fmla="*/ 0 h 4"/>
                <a:gd name="T8" fmla="*/ 1 w 3"/>
                <a:gd name="T9" fmla="*/ 0 h 4"/>
                <a:gd name="T10" fmla="*/ 0 w 3"/>
                <a:gd name="T11" fmla="*/ 0 h 4"/>
                <a:gd name="T12" fmla="*/ 0 w 3"/>
                <a:gd name="T13" fmla="*/ 3 h 4"/>
                <a:gd name="T14" fmla="*/ 1 w 3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3" y="4"/>
                    <a:pt x="3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56"/>
            <p:cNvSpPr>
              <a:spLocks/>
            </p:cNvSpPr>
            <p:nvPr/>
          </p:nvSpPr>
          <p:spPr bwMode="auto">
            <a:xfrm>
              <a:off x="3839" y="2195"/>
              <a:ext cx="7" cy="10"/>
            </a:xfrm>
            <a:custGeom>
              <a:avLst/>
              <a:gdLst>
                <a:gd name="T0" fmla="*/ 1 w 3"/>
                <a:gd name="T1" fmla="*/ 0 h 4"/>
                <a:gd name="T2" fmla="*/ 1 w 3"/>
                <a:gd name="T3" fmla="*/ 0 h 4"/>
                <a:gd name="T4" fmla="*/ 0 w 3"/>
                <a:gd name="T5" fmla="*/ 1 h 4"/>
                <a:gd name="T6" fmla="*/ 0 w 3"/>
                <a:gd name="T7" fmla="*/ 4 h 4"/>
                <a:gd name="T8" fmla="*/ 1 w 3"/>
                <a:gd name="T9" fmla="*/ 4 h 4"/>
                <a:gd name="T10" fmla="*/ 3 w 3"/>
                <a:gd name="T11" fmla="*/ 4 h 4"/>
                <a:gd name="T12" fmla="*/ 3 w 3"/>
                <a:gd name="T13" fmla="*/ 1 h 4"/>
                <a:gd name="T14" fmla="*/ 1 w 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57"/>
            <p:cNvSpPr>
              <a:spLocks/>
            </p:cNvSpPr>
            <p:nvPr/>
          </p:nvSpPr>
          <p:spPr bwMode="auto">
            <a:xfrm>
              <a:off x="3796" y="2155"/>
              <a:ext cx="10" cy="10"/>
            </a:xfrm>
            <a:custGeom>
              <a:avLst/>
              <a:gdLst>
                <a:gd name="T0" fmla="*/ 3 w 4"/>
                <a:gd name="T1" fmla="*/ 0 h 4"/>
                <a:gd name="T2" fmla="*/ 0 w 4"/>
                <a:gd name="T3" fmla="*/ 0 h 4"/>
                <a:gd name="T4" fmla="*/ 0 w 4"/>
                <a:gd name="T5" fmla="*/ 2 h 4"/>
                <a:gd name="T6" fmla="*/ 0 w 4"/>
                <a:gd name="T7" fmla="*/ 4 h 4"/>
                <a:gd name="T8" fmla="*/ 3 w 4"/>
                <a:gd name="T9" fmla="*/ 4 h 4"/>
                <a:gd name="T10" fmla="*/ 4 w 4"/>
                <a:gd name="T11" fmla="*/ 2 h 4"/>
                <a:gd name="T12" fmla="*/ 4 w 4"/>
                <a:gd name="T13" fmla="*/ 2 h 4"/>
                <a:gd name="T14" fmla="*/ 3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58"/>
            <p:cNvSpPr>
              <a:spLocks/>
            </p:cNvSpPr>
            <p:nvPr/>
          </p:nvSpPr>
          <p:spPr bwMode="auto">
            <a:xfrm>
              <a:off x="3877" y="2155"/>
              <a:ext cx="10" cy="10"/>
            </a:xfrm>
            <a:custGeom>
              <a:avLst/>
              <a:gdLst>
                <a:gd name="T0" fmla="*/ 4 w 4"/>
                <a:gd name="T1" fmla="*/ 0 h 4"/>
                <a:gd name="T2" fmla="*/ 2 w 4"/>
                <a:gd name="T3" fmla="*/ 0 h 4"/>
                <a:gd name="T4" fmla="*/ 0 w 4"/>
                <a:gd name="T5" fmla="*/ 2 h 4"/>
                <a:gd name="T6" fmla="*/ 0 w 4"/>
                <a:gd name="T7" fmla="*/ 2 h 4"/>
                <a:gd name="T8" fmla="*/ 2 w 4"/>
                <a:gd name="T9" fmla="*/ 4 h 4"/>
                <a:gd name="T10" fmla="*/ 4 w 4"/>
                <a:gd name="T11" fmla="*/ 4 h 4"/>
                <a:gd name="T12" fmla="*/ 4 w 4"/>
                <a:gd name="T13" fmla="*/ 2 h 4"/>
                <a:gd name="T14" fmla="*/ 4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1"/>
                    <a:pt x="4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59"/>
            <p:cNvSpPr>
              <a:spLocks/>
            </p:cNvSpPr>
            <p:nvPr/>
          </p:nvSpPr>
          <p:spPr bwMode="auto">
            <a:xfrm>
              <a:off x="3813" y="2127"/>
              <a:ext cx="33" cy="38"/>
            </a:xfrm>
            <a:custGeom>
              <a:avLst/>
              <a:gdLst>
                <a:gd name="T0" fmla="*/ 11 w 13"/>
                <a:gd name="T1" fmla="*/ 0 h 15"/>
                <a:gd name="T2" fmla="*/ 10 w 13"/>
                <a:gd name="T3" fmla="*/ 2 h 15"/>
                <a:gd name="T4" fmla="*/ 10 w 13"/>
                <a:gd name="T5" fmla="*/ 11 h 15"/>
                <a:gd name="T6" fmla="*/ 9 w 13"/>
                <a:gd name="T7" fmla="*/ 12 h 15"/>
                <a:gd name="T8" fmla="*/ 2 w 13"/>
                <a:gd name="T9" fmla="*/ 12 h 15"/>
                <a:gd name="T10" fmla="*/ 0 w 13"/>
                <a:gd name="T11" fmla="*/ 14 h 15"/>
                <a:gd name="T12" fmla="*/ 2 w 13"/>
                <a:gd name="T13" fmla="*/ 15 h 15"/>
                <a:gd name="T14" fmla="*/ 11 w 13"/>
                <a:gd name="T15" fmla="*/ 15 h 15"/>
                <a:gd name="T16" fmla="*/ 12 w 13"/>
                <a:gd name="T17" fmla="*/ 15 h 15"/>
                <a:gd name="T18" fmla="*/ 12 w 13"/>
                <a:gd name="T19" fmla="*/ 15 h 15"/>
                <a:gd name="T20" fmla="*/ 13 w 13"/>
                <a:gd name="T21" fmla="*/ 13 h 15"/>
                <a:gd name="T22" fmla="*/ 13 w 13"/>
                <a:gd name="T23" fmla="*/ 2 h 15"/>
                <a:gd name="T24" fmla="*/ 11 w 13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" h="15">
                  <a:moveTo>
                    <a:pt x="11" y="0"/>
                  </a:moveTo>
                  <a:cubicBezTo>
                    <a:pt x="10" y="0"/>
                    <a:pt x="10" y="1"/>
                    <a:pt x="10" y="2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2"/>
                    <a:pt x="9" y="12"/>
                    <a:pt x="9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4"/>
                    <a:pt x="1" y="15"/>
                    <a:pt x="2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3" y="14"/>
                    <a:pt x="13" y="14"/>
                    <a:pt x="13" y="1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"/>
                    <a:pt x="12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1" name="Group 62"/>
          <p:cNvGrpSpPr>
            <a:grpSpLocks noChangeAspect="1"/>
          </p:cNvGrpSpPr>
          <p:nvPr/>
        </p:nvGrpSpPr>
        <p:grpSpPr bwMode="auto">
          <a:xfrm>
            <a:off x="4980980" y="2803465"/>
            <a:ext cx="549846" cy="439024"/>
            <a:chOff x="3775" y="2110"/>
            <a:chExt cx="129" cy="103"/>
          </a:xfrm>
          <a:solidFill>
            <a:schemeClr val="bg1"/>
          </a:solidFill>
          <a:effectLst/>
        </p:grpSpPr>
        <p:sp>
          <p:nvSpPr>
            <p:cNvPr id="72" name="Freeform 63"/>
            <p:cNvSpPr>
              <a:spLocks/>
            </p:cNvSpPr>
            <p:nvPr/>
          </p:nvSpPr>
          <p:spPr bwMode="auto">
            <a:xfrm>
              <a:off x="3775" y="2177"/>
              <a:ext cx="40" cy="36"/>
            </a:xfrm>
            <a:custGeom>
              <a:avLst/>
              <a:gdLst>
                <a:gd name="T0" fmla="*/ 5 w 16"/>
                <a:gd name="T1" fmla="*/ 0 h 14"/>
                <a:gd name="T2" fmla="*/ 0 w 16"/>
                <a:gd name="T3" fmla="*/ 4 h 14"/>
                <a:gd name="T4" fmla="*/ 10 w 16"/>
                <a:gd name="T5" fmla="*/ 14 h 14"/>
                <a:gd name="T6" fmla="*/ 16 w 16"/>
                <a:gd name="T7" fmla="*/ 9 h 14"/>
                <a:gd name="T8" fmla="*/ 5 w 16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4">
                  <a:moveTo>
                    <a:pt x="5" y="0"/>
                  </a:moveTo>
                  <a:cubicBezTo>
                    <a:pt x="1" y="3"/>
                    <a:pt x="0" y="4"/>
                    <a:pt x="0" y="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3" y="11"/>
                    <a:pt x="16" y="9"/>
                  </a:cubicBez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Freeform 64"/>
            <p:cNvSpPr>
              <a:spLocks/>
            </p:cNvSpPr>
            <p:nvPr/>
          </p:nvSpPr>
          <p:spPr bwMode="auto">
            <a:xfrm>
              <a:off x="3795" y="2156"/>
              <a:ext cx="109" cy="41"/>
            </a:xfrm>
            <a:custGeom>
              <a:avLst/>
              <a:gdLst>
                <a:gd name="T0" fmla="*/ 37 w 44"/>
                <a:gd name="T1" fmla="*/ 4 h 16"/>
                <a:gd name="T2" fmla="*/ 29 w 44"/>
                <a:gd name="T3" fmla="*/ 9 h 16"/>
                <a:gd name="T4" fmla="*/ 18 w 44"/>
                <a:gd name="T5" fmla="*/ 8 h 16"/>
                <a:gd name="T6" fmla="*/ 25 w 44"/>
                <a:gd name="T7" fmla="*/ 7 h 16"/>
                <a:gd name="T8" fmla="*/ 31 w 44"/>
                <a:gd name="T9" fmla="*/ 2 h 16"/>
                <a:gd name="T10" fmla="*/ 20 w 44"/>
                <a:gd name="T11" fmla="*/ 2 h 16"/>
                <a:gd name="T12" fmla="*/ 9 w 44"/>
                <a:gd name="T13" fmla="*/ 2 h 16"/>
                <a:gd name="T14" fmla="*/ 0 w 44"/>
                <a:gd name="T15" fmla="*/ 7 h 16"/>
                <a:gd name="T16" fmla="*/ 9 w 44"/>
                <a:gd name="T17" fmla="*/ 16 h 16"/>
                <a:gd name="T18" fmla="*/ 13 w 44"/>
                <a:gd name="T19" fmla="*/ 14 h 16"/>
                <a:gd name="T20" fmla="*/ 29 w 44"/>
                <a:gd name="T21" fmla="*/ 14 h 16"/>
                <a:gd name="T22" fmla="*/ 44 w 44"/>
                <a:gd name="T23" fmla="*/ 2 h 16"/>
                <a:gd name="T24" fmla="*/ 37 w 44"/>
                <a:gd name="T25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16">
                  <a:moveTo>
                    <a:pt x="37" y="4"/>
                  </a:moveTo>
                  <a:cubicBezTo>
                    <a:pt x="34" y="7"/>
                    <a:pt x="32" y="8"/>
                    <a:pt x="29" y="9"/>
                  </a:cubicBezTo>
                  <a:cubicBezTo>
                    <a:pt x="24" y="10"/>
                    <a:pt x="19" y="9"/>
                    <a:pt x="18" y="8"/>
                  </a:cubicBezTo>
                  <a:cubicBezTo>
                    <a:pt x="15" y="6"/>
                    <a:pt x="18" y="7"/>
                    <a:pt x="25" y="7"/>
                  </a:cubicBezTo>
                  <a:cubicBezTo>
                    <a:pt x="32" y="6"/>
                    <a:pt x="31" y="2"/>
                    <a:pt x="31" y="2"/>
                  </a:cubicBezTo>
                  <a:cubicBezTo>
                    <a:pt x="29" y="2"/>
                    <a:pt x="27" y="2"/>
                    <a:pt x="20" y="2"/>
                  </a:cubicBezTo>
                  <a:cubicBezTo>
                    <a:pt x="17" y="2"/>
                    <a:pt x="12" y="1"/>
                    <a:pt x="9" y="2"/>
                  </a:cubicBezTo>
                  <a:cubicBezTo>
                    <a:pt x="6" y="2"/>
                    <a:pt x="4" y="5"/>
                    <a:pt x="0" y="7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1" y="15"/>
                    <a:pt x="12" y="14"/>
                    <a:pt x="13" y="14"/>
                  </a:cubicBezTo>
                  <a:cubicBezTo>
                    <a:pt x="16" y="14"/>
                    <a:pt x="23" y="15"/>
                    <a:pt x="29" y="14"/>
                  </a:cubicBezTo>
                  <a:cubicBezTo>
                    <a:pt x="40" y="9"/>
                    <a:pt x="44" y="2"/>
                    <a:pt x="44" y="2"/>
                  </a:cubicBezTo>
                  <a:cubicBezTo>
                    <a:pt x="44" y="2"/>
                    <a:pt x="41" y="0"/>
                    <a:pt x="3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Freeform 65"/>
            <p:cNvSpPr>
              <a:spLocks noEditPoints="1"/>
            </p:cNvSpPr>
            <p:nvPr/>
          </p:nvSpPr>
          <p:spPr bwMode="auto">
            <a:xfrm>
              <a:off x="3810" y="2110"/>
              <a:ext cx="94" cy="41"/>
            </a:xfrm>
            <a:custGeom>
              <a:avLst/>
              <a:gdLst>
                <a:gd name="T0" fmla="*/ 38 w 38"/>
                <a:gd name="T1" fmla="*/ 0 h 16"/>
                <a:gd name="T2" fmla="*/ 34 w 38"/>
                <a:gd name="T3" fmla="*/ 0 h 16"/>
                <a:gd name="T4" fmla="*/ 34 w 38"/>
                <a:gd name="T5" fmla="*/ 6 h 16"/>
                <a:gd name="T6" fmla="*/ 32 w 38"/>
                <a:gd name="T7" fmla="*/ 6 h 16"/>
                <a:gd name="T8" fmla="*/ 32 w 38"/>
                <a:gd name="T9" fmla="*/ 0 h 16"/>
                <a:gd name="T10" fmla="*/ 28 w 38"/>
                <a:gd name="T11" fmla="*/ 0 h 16"/>
                <a:gd name="T12" fmla="*/ 28 w 38"/>
                <a:gd name="T13" fmla="*/ 6 h 16"/>
                <a:gd name="T14" fmla="*/ 12 w 38"/>
                <a:gd name="T15" fmla="*/ 6 h 16"/>
                <a:gd name="T16" fmla="*/ 12 w 38"/>
                <a:gd name="T17" fmla="*/ 3 h 16"/>
                <a:gd name="T18" fmla="*/ 12 w 38"/>
                <a:gd name="T19" fmla="*/ 1 h 16"/>
                <a:gd name="T20" fmla="*/ 11 w 38"/>
                <a:gd name="T21" fmla="*/ 0 h 16"/>
                <a:gd name="T22" fmla="*/ 9 w 38"/>
                <a:gd name="T23" fmla="*/ 0 h 16"/>
                <a:gd name="T24" fmla="*/ 3 w 38"/>
                <a:gd name="T25" fmla="*/ 0 h 16"/>
                <a:gd name="T26" fmla="*/ 1 w 38"/>
                <a:gd name="T27" fmla="*/ 0 h 16"/>
                <a:gd name="T28" fmla="*/ 0 w 38"/>
                <a:gd name="T29" fmla="*/ 2 h 16"/>
                <a:gd name="T30" fmla="*/ 0 w 38"/>
                <a:gd name="T31" fmla="*/ 3 h 16"/>
                <a:gd name="T32" fmla="*/ 0 w 38"/>
                <a:gd name="T33" fmla="*/ 13 h 16"/>
                <a:gd name="T34" fmla="*/ 0 w 38"/>
                <a:gd name="T35" fmla="*/ 15 h 16"/>
                <a:gd name="T36" fmla="*/ 2 w 38"/>
                <a:gd name="T37" fmla="*/ 16 h 16"/>
                <a:gd name="T38" fmla="*/ 3 w 38"/>
                <a:gd name="T39" fmla="*/ 16 h 16"/>
                <a:gd name="T40" fmla="*/ 9 w 38"/>
                <a:gd name="T41" fmla="*/ 16 h 16"/>
                <a:gd name="T42" fmla="*/ 11 w 38"/>
                <a:gd name="T43" fmla="*/ 16 h 16"/>
                <a:gd name="T44" fmla="*/ 12 w 38"/>
                <a:gd name="T45" fmla="*/ 14 h 16"/>
                <a:gd name="T46" fmla="*/ 12 w 38"/>
                <a:gd name="T47" fmla="*/ 13 h 16"/>
                <a:gd name="T48" fmla="*/ 12 w 38"/>
                <a:gd name="T49" fmla="*/ 10 h 16"/>
                <a:gd name="T50" fmla="*/ 38 w 38"/>
                <a:gd name="T51" fmla="*/ 10 h 16"/>
                <a:gd name="T52" fmla="*/ 38 w 38"/>
                <a:gd name="T53" fmla="*/ 0 h 16"/>
                <a:gd name="T54" fmla="*/ 3 w 38"/>
                <a:gd name="T55" fmla="*/ 3 h 16"/>
                <a:gd name="T56" fmla="*/ 9 w 38"/>
                <a:gd name="T57" fmla="*/ 3 h 16"/>
                <a:gd name="T58" fmla="*/ 9 w 38"/>
                <a:gd name="T59" fmla="*/ 13 h 16"/>
                <a:gd name="T60" fmla="*/ 3 w 38"/>
                <a:gd name="T61" fmla="*/ 13 h 16"/>
                <a:gd name="T62" fmla="*/ 3 w 38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" h="16">
                  <a:moveTo>
                    <a:pt x="38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2"/>
                    <a:pt x="12" y="2"/>
                    <a:pt x="12" y="1"/>
                  </a:cubicBezTo>
                  <a:cubicBezTo>
                    <a:pt x="12" y="1"/>
                    <a:pt x="11" y="0"/>
                    <a:pt x="11" y="0"/>
                  </a:cubicBezTo>
                  <a:cubicBezTo>
                    <a:pt x="10" y="0"/>
                    <a:pt x="10" y="0"/>
                    <a:pt x="9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1" y="15"/>
                    <a:pt x="1" y="16"/>
                    <a:pt x="2" y="16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0" y="16"/>
                    <a:pt x="11" y="16"/>
                    <a:pt x="11" y="16"/>
                  </a:cubicBezTo>
                  <a:cubicBezTo>
                    <a:pt x="12" y="15"/>
                    <a:pt x="12" y="15"/>
                    <a:pt x="12" y="14"/>
                  </a:cubicBezTo>
                  <a:cubicBezTo>
                    <a:pt x="12" y="14"/>
                    <a:pt x="12" y="13"/>
                    <a:pt x="12" y="13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38" y="10"/>
                    <a:pt x="38" y="10"/>
                    <a:pt x="38" y="10"/>
                  </a:cubicBezTo>
                  <a:lnTo>
                    <a:pt x="38" y="0"/>
                  </a:lnTo>
                  <a:close/>
                  <a:moveTo>
                    <a:pt x="3" y="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3" y="13"/>
                    <a:pt x="3" y="13"/>
                    <a:pt x="3" y="13"/>
                  </a:cubicBezTo>
                  <a:lnTo>
                    <a:pt x="3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5" name="Group 68"/>
          <p:cNvGrpSpPr>
            <a:grpSpLocks noChangeAspect="1"/>
          </p:cNvGrpSpPr>
          <p:nvPr/>
        </p:nvGrpSpPr>
        <p:grpSpPr bwMode="auto">
          <a:xfrm>
            <a:off x="8066766" y="5345964"/>
            <a:ext cx="539531" cy="519841"/>
            <a:chOff x="3770" y="2095"/>
            <a:chExt cx="137" cy="132"/>
          </a:xfrm>
          <a:solidFill>
            <a:schemeClr val="bg1"/>
          </a:solidFill>
          <a:effectLst/>
        </p:grpSpPr>
        <p:sp>
          <p:nvSpPr>
            <p:cNvPr id="76" name="Freeform 69"/>
            <p:cNvSpPr>
              <a:spLocks/>
            </p:cNvSpPr>
            <p:nvPr/>
          </p:nvSpPr>
          <p:spPr bwMode="auto">
            <a:xfrm>
              <a:off x="3770" y="2190"/>
              <a:ext cx="137" cy="37"/>
            </a:xfrm>
            <a:custGeom>
              <a:avLst/>
              <a:gdLst>
                <a:gd name="T0" fmla="*/ 52 w 55"/>
                <a:gd name="T1" fmla="*/ 6 h 15"/>
                <a:gd name="T2" fmla="*/ 38 w 55"/>
                <a:gd name="T3" fmla="*/ 6 h 15"/>
                <a:gd name="T4" fmla="*/ 37 w 55"/>
                <a:gd name="T5" fmla="*/ 6 h 15"/>
                <a:gd name="T6" fmla="*/ 37 w 55"/>
                <a:gd name="T7" fmla="*/ 3 h 15"/>
                <a:gd name="T8" fmla="*/ 37 w 55"/>
                <a:gd name="T9" fmla="*/ 1 h 15"/>
                <a:gd name="T10" fmla="*/ 35 w 55"/>
                <a:gd name="T11" fmla="*/ 0 h 15"/>
                <a:gd name="T12" fmla="*/ 20 w 55"/>
                <a:gd name="T13" fmla="*/ 0 h 15"/>
                <a:gd name="T14" fmla="*/ 18 w 55"/>
                <a:gd name="T15" fmla="*/ 3 h 15"/>
                <a:gd name="T16" fmla="*/ 18 w 55"/>
                <a:gd name="T17" fmla="*/ 6 h 15"/>
                <a:gd name="T18" fmla="*/ 18 w 55"/>
                <a:gd name="T19" fmla="*/ 6 h 15"/>
                <a:gd name="T20" fmla="*/ 3 w 55"/>
                <a:gd name="T21" fmla="*/ 6 h 15"/>
                <a:gd name="T22" fmla="*/ 0 w 55"/>
                <a:gd name="T23" fmla="*/ 8 h 15"/>
                <a:gd name="T24" fmla="*/ 0 w 55"/>
                <a:gd name="T25" fmla="*/ 14 h 15"/>
                <a:gd name="T26" fmla="*/ 1 w 55"/>
                <a:gd name="T27" fmla="*/ 15 h 15"/>
                <a:gd name="T28" fmla="*/ 2 w 55"/>
                <a:gd name="T29" fmla="*/ 14 h 15"/>
                <a:gd name="T30" fmla="*/ 2 w 55"/>
                <a:gd name="T31" fmla="*/ 8 h 15"/>
                <a:gd name="T32" fmla="*/ 3 w 55"/>
                <a:gd name="T33" fmla="*/ 8 h 15"/>
                <a:gd name="T34" fmla="*/ 18 w 55"/>
                <a:gd name="T35" fmla="*/ 8 h 15"/>
                <a:gd name="T36" fmla="*/ 18 w 55"/>
                <a:gd name="T37" fmla="*/ 8 h 15"/>
                <a:gd name="T38" fmla="*/ 18 w 55"/>
                <a:gd name="T39" fmla="*/ 9 h 15"/>
                <a:gd name="T40" fmla="*/ 19 w 55"/>
                <a:gd name="T41" fmla="*/ 9 h 15"/>
                <a:gd name="T42" fmla="*/ 20 w 55"/>
                <a:gd name="T43" fmla="*/ 9 h 15"/>
                <a:gd name="T44" fmla="*/ 20 w 55"/>
                <a:gd name="T45" fmla="*/ 8 h 15"/>
                <a:gd name="T46" fmla="*/ 20 w 55"/>
                <a:gd name="T47" fmla="*/ 3 h 15"/>
                <a:gd name="T48" fmla="*/ 20 w 55"/>
                <a:gd name="T49" fmla="*/ 2 h 15"/>
                <a:gd name="T50" fmla="*/ 35 w 55"/>
                <a:gd name="T51" fmla="*/ 2 h 15"/>
                <a:gd name="T52" fmla="*/ 35 w 55"/>
                <a:gd name="T53" fmla="*/ 3 h 15"/>
                <a:gd name="T54" fmla="*/ 35 w 55"/>
                <a:gd name="T55" fmla="*/ 8 h 15"/>
                <a:gd name="T56" fmla="*/ 36 w 55"/>
                <a:gd name="T57" fmla="*/ 9 h 15"/>
                <a:gd name="T58" fmla="*/ 36 w 55"/>
                <a:gd name="T59" fmla="*/ 9 h 15"/>
                <a:gd name="T60" fmla="*/ 37 w 55"/>
                <a:gd name="T61" fmla="*/ 9 h 15"/>
                <a:gd name="T62" fmla="*/ 37 w 55"/>
                <a:gd name="T63" fmla="*/ 8 h 15"/>
                <a:gd name="T64" fmla="*/ 38 w 55"/>
                <a:gd name="T65" fmla="*/ 8 h 15"/>
                <a:gd name="T66" fmla="*/ 52 w 55"/>
                <a:gd name="T67" fmla="*/ 8 h 15"/>
                <a:gd name="T68" fmla="*/ 53 w 55"/>
                <a:gd name="T69" fmla="*/ 8 h 15"/>
                <a:gd name="T70" fmla="*/ 53 w 55"/>
                <a:gd name="T71" fmla="*/ 14 h 15"/>
                <a:gd name="T72" fmla="*/ 54 w 55"/>
                <a:gd name="T73" fmla="*/ 15 h 15"/>
                <a:gd name="T74" fmla="*/ 55 w 55"/>
                <a:gd name="T75" fmla="*/ 14 h 15"/>
                <a:gd name="T76" fmla="*/ 55 w 55"/>
                <a:gd name="T77" fmla="*/ 8 h 15"/>
                <a:gd name="T78" fmla="*/ 52 w 55"/>
                <a:gd name="T79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5" h="15">
                  <a:moveTo>
                    <a:pt x="52" y="6"/>
                  </a:move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7" y="6"/>
                    <a:pt x="37" y="6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2"/>
                    <a:pt x="37" y="1"/>
                    <a:pt x="37" y="1"/>
                  </a:cubicBezTo>
                  <a:cubicBezTo>
                    <a:pt x="36" y="0"/>
                    <a:pt x="36" y="0"/>
                    <a:pt x="35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8" y="1"/>
                    <a:pt x="18" y="3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7"/>
                    <a:pt x="0" y="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1" y="15"/>
                    <a:pt x="1" y="15"/>
                  </a:cubicBezTo>
                  <a:cubicBezTo>
                    <a:pt x="2" y="15"/>
                    <a:pt x="2" y="14"/>
                    <a:pt x="2" y="14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9"/>
                  </a:cubicBezTo>
                  <a:cubicBezTo>
                    <a:pt x="18" y="9"/>
                    <a:pt x="19" y="9"/>
                    <a:pt x="19" y="9"/>
                  </a:cubicBezTo>
                  <a:cubicBezTo>
                    <a:pt x="19" y="9"/>
                    <a:pt x="19" y="9"/>
                    <a:pt x="20" y="9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5" y="2"/>
                    <a:pt x="35" y="2"/>
                    <a:pt x="35" y="3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8"/>
                    <a:pt x="35" y="8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8"/>
                    <a:pt x="37" y="8"/>
                    <a:pt x="38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3" y="14"/>
                    <a:pt x="53" y="15"/>
                    <a:pt x="54" y="15"/>
                  </a:cubicBezTo>
                  <a:cubicBezTo>
                    <a:pt x="54" y="15"/>
                    <a:pt x="55" y="14"/>
                    <a:pt x="55" y="14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5" y="7"/>
                    <a:pt x="54" y="6"/>
                    <a:pt x="5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Freeform 70"/>
            <p:cNvSpPr>
              <a:spLocks/>
            </p:cNvSpPr>
            <p:nvPr/>
          </p:nvSpPr>
          <p:spPr bwMode="auto">
            <a:xfrm>
              <a:off x="3820" y="2118"/>
              <a:ext cx="37" cy="69"/>
            </a:xfrm>
            <a:custGeom>
              <a:avLst/>
              <a:gdLst>
                <a:gd name="T0" fmla="*/ 2 w 15"/>
                <a:gd name="T1" fmla="*/ 14 h 28"/>
                <a:gd name="T2" fmla="*/ 3 w 15"/>
                <a:gd name="T3" fmla="*/ 13 h 28"/>
                <a:gd name="T4" fmla="*/ 3 w 15"/>
                <a:gd name="T5" fmla="*/ 8 h 28"/>
                <a:gd name="T6" fmla="*/ 4 w 15"/>
                <a:gd name="T7" fmla="*/ 4 h 28"/>
                <a:gd name="T8" fmla="*/ 4 w 15"/>
                <a:gd name="T9" fmla="*/ 4 h 28"/>
                <a:gd name="T10" fmla="*/ 4 w 15"/>
                <a:gd name="T11" fmla="*/ 12 h 28"/>
                <a:gd name="T12" fmla="*/ 4 w 15"/>
                <a:gd name="T13" fmla="*/ 13 h 28"/>
                <a:gd name="T14" fmla="*/ 4 w 15"/>
                <a:gd name="T15" fmla="*/ 26 h 28"/>
                <a:gd name="T16" fmla="*/ 5 w 15"/>
                <a:gd name="T17" fmla="*/ 28 h 28"/>
                <a:gd name="T18" fmla="*/ 5 w 15"/>
                <a:gd name="T19" fmla="*/ 28 h 28"/>
                <a:gd name="T20" fmla="*/ 5 w 15"/>
                <a:gd name="T21" fmla="*/ 28 h 28"/>
                <a:gd name="T22" fmla="*/ 7 w 15"/>
                <a:gd name="T23" fmla="*/ 26 h 28"/>
                <a:gd name="T24" fmla="*/ 7 w 15"/>
                <a:gd name="T25" fmla="*/ 14 h 28"/>
                <a:gd name="T26" fmla="*/ 8 w 15"/>
                <a:gd name="T27" fmla="*/ 14 h 28"/>
                <a:gd name="T28" fmla="*/ 8 w 15"/>
                <a:gd name="T29" fmla="*/ 26 h 28"/>
                <a:gd name="T30" fmla="*/ 10 w 15"/>
                <a:gd name="T31" fmla="*/ 28 h 28"/>
                <a:gd name="T32" fmla="*/ 10 w 15"/>
                <a:gd name="T33" fmla="*/ 28 h 28"/>
                <a:gd name="T34" fmla="*/ 10 w 15"/>
                <a:gd name="T35" fmla="*/ 28 h 28"/>
                <a:gd name="T36" fmla="*/ 12 w 15"/>
                <a:gd name="T37" fmla="*/ 26 h 28"/>
                <a:gd name="T38" fmla="*/ 12 w 15"/>
                <a:gd name="T39" fmla="*/ 13 h 28"/>
                <a:gd name="T40" fmla="*/ 12 w 15"/>
                <a:gd name="T41" fmla="*/ 12 h 28"/>
                <a:gd name="T42" fmla="*/ 12 w 15"/>
                <a:gd name="T43" fmla="*/ 4 h 28"/>
                <a:gd name="T44" fmla="*/ 12 w 15"/>
                <a:gd name="T45" fmla="*/ 4 h 28"/>
                <a:gd name="T46" fmla="*/ 12 w 15"/>
                <a:gd name="T47" fmla="*/ 8 h 28"/>
                <a:gd name="T48" fmla="*/ 12 w 15"/>
                <a:gd name="T49" fmla="*/ 13 h 28"/>
                <a:gd name="T50" fmla="*/ 14 w 15"/>
                <a:gd name="T51" fmla="*/ 14 h 28"/>
                <a:gd name="T52" fmla="*/ 15 w 15"/>
                <a:gd name="T53" fmla="*/ 13 h 28"/>
                <a:gd name="T54" fmla="*/ 15 w 15"/>
                <a:gd name="T55" fmla="*/ 8 h 28"/>
                <a:gd name="T56" fmla="*/ 13 w 15"/>
                <a:gd name="T57" fmla="*/ 1 h 28"/>
                <a:gd name="T58" fmla="*/ 10 w 15"/>
                <a:gd name="T59" fmla="*/ 0 h 28"/>
                <a:gd name="T60" fmla="*/ 10 w 15"/>
                <a:gd name="T61" fmla="*/ 0 h 28"/>
                <a:gd name="T62" fmla="*/ 10 w 15"/>
                <a:gd name="T63" fmla="*/ 0 h 28"/>
                <a:gd name="T64" fmla="*/ 10 w 15"/>
                <a:gd name="T65" fmla="*/ 0 h 28"/>
                <a:gd name="T66" fmla="*/ 8 w 15"/>
                <a:gd name="T67" fmla="*/ 4 h 28"/>
                <a:gd name="T68" fmla="*/ 8 w 15"/>
                <a:gd name="T69" fmla="*/ 1 h 28"/>
                <a:gd name="T70" fmla="*/ 8 w 15"/>
                <a:gd name="T71" fmla="*/ 1 h 28"/>
                <a:gd name="T72" fmla="*/ 8 w 15"/>
                <a:gd name="T73" fmla="*/ 0 h 28"/>
                <a:gd name="T74" fmla="*/ 8 w 15"/>
                <a:gd name="T75" fmla="*/ 0 h 28"/>
                <a:gd name="T76" fmla="*/ 7 w 15"/>
                <a:gd name="T77" fmla="*/ 0 h 28"/>
                <a:gd name="T78" fmla="*/ 7 w 15"/>
                <a:gd name="T79" fmla="*/ 0 h 28"/>
                <a:gd name="T80" fmla="*/ 7 w 15"/>
                <a:gd name="T81" fmla="*/ 1 h 28"/>
                <a:gd name="T82" fmla="*/ 7 w 15"/>
                <a:gd name="T83" fmla="*/ 1 h 28"/>
                <a:gd name="T84" fmla="*/ 7 w 15"/>
                <a:gd name="T85" fmla="*/ 4 h 28"/>
                <a:gd name="T86" fmla="*/ 6 w 15"/>
                <a:gd name="T87" fmla="*/ 0 h 28"/>
                <a:gd name="T88" fmla="*/ 6 w 15"/>
                <a:gd name="T89" fmla="*/ 0 h 28"/>
                <a:gd name="T90" fmla="*/ 6 w 15"/>
                <a:gd name="T91" fmla="*/ 0 h 28"/>
                <a:gd name="T92" fmla="*/ 5 w 15"/>
                <a:gd name="T93" fmla="*/ 0 h 28"/>
                <a:gd name="T94" fmla="*/ 2 w 15"/>
                <a:gd name="T95" fmla="*/ 1 h 28"/>
                <a:gd name="T96" fmla="*/ 0 w 15"/>
                <a:gd name="T97" fmla="*/ 8 h 28"/>
                <a:gd name="T98" fmla="*/ 0 w 15"/>
                <a:gd name="T99" fmla="*/ 13 h 28"/>
                <a:gd name="T100" fmla="*/ 2 w 15"/>
                <a:gd name="T101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" h="28">
                  <a:moveTo>
                    <a:pt x="2" y="14"/>
                  </a:moveTo>
                  <a:cubicBezTo>
                    <a:pt x="3" y="14"/>
                    <a:pt x="3" y="14"/>
                    <a:pt x="3" y="13"/>
                  </a:cubicBezTo>
                  <a:cubicBezTo>
                    <a:pt x="3" y="13"/>
                    <a:pt x="3" y="10"/>
                    <a:pt x="3" y="8"/>
                  </a:cubicBezTo>
                  <a:cubicBezTo>
                    <a:pt x="3" y="7"/>
                    <a:pt x="3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3"/>
                    <a:pt x="4" y="13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7"/>
                    <a:pt x="4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6" y="28"/>
                    <a:pt x="7" y="27"/>
                    <a:pt x="7" y="26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7"/>
                    <a:pt x="9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1" y="28"/>
                    <a:pt x="12" y="27"/>
                    <a:pt x="12" y="26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2"/>
                    <a:pt x="12" y="12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7"/>
                    <a:pt x="12" y="8"/>
                  </a:cubicBezTo>
                  <a:cubicBezTo>
                    <a:pt x="13" y="10"/>
                    <a:pt x="12" y="13"/>
                    <a:pt x="12" y="13"/>
                  </a:cubicBezTo>
                  <a:cubicBezTo>
                    <a:pt x="12" y="14"/>
                    <a:pt x="13" y="14"/>
                    <a:pt x="14" y="14"/>
                  </a:cubicBezTo>
                  <a:cubicBezTo>
                    <a:pt x="15" y="14"/>
                    <a:pt x="15" y="14"/>
                    <a:pt x="15" y="13"/>
                  </a:cubicBezTo>
                  <a:cubicBezTo>
                    <a:pt x="15" y="13"/>
                    <a:pt x="15" y="10"/>
                    <a:pt x="15" y="8"/>
                  </a:cubicBezTo>
                  <a:cubicBezTo>
                    <a:pt x="15" y="3"/>
                    <a:pt x="13" y="1"/>
                    <a:pt x="13" y="1"/>
                  </a:cubicBezTo>
                  <a:cubicBezTo>
                    <a:pt x="12" y="1"/>
                    <a:pt x="11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9" y="2"/>
                    <a:pt x="8" y="4"/>
                  </a:cubicBezTo>
                  <a:cubicBezTo>
                    <a:pt x="8" y="3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3"/>
                    <a:pt x="7" y="4"/>
                  </a:cubicBezTo>
                  <a:cubicBezTo>
                    <a:pt x="6" y="2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2" y="1"/>
                    <a:pt x="1" y="3"/>
                    <a:pt x="0" y="8"/>
                  </a:cubicBezTo>
                  <a:cubicBezTo>
                    <a:pt x="0" y="10"/>
                    <a:pt x="0" y="13"/>
                    <a:pt x="0" y="13"/>
                  </a:cubicBezTo>
                  <a:cubicBezTo>
                    <a:pt x="1" y="14"/>
                    <a:pt x="1" y="14"/>
                    <a:pt x="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Freeform 71"/>
            <p:cNvSpPr>
              <a:spLocks/>
            </p:cNvSpPr>
            <p:nvPr/>
          </p:nvSpPr>
          <p:spPr bwMode="auto">
            <a:xfrm>
              <a:off x="3830" y="2095"/>
              <a:ext cx="17" cy="20"/>
            </a:xfrm>
            <a:custGeom>
              <a:avLst/>
              <a:gdLst>
                <a:gd name="T0" fmla="*/ 1 w 7"/>
                <a:gd name="T1" fmla="*/ 5 h 8"/>
                <a:gd name="T2" fmla="*/ 4 w 7"/>
                <a:gd name="T3" fmla="*/ 8 h 8"/>
                <a:gd name="T4" fmla="*/ 7 w 7"/>
                <a:gd name="T5" fmla="*/ 5 h 8"/>
                <a:gd name="T6" fmla="*/ 7 w 7"/>
                <a:gd name="T7" fmla="*/ 4 h 8"/>
                <a:gd name="T8" fmla="*/ 7 w 7"/>
                <a:gd name="T9" fmla="*/ 4 h 8"/>
                <a:gd name="T10" fmla="*/ 4 w 7"/>
                <a:gd name="T11" fmla="*/ 0 h 8"/>
                <a:gd name="T12" fmla="*/ 1 w 7"/>
                <a:gd name="T13" fmla="*/ 4 h 8"/>
                <a:gd name="T14" fmla="*/ 0 w 7"/>
                <a:gd name="T15" fmla="*/ 4 h 8"/>
                <a:gd name="T16" fmla="*/ 1 w 7"/>
                <a:gd name="T1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8">
                  <a:moveTo>
                    <a:pt x="1" y="5"/>
                  </a:moveTo>
                  <a:cubicBezTo>
                    <a:pt x="1" y="7"/>
                    <a:pt x="2" y="8"/>
                    <a:pt x="4" y="8"/>
                  </a:cubicBezTo>
                  <a:cubicBezTo>
                    <a:pt x="5" y="8"/>
                    <a:pt x="6" y="7"/>
                    <a:pt x="7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5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Freeform 72"/>
            <p:cNvSpPr>
              <a:spLocks/>
            </p:cNvSpPr>
            <p:nvPr/>
          </p:nvSpPr>
          <p:spPr bwMode="auto">
            <a:xfrm>
              <a:off x="3867" y="2135"/>
              <a:ext cx="35" cy="65"/>
            </a:xfrm>
            <a:custGeom>
              <a:avLst/>
              <a:gdLst>
                <a:gd name="T0" fmla="*/ 1 w 14"/>
                <a:gd name="T1" fmla="*/ 13 h 26"/>
                <a:gd name="T2" fmla="*/ 2 w 14"/>
                <a:gd name="T3" fmla="*/ 12 h 26"/>
                <a:gd name="T4" fmla="*/ 2 w 14"/>
                <a:gd name="T5" fmla="*/ 8 h 26"/>
                <a:gd name="T6" fmla="*/ 3 w 14"/>
                <a:gd name="T7" fmla="*/ 4 h 26"/>
                <a:gd name="T8" fmla="*/ 3 w 14"/>
                <a:gd name="T9" fmla="*/ 4 h 26"/>
                <a:gd name="T10" fmla="*/ 3 w 14"/>
                <a:gd name="T11" fmla="*/ 11 h 26"/>
                <a:gd name="T12" fmla="*/ 3 w 14"/>
                <a:gd name="T13" fmla="*/ 12 h 26"/>
                <a:gd name="T14" fmla="*/ 3 w 14"/>
                <a:gd name="T15" fmla="*/ 24 h 26"/>
                <a:gd name="T16" fmla="*/ 5 w 14"/>
                <a:gd name="T17" fmla="*/ 26 h 26"/>
                <a:gd name="T18" fmla="*/ 5 w 14"/>
                <a:gd name="T19" fmla="*/ 26 h 26"/>
                <a:gd name="T20" fmla="*/ 5 w 14"/>
                <a:gd name="T21" fmla="*/ 26 h 26"/>
                <a:gd name="T22" fmla="*/ 6 w 14"/>
                <a:gd name="T23" fmla="*/ 24 h 26"/>
                <a:gd name="T24" fmla="*/ 6 w 14"/>
                <a:gd name="T25" fmla="*/ 13 h 26"/>
                <a:gd name="T26" fmla="*/ 7 w 14"/>
                <a:gd name="T27" fmla="*/ 13 h 26"/>
                <a:gd name="T28" fmla="*/ 7 w 14"/>
                <a:gd name="T29" fmla="*/ 24 h 26"/>
                <a:gd name="T30" fmla="*/ 9 w 14"/>
                <a:gd name="T31" fmla="*/ 26 h 26"/>
                <a:gd name="T32" fmla="*/ 9 w 14"/>
                <a:gd name="T33" fmla="*/ 26 h 26"/>
                <a:gd name="T34" fmla="*/ 9 w 14"/>
                <a:gd name="T35" fmla="*/ 26 h 26"/>
                <a:gd name="T36" fmla="*/ 10 w 14"/>
                <a:gd name="T37" fmla="*/ 24 h 26"/>
                <a:gd name="T38" fmla="*/ 10 w 14"/>
                <a:gd name="T39" fmla="*/ 12 h 26"/>
                <a:gd name="T40" fmla="*/ 10 w 14"/>
                <a:gd name="T41" fmla="*/ 11 h 26"/>
                <a:gd name="T42" fmla="*/ 10 w 14"/>
                <a:gd name="T43" fmla="*/ 4 h 26"/>
                <a:gd name="T44" fmla="*/ 10 w 14"/>
                <a:gd name="T45" fmla="*/ 4 h 26"/>
                <a:gd name="T46" fmla="*/ 11 w 14"/>
                <a:gd name="T47" fmla="*/ 8 h 26"/>
                <a:gd name="T48" fmla="*/ 11 w 14"/>
                <a:gd name="T49" fmla="*/ 12 h 26"/>
                <a:gd name="T50" fmla="*/ 12 w 14"/>
                <a:gd name="T51" fmla="*/ 13 h 26"/>
                <a:gd name="T52" fmla="*/ 13 w 14"/>
                <a:gd name="T53" fmla="*/ 12 h 26"/>
                <a:gd name="T54" fmla="*/ 13 w 14"/>
                <a:gd name="T55" fmla="*/ 7 h 26"/>
                <a:gd name="T56" fmla="*/ 12 w 14"/>
                <a:gd name="T57" fmla="*/ 1 h 26"/>
                <a:gd name="T58" fmla="*/ 9 w 14"/>
                <a:gd name="T59" fmla="*/ 0 h 26"/>
                <a:gd name="T60" fmla="*/ 8 w 14"/>
                <a:gd name="T61" fmla="*/ 0 h 26"/>
                <a:gd name="T62" fmla="*/ 8 w 14"/>
                <a:gd name="T63" fmla="*/ 0 h 26"/>
                <a:gd name="T64" fmla="*/ 8 w 14"/>
                <a:gd name="T65" fmla="*/ 0 h 26"/>
                <a:gd name="T66" fmla="*/ 7 w 14"/>
                <a:gd name="T67" fmla="*/ 3 h 26"/>
                <a:gd name="T68" fmla="*/ 7 w 14"/>
                <a:gd name="T69" fmla="*/ 1 h 26"/>
                <a:gd name="T70" fmla="*/ 7 w 14"/>
                <a:gd name="T71" fmla="*/ 0 h 26"/>
                <a:gd name="T72" fmla="*/ 7 w 14"/>
                <a:gd name="T73" fmla="*/ 0 h 26"/>
                <a:gd name="T74" fmla="*/ 7 w 14"/>
                <a:gd name="T75" fmla="*/ 0 h 26"/>
                <a:gd name="T76" fmla="*/ 6 w 14"/>
                <a:gd name="T77" fmla="*/ 0 h 26"/>
                <a:gd name="T78" fmla="*/ 6 w 14"/>
                <a:gd name="T79" fmla="*/ 0 h 26"/>
                <a:gd name="T80" fmla="*/ 6 w 14"/>
                <a:gd name="T81" fmla="*/ 0 h 26"/>
                <a:gd name="T82" fmla="*/ 6 w 14"/>
                <a:gd name="T83" fmla="*/ 1 h 26"/>
                <a:gd name="T84" fmla="*/ 6 w 14"/>
                <a:gd name="T85" fmla="*/ 3 h 26"/>
                <a:gd name="T86" fmla="*/ 5 w 14"/>
                <a:gd name="T87" fmla="*/ 0 h 26"/>
                <a:gd name="T88" fmla="*/ 5 w 14"/>
                <a:gd name="T89" fmla="*/ 0 h 26"/>
                <a:gd name="T90" fmla="*/ 5 w 14"/>
                <a:gd name="T91" fmla="*/ 0 h 26"/>
                <a:gd name="T92" fmla="*/ 4 w 14"/>
                <a:gd name="T93" fmla="*/ 0 h 26"/>
                <a:gd name="T94" fmla="*/ 1 w 14"/>
                <a:gd name="T95" fmla="*/ 1 h 26"/>
                <a:gd name="T96" fmla="*/ 0 w 14"/>
                <a:gd name="T97" fmla="*/ 7 h 26"/>
                <a:gd name="T98" fmla="*/ 0 w 14"/>
                <a:gd name="T99" fmla="*/ 12 h 26"/>
                <a:gd name="T100" fmla="*/ 1 w 14"/>
                <a:gd name="T101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" h="26">
                  <a:moveTo>
                    <a:pt x="1" y="13"/>
                  </a:moveTo>
                  <a:cubicBezTo>
                    <a:pt x="2" y="13"/>
                    <a:pt x="2" y="13"/>
                    <a:pt x="2" y="12"/>
                  </a:cubicBezTo>
                  <a:cubicBezTo>
                    <a:pt x="2" y="12"/>
                    <a:pt x="2" y="10"/>
                    <a:pt x="2" y="8"/>
                  </a:cubicBezTo>
                  <a:cubicBezTo>
                    <a:pt x="2" y="6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6" y="25"/>
                    <a:pt x="6" y="2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8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5"/>
                    <a:pt x="10" y="2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6"/>
                    <a:pt x="11" y="8"/>
                  </a:cubicBezTo>
                  <a:cubicBezTo>
                    <a:pt x="11" y="10"/>
                    <a:pt x="11" y="12"/>
                    <a:pt x="11" y="12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3"/>
                    <a:pt x="13" y="13"/>
                    <a:pt x="13" y="12"/>
                  </a:cubicBezTo>
                  <a:cubicBezTo>
                    <a:pt x="13" y="12"/>
                    <a:pt x="14" y="9"/>
                    <a:pt x="13" y="7"/>
                  </a:cubicBezTo>
                  <a:cubicBezTo>
                    <a:pt x="13" y="3"/>
                    <a:pt x="12" y="1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2"/>
                    <a:pt x="7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5" y="2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1" y="1"/>
                    <a:pt x="0" y="3"/>
                    <a:pt x="0" y="7"/>
                  </a:cubicBezTo>
                  <a:cubicBezTo>
                    <a:pt x="0" y="9"/>
                    <a:pt x="0" y="12"/>
                    <a:pt x="0" y="12"/>
                  </a:cubicBezTo>
                  <a:cubicBezTo>
                    <a:pt x="0" y="13"/>
                    <a:pt x="0" y="13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Freeform 73"/>
            <p:cNvSpPr>
              <a:spLocks/>
            </p:cNvSpPr>
            <p:nvPr/>
          </p:nvSpPr>
          <p:spPr bwMode="auto">
            <a:xfrm>
              <a:off x="3875" y="2115"/>
              <a:ext cx="17" cy="18"/>
            </a:xfrm>
            <a:custGeom>
              <a:avLst/>
              <a:gdLst>
                <a:gd name="T0" fmla="*/ 1 w 7"/>
                <a:gd name="T1" fmla="*/ 5 h 7"/>
                <a:gd name="T2" fmla="*/ 4 w 7"/>
                <a:gd name="T3" fmla="*/ 7 h 7"/>
                <a:gd name="T4" fmla="*/ 6 w 7"/>
                <a:gd name="T5" fmla="*/ 4 h 7"/>
                <a:gd name="T6" fmla="*/ 7 w 7"/>
                <a:gd name="T7" fmla="*/ 3 h 7"/>
                <a:gd name="T8" fmla="*/ 6 w 7"/>
                <a:gd name="T9" fmla="*/ 3 h 7"/>
                <a:gd name="T10" fmla="*/ 4 w 7"/>
                <a:gd name="T11" fmla="*/ 0 h 7"/>
                <a:gd name="T12" fmla="*/ 1 w 7"/>
                <a:gd name="T13" fmla="*/ 3 h 7"/>
                <a:gd name="T14" fmla="*/ 0 w 7"/>
                <a:gd name="T15" fmla="*/ 3 h 7"/>
                <a:gd name="T16" fmla="*/ 1 w 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1" y="6"/>
                    <a:pt x="2" y="7"/>
                    <a:pt x="4" y="7"/>
                  </a:cubicBezTo>
                  <a:cubicBezTo>
                    <a:pt x="5" y="7"/>
                    <a:pt x="6" y="6"/>
                    <a:pt x="6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Freeform 74"/>
            <p:cNvSpPr>
              <a:spLocks/>
            </p:cNvSpPr>
            <p:nvPr/>
          </p:nvSpPr>
          <p:spPr bwMode="auto">
            <a:xfrm>
              <a:off x="3778" y="2135"/>
              <a:ext cx="35" cy="65"/>
            </a:xfrm>
            <a:custGeom>
              <a:avLst/>
              <a:gdLst>
                <a:gd name="T0" fmla="*/ 1 w 14"/>
                <a:gd name="T1" fmla="*/ 13 h 26"/>
                <a:gd name="T2" fmla="*/ 2 w 14"/>
                <a:gd name="T3" fmla="*/ 12 h 26"/>
                <a:gd name="T4" fmla="*/ 2 w 14"/>
                <a:gd name="T5" fmla="*/ 8 h 26"/>
                <a:gd name="T6" fmla="*/ 3 w 14"/>
                <a:gd name="T7" fmla="*/ 4 h 26"/>
                <a:gd name="T8" fmla="*/ 3 w 14"/>
                <a:gd name="T9" fmla="*/ 4 h 26"/>
                <a:gd name="T10" fmla="*/ 3 w 14"/>
                <a:gd name="T11" fmla="*/ 11 h 26"/>
                <a:gd name="T12" fmla="*/ 3 w 14"/>
                <a:gd name="T13" fmla="*/ 12 h 26"/>
                <a:gd name="T14" fmla="*/ 3 w 14"/>
                <a:gd name="T15" fmla="*/ 24 h 26"/>
                <a:gd name="T16" fmla="*/ 5 w 14"/>
                <a:gd name="T17" fmla="*/ 26 h 26"/>
                <a:gd name="T18" fmla="*/ 5 w 14"/>
                <a:gd name="T19" fmla="*/ 26 h 26"/>
                <a:gd name="T20" fmla="*/ 5 w 14"/>
                <a:gd name="T21" fmla="*/ 26 h 26"/>
                <a:gd name="T22" fmla="*/ 6 w 14"/>
                <a:gd name="T23" fmla="*/ 24 h 26"/>
                <a:gd name="T24" fmla="*/ 6 w 14"/>
                <a:gd name="T25" fmla="*/ 13 h 26"/>
                <a:gd name="T26" fmla="*/ 7 w 14"/>
                <a:gd name="T27" fmla="*/ 13 h 26"/>
                <a:gd name="T28" fmla="*/ 7 w 14"/>
                <a:gd name="T29" fmla="*/ 24 h 26"/>
                <a:gd name="T30" fmla="*/ 9 w 14"/>
                <a:gd name="T31" fmla="*/ 26 h 26"/>
                <a:gd name="T32" fmla="*/ 9 w 14"/>
                <a:gd name="T33" fmla="*/ 26 h 26"/>
                <a:gd name="T34" fmla="*/ 9 w 14"/>
                <a:gd name="T35" fmla="*/ 26 h 26"/>
                <a:gd name="T36" fmla="*/ 10 w 14"/>
                <a:gd name="T37" fmla="*/ 24 h 26"/>
                <a:gd name="T38" fmla="*/ 10 w 14"/>
                <a:gd name="T39" fmla="*/ 12 h 26"/>
                <a:gd name="T40" fmla="*/ 10 w 14"/>
                <a:gd name="T41" fmla="*/ 11 h 26"/>
                <a:gd name="T42" fmla="*/ 10 w 14"/>
                <a:gd name="T43" fmla="*/ 4 h 26"/>
                <a:gd name="T44" fmla="*/ 10 w 14"/>
                <a:gd name="T45" fmla="*/ 4 h 26"/>
                <a:gd name="T46" fmla="*/ 11 w 14"/>
                <a:gd name="T47" fmla="*/ 8 h 26"/>
                <a:gd name="T48" fmla="*/ 11 w 14"/>
                <a:gd name="T49" fmla="*/ 12 h 26"/>
                <a:gd name="T50" fmla="*/ 12 w 14"/>
                <a:gd name="T51" fmla="*/ 13 h 26"/>
                <a:gd name="T52" fmla="*/ 13 w 14"/>
                <a:gd name="T53" fmla="*/ 12 h 26"/>
                <a:gd name="T54" fmla="*/ 14 w 14"/>
                <a:gd name="T55" fmla="*/ 7 h 26"/>
                <a:gd name="T56" fmla="*/ 12 w 14"/>
                <a:gd name="T57" fmla="*/ 1 h 26"/>
                <a:gd name="T58" fmla="*/ 9 w 14"/>
                <a:gd name="T59" fmla="*/ 0 h 26"/>
                <a:gd name="T60" fmla="*/ 9 w 14"/>
                <a:gd name="T61" fmla="*/ 0 h 26"/>
                <a:gd name="T62" fmla="*/ 9 w 14"/>
                <a:gd name="T63" fmla="*/ 0 h 26"/>
                <a:gd name="T64" fmla="*/ 9 w 14"/>
                <a:gd name="T65" fmla="*/ 0 h 26"/>
                <a:gd name="T66" fmla="*/ 7 w 14"/>
                <a:gd name="T67" fmla="*/ 3 h 26"/>
                <a:gd name="T68" fmla="*/ 7 w 14"/>
                <a:gd name="T69" fmla="*/ 1 h 26"/>
                <a:gd name="T70" fmla="*/ 7 w 14"/>
                <a:gd name="T71" fmla="*/ 0 h 26"/>
                <a:gd name="T72" fmla="*/ 7 w 14"/>
                <a:gd name="T73" fmla="*/ 0 h 26"/>
                <a:gd name="T74" fmla="*/ 7 w 14"/>
                <a:gd name="T75" fmla="*/ 0 h 26"/>
                <a:gd name="T76" fmla="*/ 6 w 14"/>
                <a:gd name="T77" fmla="*/ 0 h 26"/>
                <a:gd name="T78" fmla="*/ 6 w 14"/>
                <a:gd name="T79" fmla="*/ 0 h 26"/>
                <a:gd name="T80" fmla="*/ 6 w 14"/>
                <a:gd name="T81" fmla="*/ 0 h 26"/>
                <a:gd name="T82" fmla="*/ 6 w 14"/>
                <a:gd name="T83" fmla="*/ 1 h 26"/>
                <a:gd name="T84" fmla="*/ 6 w 14"/>
                <a:gd name="T85" fmla="*/ 3 h 26"/>
                <a:gd name="T86" fmla="*/ 5 w 14"/>
                <a:gd name="T87" fmla="*/ 0 h 26"/>
                <a:gd name="T88" fmla="*/ 5 w 14"/>
                <a:gd name="T89" fmla="*/ 0 h 26"/>
                <a:gd name="T90" fmla="*/ 5 w 14"/>
                <a:gd name="T91" fmla="*/ 0 h 26"/>
                <a:gd name="T92" fmla="*/ 4 w 14"/>
                <a:gd name="T93" fmla="*/ 0 h 26"/>
                <a:gd name="T94" fmla="*/ 2 w 14"/>
                <a:gd name="T95" fmla="*/ 1 h 26"/>
                <a:gd name="T96" fmla="*/ 0 w 14"/>
                <a:gd name="T97" fmla="*/ 7 h 26"/>
                <a:gd name="T98" fmla="*/ 0 w 14"/>
                <a:gd name="T99" fmla="*/ 12 h 26"/>
                <a:gd name="T100" fmla="*/ 1 w 14"/>
                <a:gd name="T101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" h="26">
                  <a:moveTo>
                    <a:pt x="1" y="13"/>
                  </a:moveTo>
                  <a:cubicBezTo>
                    <a:pt x="2" y="13"/>
                    <a:pt x="2" y="13"/>
                    <a:pt x="2" y="12"/>
                  </a:cubicBezTo>
                  <a:cubicBezTo>
                    <a:pt x="2" y="12"/>
                    <a:pt x="2" y="10"/>
                    <a:pt x="2" y="8"/>
                  </a:cubicBezTo>
                  <a:cubicBezTo>
                    <a:pt x="2" y="6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6" y="26"/>
                    <a:pt x="6" y="25"/>
                    <a:pt x="6" y="2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8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5"/>
                    <a:pt x="10" y="2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6"/>
                    <a:pt x="11" y="8"/>
                  </a:cubicBezTo>
                  <a:cubicBezTo>
                    <a:pt x="11" y="10"/>
                    <a:pt x="11" y="12"/>
                    <a:pt x="11" y="12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3"/>
                    <a:pt x="13" y="13"/>
                    <a:pt x="13" y="12"/>
                  </a:cubicBezTo>
                  <a:cubicBezTo>
                    <a:pt x="13" y="12"/>
                    <a:pt x="14" y="9"/>
                    <a:pt x="14" y="7"/>
                  </a:cubicBezTo>
                  <a:cubicBezTo>
                    <a:pt x="13" y="3"/>
                    <a:pt x="12" y="1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2"/>
                    <a:pt x="7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5" y="2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1"/>
                    <a:pt x="0" y="3"/>
                    <a:pt x="0" y="7"/>
                  </a:cubicBezTo>
                  <a:cubicBezTo>
                    <a:pt x="0" y="9"/>
                    <a:pt x="0" y="12"/>
                    <a:pt x="0" y="12"/>
                  </a:cubicBezTo>
                  <a:cubicBezTo>
                    <a:pt x="0" y="13"/>
                    <a:pt x="0" y="13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75"/>
            <p:cNvSpPr>
              <a:spLocks/>
            </p:cNvSpPr>
            <p:nvPr/>
          </p:nvSpPr>
          <p:spPr bwMode="auto">
            <a:xfrm>
              <a:off x="3785" y="2115"/>
              <a:ext cx="18" cy="18"/>
            </a:xfrm>
            <a:custGeom>
              <a:avLst/>
              <a:gdLst>
                <a:gd name="T0" fmla="*/ 1 w 7"/>
                <a:gd name="T1" fmla="*/ 5 h 7"/>
                <a:gd name="T2" fmla="*/ 4 w 7"/>
                <a:gd name="T3" fmla="*/ 7 h 7"/>
                <a:gd name="T4" fmla="*/ 6 w 7"/>
                <a:gd name="T5" fmla="*/ 4 h 7"/>
                <a:gd name="T6" fmla="*/ 7 w 7"/>
                <a:gd name="T7" fmla="*/ 3 h 7"/>
                <a:gd name="T8" fmla="*/ 7 w 7"/>
                <a:gd name="T9" fmla="*/ 3 h 7"/>
                <a:gd name="T10" fmla="*/ 4 w 7"/>
                <a:gd name="T11" fmla="*/ 0 h 7"/>
                <a:gd name="T12" fmla="*/ 1 w 7"/>
                <a:gd name="T13" fmla="*/ 3 h 7"/>
                <a:gd name="T14" fmla="*/ 0 w 7"/>
                <a:gd name="T15" fmla="*/ 3 h 7"/>
                <a:gd name="T16" fmla="*/ 1 w 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1" y="6"/>
                    <a:pt x="2" y="7"/>
                    <a:pt x="4" y="7"/>
                  </a:cubicBezTo>
                  <a:cubicBezTo>
                    <a:pt x="5" y="7"/>
                    <a:pt x="6" y="6"/>
                    <a:pt x="6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1"/>
                    <a:pt x="5" y="0"/>
                    <a:pt x="4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4"/>
                    <a:pt x="1" y="4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3677380" y="2137179"/>
            <a:ext cx="1484254" cy="2750503"/>
            <a:chOff x="3667220" y="1889715"/>
            <a:chExt cx="1484254" cy="2750503"/>
          </a:xfrm>
        </p:grpSpPr>
        <p:sp>
          <p:nvSpPr>
            <p:cNvPr id="83" name="椭圆 82"/>
            <p:cNvSpPr/>
            <p:nvPr/>
          </p:nvSpPr>
          <p:spPr>
            <a:xfrm>
              <a:off x="3667220" y="1889715"/>
              <a:ext cx="93236" cy="932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4" name="任意多边形 83"/>
            <p:cNvSpPr/>
            <p:nvPr/>
          </p:nvSpPr>
          <p:spPr>
            <a:xfrm>
              <a:off x="3714749" y="1924050"/>
              <a:ext cx="1436725" cy="2716168"/>
            </a:xfrm>
            <a:custGeom>
              <a:avLst/>
              <a:gdLst>
                <a:gd name="connsiteX0" fmla="*/ 0 w 1390650"/>
                <a:gd name="connsiteY0" fmla="*/ 0 h 2247900"/>
                <a:gd name="connsiteX1" fmla="*/ 0 w 1390650"/>
                <a:gd name="connsiteY1" fmla="*/ 2247900 h 2247900"/>
                <a:gd name="connsiteX2" fmla="*/ 1390650 w 1390650"/>
                <a:gd name="connsiteY2" fmla="*/ 2247900 h 2247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0650" h="2247900">
                  <a:moveTo>
                    <a:pt x="0" y="0"/>
                  </a:moveTo>
                  <a:lnTo>
                    <a:pt x="0" y="2247900"/>
                  </a:lnTo>
                  <a:lnTo>
                    <a:pt x="1390650" y="2247900"/>
                  </a:lnTo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5204981" y="3424686"/>
            <a:ext cx="1483460" cy="2750503"/>
            <a:chOff x="3664839" y="1889715"/>
            <a:chExt cx="1483460" cy="2750503"/>
          </a:xfrm>
        </p:grpSpPr>
        <p:sp>
          <p:nvSpPr>
            <p:cNvPr id="87" name="椭圆 86"/>
            <p:cNvSpPr/>
            <p:nvPr/>
          </p:nvSpPr>
          <p:spPr>
            <a:xfrm>
              <a:off x="3664839" y="1889715"/>
              <a:ext cx="93236" cy="932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8" name="任意多边形 87"/>
            <p:cNvSpPr/>
            <p:nvPr/>
          </p:nvSpPr>
          <p:spPr>
            <a:xfrm>
              <a:off x="3711574" y="1924050"/>
              <a:ext cx="1436725" cy="2716168"/>
            </a:xfrm>
            <a:custGeom>
              <a:avLst/>
              <a:gdLst>
                <a:gd name="connsiteX0" fmla="*/ 0 w 1390650"/>
                <a:gd name="connsiteY0" fmla="*/ 0 h 2247900"/>
                <a:gd name="connsiteX1" fmla="*/ 0 w 1390650"/>
                <a:gd name="connsiteY1" fmla="*/ 2247900 h 2247900"/>
                <a:gd name="connsiteX2" fmla="*/ 1390650 w 1390650"/>
                <a:gd name="connsiteY2" fmla="*/ 2247900 h 2247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0650" h="2247900">
                  <a:moveTo>
                    <a:pt x="0" y="0"/>
                  </a:moveTo>
                  <a:lnTo>
                    <a:pt x="0" y="2247900"/>
                  </a:lnTo>
                  <a:lnTo>
                    <a:pt x="1390650" y="2247900"/>
                  </a:lnTo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3758340" y="4001010"/>
            <a:ext cx="1809830" cy="1046833"/>
            <a:chOff x="3758340" y="3768786"/>
            <a:chExt cx="1809830" cy="1046833"/>
          </a:xfrm>
        </p:grpSpPr>
        <p:sp>
          <p:nvSpPr>
            <p:cNvPr id="89" name="文本框 88"/>
            <p:cNvSpPr txBox="1"/>
            <p:nvPr/>
          </p:nvSpPr>
          <p:spPr>
            <a:xfrm>
              <a:off x="4074321" y="3900725"/>
              <a:ext cx="149384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rgbClr val="FFB850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90" name="文本框 89"/>
            <p:cNvSpPr txBox="1"/>
            <p:nvPr/>
          </p:nvSpPr>
          <p:spPr>
            <a:xfrm>
              <a:off x="3762897" y="4107733"/>
              <a:ext cx="139873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0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0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  <p:sp>
          <p:nvSpPr>
            <p:cNvPr id="91" name="文本框 90"/>
            <p:cNvSpPr txBox="1"/>
            <p:nvPr/>
          </p:nvSpPr>
          <p:spPr>
            <a:xfrm>
              <a:off x="3758340" y="3768786"/>
              <a:ext cx="5015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FFB850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2400" dirty="0">
                <a:solidFill>
                  <a:srgbClr val="FFB850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 flipH="1" flipV="1">
            <a:off x="5368536" y="1148337"/>
            <a:ext cx="1484254" cy="2750503"/>
            <a:chOff x="3667220" y="1889715"/>
            <a:chExt cx="1484254" cy="2750503"/>
          </a:xfrm>
        </p:grpSpPr>
        <p:sp>
          <p:nvSpPr>
            <p:cNvPr id="97" name="椭圆 96"/>
            <p:cNvSpPr/>
            <p:nvPr/>
          </p:nvSpPr>
          <p:spPr>
            <a:xfrm>
              <a:off x="3667220" y="1889715"/>
              <a:ext cx="93236" cy="932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8" name="任意多边形 97"/>
            <p:cNvSpPr/>
            <p:nvPr/>
          </p:nvSpPr>
          <p:spPr>
            <a:xfrm>
              <a:off x="3714749" y="1924050"/>
              <a:ext cx="1436725" cy="2716168"/>
            </a:xfrm>
            <a:custGeom>
              <a:avLst/>
              <a:gdLst>
                <a:gd name="connsiteX0" fmla="*/ 0 w 1390650"/>
                <a:gd name="connsiteY0" fmla="*/ 0 h 2247900"/>
                <a:gd name="connsiteX1" fmla="*/ 0 w 1390650"/>
                <a:gd name="connsiteY1" fmla="*/ 2247900 h 2247900"/>
                <a:gd name="connsiteX2" fmla="*/ 1390650 w 1390650"/>
                <a:gd name="connsiteY2" fmla="*/ 2247900 h 2247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0650" h="2247900">
                  <a:moveTo>
                    <a:pt x="0" y="0"/>
                  </a:moveTo>
                  <a:lnTo>
                    <a:pt x="0" y="2247900"/>
                  </a:lnTo>
                  <a:lnTo>
                    <a:pt x="1390650" y="2247900"/>
                  </a:lnTo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 flipH="1" flipV="1">
            <a:off x="6906084" y="2436702"/>
            <a:ext cx="1484254" cy="2750503"/>
            <a:chOff x="3667220" y="1889715"/>
            <a:chExt cx="1484254" cy="2750503"/>
          </a:xfrm>
        </p:grpSpPr>
        <p:sp>
          <p:nvSpPr>
            <p:cNvPr id="100" name="椭圆 99"/>
            <p:cNvSpPr/>
            <p:nvPr/>
          </p:nvSpPr>
          <p:spPr>
            <a:xfrm>
              <a:off x="3667220" y="1889715"/>
              <a:ext cx="93236" cy="932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1" name="任意多边形 100"/>
            <p:cNvSpPr/>
            <p:nvPr/>
          </p:nvSpPr>
          <p:spPr>
            <a:xfrm>
              <a:off x="3714749" y="1924050"/>
              <a:ext cx="1436725" cy="2716168"/>
            </a:xfrm>
            <a:custGeom>
              <a:avLst/>
              <a:gdLst>
                <a:gd name="connsiteX0" fmla="*/ 0 w 1390650"/>
                <a:gd name="connsiteY0" fmla="*/ 0 h 2247900"/>
                <a:gd name="connsiteX1" fmla="*/ 0 w 1390650"/>
                <a:gd name="connsiteY1" fmla="*/ 2247900 h 2247900"/>
                <a:gd name="connsiteX2" fmla="*/ 1390650 w 1390650"/>
                <a:gd name="connsiteY2" fmla="*/ 2247900 h 2247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0650" h="2247900">
                  <a:moveTo>
                    <a:pt x="0" y="0"/>
                  </a:moveTo>
                  <a:lnTo>
                    <a:pt x="0" y="2247900"/>
                  </a:lnTo>
                  <a:lnTo>
                    <a:pt x="1390650" y="2247900"/>
                  </a:lnTo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5261563" y="5275108"/>
            <a:ext cx="1824119" cy="1046833"/>
            <a:chOff x="3758340" y="3768786"/>
            <a:chExt cx="1824119" cy="1046833"/>
          </a:xfrm>
        </p:grpSpPr>
        <p:sp>
          <p:nvSpPr>
            <p:cNvPr id="112" name="文本框 111"/>
            <p:cNvSpPr txBox="1"/>
            <p:nvPr/>
          </p:nvSpPr>
          <p:spPr>
            <a:xfrm>
              <a:off x="4088610" y="3905488"/>
              <a:ext cx="149384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rgbClr val="E8707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113" name="文本框 112"/>
            <p:cNvSpPr txBox="1"/>
            <p:nvPr/>
          </p:nvSpPr>
          <p:spPr>
            <a:xfrm>
              <a:off x="3762897" y="4107733"/>
              <a:ext cx="142232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0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0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  <p:sp>
          <p:nvSpPr>
            <p:cNvPr id="114" name="文本框 113"/>
            <p:cNvSpPr txBox="1"/>
            <p:nvPr/>
          </p:nvSpPr>
          <p:spPr>
            <a:xfrm>
              <a:off x="3758340" y="3768786"/>
              <a:ext cx="5015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E87071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2400" dirty="0">
                <a:solidFill>
                  <a:srgbClr val="E8707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5261563" y="1104150"/>
            <a:ext cx="1852697" cy="892945"/>
            <a:chOff x="3758340" y="3768786"/>
            <a:chExt cx="1852697" cy="892945"/>
          </a:xfrm>
        </p:grpSpPr>
        <p:sp>
          <p:nvSpPr>
            <p:cNvPr id="116" name="文本框 115"/>
            <p:cNvSpPr txBox="1"/>
            <p:nvPr/>
          </p:nvSpPr>
          <p:spPr>
            <a:xfrm>
              <a:off x="4117188" y="3905488"/>
              <a:ext cx="149384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rgbClr val="01ACB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117" name="文本框 116"/>
            <p:cNvSpPr txBox="1"/>
            <p:nvPr/>
          </p:nvSpPr>
          <p:spPr>
            <a:xfrm>
              <a:off x="3762897" y="4107733"/>
              <a:ext cx="145853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0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0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  <p:sp>
          <p:nvSpPr>
            <p:cNvPr id="118" name="文本框 117"/>
            <p:cNvSpPr txBox="1"/>
            <p:nvPr/>
          </p:nvSpPr>
          <p:spPr>
            <a:xfrm>
              <a:off x="3758340" y="3768786"/>
              <a:ext cx="5484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01ACBE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2400" dirty="0">
                <a:solidFill>
                  <a:srgbClr val="01ACBE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19" name="组合 118"/>
          <p:cNvGrpSpPr/>
          <p:nvPr/>
        </p:nvGrpSpPr>
        <p:grpSpPr>
          <a:xfrm>
            <a:off x="6814690" y="2394796"/>
            <a:ext cx="1852697" cy="892945"/>
            <a:chOff x="3758340" y="3768786"/>
            <a:chExt cx="1852697" cy="892945"/>
          </a:xfrm>
        </p:grpSpPr>
        <p:sp>
          <p:nvSpPr>
            <p:cNvPr id="120" name="文本框 119"/>
            <p:cNvSpPr txBox="1"/>
            <p:nvPr/>
          </p:nvSpPr>
          <p:spPr>
            <a:xfrm>
              <a:off x="4117188" y="3905488"/>
              <a:ext cx="149384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rgbClr val="663A77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121" name="文本框 120"/>
            <p:cNvSpPr txBox="1"/>
            <p:nvPr/>
          </p:nvSpPr>
          <p:spPr>
            <a:xfrm>
              <a:off x="3762897" y="4107733"/>
              <a:ext cx="145853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0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0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  <p:sp>
          <p:nvSpPr>
            <p:cNvPr id="122" name="文本框 121"/>
            <p:cNvSpPr txBox="1"/>
            <p:nvPr/>
          </p:nvSpPr>
          <p:spPr>
            <a:xfrm>
              <a:off x="3758340" y="3768786"/>
              <a:ext cx="5484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663A77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2400" dirty="0">
                <a:solidFill>
                  <a:srgbClr val="663A77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四</a:t>
            </a:r>
            <a:r>
              <a:rPr lang="zh-CN" altLang="en-US" dirty="0" smtClean="0"/>
              <a:t>项递进关系图表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57738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2996630" y="3093210"/>
            <a:ext cx="2814093" cy="2494111"/>
            <a:chOff x="3047319" y="2392254"/>
            <a:chExt cx="3255222" cy="2885080"/>
          </a:xfrm>
        </p:grpSpPr>
        <p:sp>
          <p:nvSpPr>
            <p:cNvPr id="3" name="Freeform 5"/>
            <p:cNvSpPr>
              <a:spLocks/>
            </p:cNvSpPr>
            <p:nvPr/>
          </p:nvSpPr>
          <p:spPr bwMode="auto">
            <a:xfrm rot="10800000">
              <a:off x="3047319" y="2392254"/>
              <a:ext cx="3255222" cy="2885080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0F0F0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100000">
                    <a:srgbClr val="B2B2B2"/>
                  </a:gs>
                  <a:gs pos="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52400" dist="63500" dir="27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5"/>
            <p:cNvSpPr>
              <a:spLocks/>
            </p:cNvSpPr>
            <p:nvPr/>
          </p:nvSpPr>
          <p:spPr bwMode="auto">
            <a:xfrm rot="10800000">
              <a:off x="3241311" y="2564188"/>
              <a:ext cx="2867236" cy="254121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01ACBE"/>
            </a:solidFill>
            <a:ln w="25400">
              <a:gradFill flip="none" rotWithShape="1">
                <a:gsLst>
                  <a:gs pos="0">
                    <a:srgbClr val="0192A1"/>
                  </a:gs>
                  <a:gs pos="100000">
                    <a:srgbClr val="01D3E9"/>
                  </a:gs>
                </a:gsLst>
                <a:lin ang="2700000" scaled="1"/>
                <a:tileRect/>
              </a:gradFill>
            </a:ln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2" name="Freeform 5"/>
          <p:cNvSpPr>
            <a:spLocks/>
          </p:cNvSpPr>
          <p:nvPr/>
        </p:nvSpPr>
        <p:spPr bwMode="auto">
          <a:xfrm rot="10800000">
            <a:off x="1209398" y="4379851"/>
            <a:ext cx="2191158" cy="1942009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0">
                <a:srgbClr val="F0F0F0"/>
              </a:gs>
              <a:gs pos="73000">
                <a:srgbClr val="ECECEC"/>
              </a:gs>
              <a:gs pos="100000">
                <a:srgbClr val="D9D9D9"/>
              </a:gs>
            </a:gsLst>
            <a:lin ang="2700000" scaled="1"/>
            <a:tileRect/>
          </a:gradFill>
          <a:ln w="25400">
            <a:gradFill flip="none" rotWithShape="1">
              <a:gsLst>
                <a:gs pos="100000">
                  <a:srgbClr val="B2B2B2"/>
                </a:gs>
                <a:gs pos="0">
                  <a:schemeClr val="bg1"/>
                </a:gs>
              </a:gsLst>
              <a:lin ang="2700000" scaled="1"/>
              <a:tileRect/>
            </a:gradFill>
          </a:ln>
          <a:effectLst>
            <a:innerShdw blurRad="114300" dist="50800" dir="27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" name="Freeform 5"/>
          <p:cNvSpPr>
            <a:spLocks/>
          </p:cNvSpPr>
          <p:nvPr/>
        </p:nvSpPr>
        <p:spPr bwMode="auto">
          <a:xfrm rot="10800000">
            <a:off x="1339978" y="4495583"/>
            <a:ext cx="1929997" cy="1710544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663A77"/>
          </a:solidFill>
          <a:ln w="25400">
            <a:gradFill flip="none" rotWithShape="1">
              <a:gsLst>
                <a:gs pos="0">
                  <a:srgbClr val="44274F"/>
                </a:gs>
                <a:gs pos="100000">
                  <a:srgbClr val="A572BA"/>
                </a:gs>
              </a:gsLst>
              <a:lin ang="2700000" scaled="1"/>
              <a:tileRect/>
            </a:gradFill>
          </a:ln>
          <a:effectLst>
            <a:outerShdw blurRad="762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388703" y="1036876"/>
            <a:ext cx="2191158" cy="1942009"/>
            <a:chOff x="3047319" y="2392254"/>
            <a:chExt cx="3255222" cy="2885080"/>
          </a:xfrm>
        </p:grpSpPr>
        <p:sp>
          <p:nvSpPr>
            <p:cNvPr id="15" name="Freeform 5"/>
            <p:cNvSpPr>
              <a:spLocks/>
            </p:cNvSpPr>
            <p:nvPr/>
          </p:nvSpPr>
          <p:spPr bwMode="auto">
            <a:xfrm rot="10800000">
              <a:off x="3047319" y="2392254"/>
              <a:ext cx="3255222" cy="2885080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0F0F0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100000">
                    <a:srgbClr val="B2B2B2"/>
                  </a:gs>
                  <a:gs pos="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14300" dist="50800" dir="27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5"/>
            <p:cNvSpPr>
              <a:spLocks/>
            </p:cNvSpPr>
            <p:nvPr/>
          </p:nvSpPr>
          <p:spPr bwMode="auto">
            <a:xfrm rot="10800000">
              <a:off x="3241311" y="2564188"/>
              <a:ext cx="2867236" cy="254121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FFB850"/>
            </a:solidFill>
            <a:ln w="25400">
              <a:gradFill flip="none" rotWithShape="1">
                <a:gsLst>
                  <a:gs pos="0">
                    <a:srgbClr val="FF9F11"/>
                  </a:gs>
                  <a:gs pos="100000">
                    <a:srgbClr val="FFD89F"/>
                  </a:gs>
                </a:gsLst>
                <a:lin ang="2700000" scaled="1"/>
                <a:tileRect/>
              </a:gradFill>
            </a:ln>
            <a:effectLst>
              <a:outerShdw blurRad="762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8" name="Freeform 5"/>
          <p:cNvSpPr>
            <a:spLocks/>
          </p:cNvSpPr>
          <p:nvPr/>
        </p:nvSpPr>
        <p:spPr bwMode="auto">
          <a:xfrm rot="10800000">
            <a:off x="5209623" y="2490341"/>
            <a:ext cx="1114977" cy="988197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0">
                <a:srgbClr val="F0F0F0"/>
              </a:gs>
              <a:gs pos="73000">
                <a:srgbClr val="ECECEC"/>
              </a:gs>
              <a:gs pos="100000">
                <a:srgbClr val="D9D9D9"/>
              </a:gs>
            </a:gsLst>
            <a:lin ang="2700000" scaled="1"/>
            <a:tileRect/>
          </a:gradFill>
          <a:ln w="25400">
            <a:gradFill flip="none" rotWithShape="1">
              <a:gsLst>
                <a:gs pos="100000">
                  <a:srgbClr val="B2B2B2"/>
                </a:gs>
                <a:gs pos="0">
                  <a:schemeClr val="bg1"/>
                </a:gs>
              </a:gsLst>
              <a:lin ang="2700000" scaled="1"/>
              <a:tileRect/>
            </a:gradFill>
          </a:ln>
          <a:effectLst>
            <a:innerShdw blurRad="63500" dist="25400" dir="27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" name="Freeform 5"/>
          <p:cNvSpPr>
            <a:spLocks/>
          </p:cNvSpPr>
          <p:nvPr/>
        </p:nvSpPr>
        <p:spPr bwMode="auto">
          <a:xfrm rot="10800000">
            <a:off x="5320709" y="2588796"/>
            <a:ext cx="892804" cy="79128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00AF92"/>
          </a:solidFill>
          <a:ln w="25400">
            <a:gradFill flip="none" rotWithShape="1">
              <a:gsLst>
                <a:gs pos="0">
                  <a:srgbClr val="00A88C"/>
                </a:gs>
                <a:gs pos="100000">
                  <a:srgbClr val="00D6B2"/>
                </a:gs>
              </a:gsLst>
              <a:lin ang="2700000" scaled="1"/>
              <a:tileRect/>
            </a:gradFill>
          </a:ln>
          <a:effectLst>
            <a:outerShdw blurRad="38100" dist="25400" dir="2700000" algn="tl" rotWithShape="0">
              <a:prstClr val="black">
                <a:alpha val="34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1" name="Freeform 5"/>
          <p:cNvSpPr>
            <a:spLocks/>
          </p:cNvSpPr>
          <p:nvPr/>
        </p:nvSpPr>
        <p:spPr bwMode="auto">
          <a:xfrm rot="10800000">
            <a:off x="2243358" y="2193773"/>
            <a:ext cx="1440664" cy="1276851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0">
                <a:srgbClr val="F0F0F0"/>
              </a:gs>
              <a:gs pos="73000">
                <a:srgbClr val="ECECEC"/>
              </a:gs>
              <a:gs pos="100000">
                <a:srgbClr val="D9D9D9"/>
              </a:gs>
            </a:gsLst>
            <a:lin ang="2700000" scaled="1"/>
            <a:tileRect/>
          </a:gradFill>
          <a:ln w="25400">
            <a:gradFill flip="none" rotWithShape="1">
              <a:gsLst>
                <a:gs pos="100000">
                  <a:srgbClr val="B2B2B2"/>
                </a:gs>
                <a:gs pos="0">
                  <a:schemeClr val="bg1"/>
                </a:gs>
              </a:gsLst>
              <a:lin ang="2700000" scaled="1"/>
              <a:tileRect/>
            </a:gradFill>
          </a:ln>
          <a:effectLst>
            <a:innerShdw blurRad="101600" dist="38100" dir="27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" name="Freeform 5"/>
          <p:cNvSpPr>
            <a:spLocks/>
          </p:cNvSpPr>
          <p:nvPr/>
        </p:nvSpPr>
        <p:spPr bwMode="auto">
          <a:xfrm rot="10800000">
            <a:off x="2358038" y="2295414"/>
            <a:ext cx="1211302" cy="1073568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E87071"/>
          </a:solidFill>
          <a:ln w="25400">
            <a:gradFill flip="none" rotWithShape="1">
              <a:gsLst>
                <a:gs pos="0">
                  <a:srgbClr val="DD2F2F"/>
                </a:gs>
                <a:gs pos="100000">
                  <a:srgbClr val="EE9696"/>
                </a:gs>
              </a:gsLst>
              <a:lin ang="2700000" scaled="1"/>
              <a:tileRect/>
            </a:gradFill>
          </a:ln>
          <a:effectLst>
            <a:outerShdw blurRad="63500" dist="254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0" name="Freeform 5"/>
          <p:cNvSpPr>
            <a:spLocks/>
          </p:cNvSpPr>
          <p:nvPr/>
        </p:nvSpPr>
        <p:spPr bwMode="auto">
          <a:xfrm rot="10800000">
            <a:off x="2386074" y="1109549"/>
            <a:ext cx="1114977" cy="988197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0">
                <a:srgbClr val="F0F0F0"/>
              </a:gs>
              <a:gs pos="73000">
                <a:srgbClr val="ECECEC"/>
              </a:gs>
              <a:gs pos="100000">
                <a:srgbClr val="D9D9D9"/>
              </a:gs>
            </a:gsLst>
            <a:lin ang="2700000" scaled="1"/>
            <a:tileRect/>
          </a:gradFill>
          <a:ln w="25400">
            <a:gradFill flip="none" rotWithShape="1">
              <a:gsLst>
                <a:gs pos="100000">
                  <a:srgbClr val="B2B2B2"/>
                </a:gs>
                <a:gs pos="0">
                  <a:schemeClr val="bg1"/>
                </a:gs>
              </a:gsLst>
              <a:lin ang="2700000" scaled="1"/>
              <a:tileRect/>
            </a:gradFill>
          </a:ln>
          <a:effectLst>
            <a:innerShdw blurRad="63500" dist="25400" dir="27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1" name="Freeform 5"/>
          <p:cNvSpPr>
            <a:spLocks/>
          </p:cNvSpPr>
          <p:nvPr/>
        </p:nvSpPr>
        <p:spPr bwMode="auto">
          <a:xfrm rot="10800000">
            <a:off x="2497160" y="1208004"/>
            <a:ext cx="892804" cy="79128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C65885"/>
          </a:solidFill>
          <a:ln w="25400">
            <a:gradFill flip="none" rotWithShape="1">
              <a:gsLst>
                <a:gs pos="0">
                  <a:srgbClr val="AE3C6A"/>
                </a:gs>
                <a:gs pos="100000">
                  <a:srgbClr val="DA92AF"/>
                </a:gs>
              </a:gsLst>
              <a:lin ang="2700000" scaled="1"/>
              <a:tileRect/>
            </a:gradFill>
          </a:ln>
          <a:effectLst>
            <a:outerShdw blurRad="38100" dist="25400" dir="2700000" algn="tl" rotWithShape="0">
              <a:prstClr val="black">
                <a:alpha val="34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2" name="Freeform 5"/>
          <p:cNvSpPr>
            <a:spLocks/>
          </p:cNvSpPr>
          <p:nvPr/>
        </p:nvSpPr>
        <p:spPr bwMode="auto">
          <a:xfrm rot="10800000">
            <a:off x="1569249" y="3315744"/>
            <a:ext cx="1114977" cy="988197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0">
                <a:srgbClr val="F0F0F0"/>
              </a:gs>
              <a:gs pos="73000">
                <a:srgbClr val="ECECEC"/>
              </a:gs>
              <a:gs pos="100000">
                <a:srgbClr val="D9D9D9"/>
              </a:gs>
            </a:gsLst>
            <a:lin ang="2700000" scaled="1"/>
            <a:tileRect/>
          </a:gradFill>
          <a:ln w="25400">
            <a:gradFill flip="none" rotWithShape="1">
              <a:gsLst>
                <a:gs pos="100000">
                  <a:srgbClr val="B2B2B2"/>
                </a:gs>
                <a:gs pos="0">
                  <a:schemeClr val="bg1"/>
                </a:gs>
              </a:gsLst>
              <a:lin ang="2700000" scaled="1"/>
              <a:tileRect/>
            </a:gradFill>
          </a:ln>
          <a:effectLst>
            <a:innerShdw blurRad="63500" dist="25400" dir="27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3" name="Freeform 5"/>
          <p:cNvSpPr>
            <a:spLocks/>
          </p:cNvSpPr>
          <p:nvPr/>
        </p:nvSpPr>
        <p:spPr bwMode="auto">
          <a:xfrm rot="10800000">
            <a:off x="1680335" y="3414199"/>
            <a:ext cx="892804" cy="79128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FCC79F"/>
          </a:solidFill>
          <a:ln w="25400">
            <a:gradFill flip="none" rotWithShape="1">
              <a:gsLst>
                <a:gs pos="0">
                  <a:srgbClr val="F99041"/>
                </a:gs>
                <a:gs pos="100000">
                  <a:srgbClr val="FEE7D6"/>
                </a:gs>
              </a:gsLst>
              <a:lin ang="2700000" scaled="1"/>
              <a:tileRect/>
            </a:gradFill>
          </a:ln>
          <a:effectLst>
            <a:outerShdw blurRad="38100" dist="25400" dir="2700000" algn="tl" rotWithShape="0">
              <a:prstClr val="black">
                <a:alpha val="34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6" name="Freeform 979"/>
          <p:cNvSpPr>
            <a:spLocks noEditPoints="1"/>
          </p:cNvSpPr>
          <p:nvPr/>
        </p:nvSpPr>
        <p:spPr bwMode="auto">
          <a:xfrm>
            <a:off x="4097117" y="1404017"/>
            <a:ext cx="773118" cy="691360"/>
          </a:xfrm>
          <a:custGeom>
            <a:avLst/>
            <a:gdLst>
              <a:gd name="T0" fmla="*/ 242 w 364"/>
              <a:gd name="T1" fmla="*/ 177 h 326"/>
              <a:gd name="T2" fmla="*/ 202 w 364"/>
              <a:gd name="T3" fmla="*/ 142 h 326"/>
              <a:gd name="T4" fmla="*/ 188 w 364"/>
              <a:gd name="T5" fmla="*/ 100 h 326"/>
              <a:gd name="T6" fmla="*/ 135 w 364"/>
              <a:gd name="T7" fmla="*/ 104 h 326"/>
              <a:gd name="T8" fmla="*/ 95 w 364"/>
              <a:gd name="T9" fmla="*/ 84 h 326"/>
              <a:gd name="T10" fmla="*/ 60 w 364"/>
              <a:gd name="T11" fmla="*/ 124 h 326"/>
              <a:gd name="T12" fmla="*/ 18 w 364"/>
              <a:gd name="T13" fmla="*/ 138 h 326"/>
              <a:gd name="T14" fmla="*/ 22 w 364"/>
              <a:gd name="T15" fmla="*/ 191 h 326"/>
              <a:gd name="T16" fmla="*/ 2 w 364"/>
              <a:gd name="T17" fmla="*/ 231 h 326"/>
              <a:gd name="T18" fmla="*/ 42 w 364"/>
              <a:gd name="T19" fmla="*/ 266 h 326"/>
              <a:gd name="T20" fmla="*/ 56 w 364"/>
              <a:gd name="T21" fmla="*/ 308 h 326"/>
              <a:gd name="T22" fmla="*/ 109 w 364"/>
              <a:gd name="T23" fmla="*/ 304 h 326"/>
              <a:gd name="T24" fmla="*/ 149 w 364"/>
              <a:gd name="T25" fmla="*/ 324 h 326"/>
              <a:gd name="T26" fmla="*/ 184 w 364"/>
              <a:gd name="T27" fmla="*/ 283 h 326"/>
              <a:gd name="T28" fmla="*/ 226 w 364"/>
              <a:gd name="T29" fmla="*/ 270 h 326"/>
              <a:gd name="T30" fmla="*/ 222 w 364"/>
              <a:gd name="T31" fmla="*/ 216 h 326"/>
              <a:gd name="T32" fmla="*/ 127 w 364"/>
              <a:gd name="T33" fmla="*/ 280 h 326"/>
              <a:gd name="T34" fmla="*/ 117 w 364"/>
              <a:gd name="T35" fmla="*/ 127 h 326"/>
              <a:gd name="T36" fmla="*/ 127 w 364"/>
              <a:gd name="T37" fmla="*/ 280 h 326"/>
              <a:gd name="T38" fmla="*/ 364 w 364"/>
              <a:gd name="T39" fmla="*/ 90 h 326"/>
              <a:gd name="T40" fmla="*/ 348 w 364"/>
              <a:gd name="T41" fmla="*/ 66 h 326"/>
              <a:gd name="T42" fmla="*/ 345 w 364"/>
              <a:gd name="T43" fmla="*/ 29 h 326"/>
              <a:gd name="T44" fmla="*/ 316 w 364"/>
              <a:gd name="T45" fmla="*/ 24 h 326"/>
              <a:gd name="T46" fmla="*/ 289 w 364"/>
              <a:gd name="T47" fmla="*/ 0 h 326"/>
              <a:gd name="T48" fmla="*/ 264 w 364"/>
              <a:gd name="T49" fmla="*/ 16 h 326"/>
              <a:gd name="T50" fmla="*/ 228 w 364"/>
              <a:gd name="T51" fmla="*/ 19 h 326"/>
              <a:gd name="T52" fmla="*/ 222 w 364"/>
              <a:gd name="T53" fmla="*/ 48 h 326"/>
              <a:gd name="T54" fmla="*/ 198 w 364"/>
              <a:gd name="T55" fmla="*/ 75 h 326"/>
              <a:gd name="T56" fmla="*/ 215 w 364"/>
              <a:gd name="T57" fmla="*/ 100 h 326"/>
              <a:gd name="T58" fmla="*/ 217 w 364"/>
              <a:gd name="T59" fmla="*/ 136 h 326"/>
              <a:gd name="T60" fmla="*/ 247 w 364"/>
              <a:gd name="T61" fmla="*/ 142 h 326"/>
              <a:gd name="T62" fmla="*/ 274 w 364"/>
              <a:gd name="T63" fmla="*/ 166 h 326"/>
              <a:gd name="T64" fmla="*/ 299 w 364"/>
              <a:gd name="T65" fmla="*/ 149 h 326"/>
              <a:gd name="T66" fmla="*/ 335 w 364"/>
              <a:gd name="T67" fmla="*/ 147 h 326"/>
              <a:gd name="T68" fmla="*/ 340 w 364"/>
              <a:gd name="T69" fmla="*/ 117 h 326"/>
              <a:gd name="T70" fmla="*/ 285 w 364"/>
              <a:gd name="T71" fmla="*/ 135 h 326"/>
              <a:gd name="T72" fmla="*/ 278 w 364"/>
              <a:gd name="T73" fmla="*/ 31 h 326"/>
              <a:gd name="T74" fmla="*/ 285 w 364"/>
              <a:gd name="T75" fmla="*/ 135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64" h="326">
                <a:moveTo>
                  <a:pt x="244" y="215"/>
                </a:moveTo>
                <a:cubicBezTo>
                  <a:pt x="242" y="177"/>
                  <a:pt x="242" y="177"/>
                  <a:pt x="242" y="177"/>
                </a:cubicBezTo>
                <a:cubicBezTo>
                  <a:pt x="219" y="179"/>
                  <a:pt x="219" y="179"/>
                  <a:pt x="219" y="179"/>
                </a:cubicBezTo>
                <a:cubicBezTo>
                  <a:pt x="216" y="165"/>
                  <a:pt x="210" y="153"/>
                  <a:pt x="202" y="142"/>
                </a:cubicBezTo>
                <a:cubicBezTo>
                  <a:pt x="216" y="125"/>
                  <a:pt x="216" y="125"/>
                  <a:pt x="216" y="125"/>
                </a:cubicBezTo>
                <a:cubicBezTo>
                  <a:pt x="188" y="100"/>
                  <a:pt x="188" y="100"/>
                  <a:pt x="188" y="100"/>
                </a:cubicBezTo>
                <a:cubicBezTo>
                  <a:pt x="173" y="117"/>
                  <a:pt x="173" y="117"/>
                  <a:pt x="173" y="117"/>
                </a:cubicBezTo>
                <a:cubicBezTo>
                  <a:pt x="161" y="110"/>
                  <a:pt x="148" y="106"/>
                  <a:pt x="135" y="104"/>
                </a:cubicBezTo>
                <a:cubicBezTo>
                  <a:pt x="133" y="81"/>
                  <a:pt x="133" y="81"/>
                  <a:pt x="133" y="81"/>
                </a:cubicBezTo>
                <a:cubicBezTo>
                  <a:pt x="95" y="84"/>
                  <a:pt x="95" y="84"/>
                  <a:pt x="95" y="84"/>
                </a:cubicBezTo>
                <a:cubicBezTo>
                  <a:pt x="97" y="106"/>
                  <a:pt x="97" y="106"/>
                  <a:pt x="97" y="106"/>
                </a:cubicBezTo>
                <a:cubicBezTo>
                  <a:pt x="83" y="110"/>
                  <a:pt x="71" y="116"/>
                  <a:pt x="60" y="124"/>
                </a:cubicBezTo>
                <a:cubicBezTo>
                  <a:pt x="43" y="109"/>
                  <a:pt x="43" y="109"/>
                  <a:pt x="43" y="109"/>
                </a:cubicBezTo>
                <a:cubicBezTo>
                  <a:pt x="18" y="138"/>
                  <a:pt x="18" y="138"/>
                  <a:pt x="18" y="138"/>
                </a:cubicBezTo>
                <a:cubicBezTo>
                  <a:pt x="35" y="153"/>
                  <a:pt x="35" y="153"/>
                  <a:pt x="35" y="153"/>
                </a:cubicBezTo>
                <a:cubicBezTo>
                  <a:pt x="28" y="164"/>
                  <a:pt x="24" y="177"/>
                  <a:pt x="22" y="191"/>
                </a:cubicBezTo>
                <a:cubicBezTo>
                  <a:pt x="0" y="193"/>
                  <a:pt x="0" y="193"/>
                  <a:pt x="0" y="193"/>
                </a:cubicBezTo>
                <a:cubicBezTo>
                  <a:pt x="2" y="231"/>
                  <a:pt x="2" y="231"/>
                  <a:pt x="2" y="231"/>
                </a:cubicBezTo>
                <a:cubicBezTo>
                  <a:pt x="25" y="229"/>
                  <a:pt x="25" y="229"/>
                  <a:pt x="25" y="229"/>
                </a:cubicBezTo>
                <a:cubicBezTo>
                  <a:pt x="28" y="243"/>
                  <a:pt x="34" y="255"/>
                  <a:pt x="42" y="266"/>
                </a:cubicBezTo>
                <a:cubicBezTo>
                  <a:pt x="28" y="282"/>
                  <a:pt x="28" y="282"/>
                  <a:pt x="28" y="282"/>
                </a:cubicBezTo>
                <a:cubicBezTo>
                  <a:pt x="56" y="308"/>
                  <a:pt x="56" y="308"/>
                  <a:pt x="56" y="308"/>
                </a:cubicBezTo>
                <a:cubicBezTo>
                  <a:pt x="71" y="291"/>
                  <a:pt x="71" y="291"/>
                  <a:pt x="71" y="291"/>
                </a:cubicBezTo>
                <a:cubicBezTo>
                  <a:pt x="83" y="297"/>
                  <a:pt x="96" y="302"/>
                  <a:pt x="109" y="304"/>
                </a:cubicBezTo>
                <a:cubicBezTo>
                  <a:pt x="111" y="326"/>
                  <a:pt x="111" y="326"/>
                  <a:pt x="111" y="326"/>
                </a:cubicBezTo>
                <a:cubicBezTo>
                  <a:pt x="149" y="324"/>
                  <a:pt x="149" y="324"/>
                  <a:pt x="149" y="324"/>
                </a:cubicBezTo>
                <a:cubicBezTo>
                  <a:pt x="147" y="301"/>
                  <a:pt x="147" y="301"/>
                  <a:pt x="147" y="301"/>
                </a:cubicBezTo>
                <a:cubicBezTo>
                  <a:pt x="161" y="298"/>
                  <a:pt x="173" y="292"/>
                  <a:pt x="184" y="283"/>
                </a:cubicBezTo>
                <a:cubicBezTo>
                  <a:pt x="201" y="298"/>
                  <a:pt x="201" y="298"/>
                  <a:pt x="201" y="298"/>
                </a:cubicBezTo>
                <a:cubicBezTo>
                  <a:pt x="226" y="270"/>
                  <a:pt x="226" y="270"/>
                  <a:pt x="226" y="270"/>
                </a:cubicBezTo>
                <a:cubicBezTo>
                  <a:pt x="209" y="255"/>
                  <a:pt x="209" y="255"/>
                  <a:pt x="209" y="255"/>
                </a:cubicBezTo>
                <a:cubicBezTo>
                  <a:pt x="216" y="243"/>
                  <a:pt x="220" y="230"/>
                  <a:pt x="222" y="216"/>
                </a:cubicBezTo>
                <a:lnTo>
                  <a:pt x="244" y="215"/>
                </a:lnTo>
                <a:close/>
                <a:moveTo>
                  <a:pt x="127" y="280"/>
                </a:moveTo>
                <a:cubicBezTo>
                  <a:pt x="85" y="283"/>
                  <a:pt x="48" y="251"/>
                  <a:pt x="45" y="209"/>
                </a:cubicBezTo>
                <a:cubicBezTo>
                  <a:pt x="43" y="167"/>
                  <a:pt x="75" y="130"/>
                  <a:pt x="117" y="127"/>
                </a:cubicBezTo>
                <a:cubicBezTo>
                  <a:pt x="159" y="124"/>
                  <a:pt x="196" y="157"/>
                  <a:pt x="199" y="199"/>
                </a:cubicBezTo>
                <a:cubicBezTo>
                  <a:pt x="201" y="241"/>
                  <a:pt x="169" y="278"/>
                  <a:pt x="127" y="280"/>
                </a:cubicBezTo>
                <a:close/>
                <a:moveTo>
                  <a:pt x="349" y="91"/>
                </a:moveTo>
                <a:cubicBezTo>
                  <a:pt x="364" y="90"/>
                  <a:pt x="364" y="90"/>
                  <a:pt x="364" y="90"/>
                </a:cubicBezTo>
                <a:cubicBezTo>
                  <a:pt x="363" y="65"/>
                  <a:pt x="363" y="65"/>
                  <a:pt x="363" y="65"/>
                </a:cubicBezTo>
                <a:cubicBezTo>
                  <a:pt x="348" y="66"/>
                  <a:pt x="348" y="66"/>
                  <a:pt x="348" y="66"/>
                </a:cubicBezTo>
                <a:cubicBezTo>
                  <a:pt x="345" y="56"/>
                  <a:pt x="341" y="48"/>
                  <a:pt x="335" y="41"/>
                </a:cubicBezTo>
                <a:cubicBezTo>
                  <a:pt x="345" y="29"/>
                  <a:pt x="345" y="29"/>
                  <a:pt x="345" y="29"/>
                </a:cubicBezTo>
                <a:cubicBezTo>
                  <a:pt x="326" y="12"/>
                  <a:pt x="326" y="12"/>
                  <a:pt x="326" y="12"/>
                </a:cubicBezTo>
                <a:cubicBezTo>
                  <a:pt x="316" y="24"/>
                  <a:pt x="316" y="24"/>
                  <a:pt x="316" y="24"/>
                </a:cubicBezTo>
                <a:cubicBezTo>
                  <a:pt x="308" y="19"/>
                  <a:pt x="299" y="16"/>
                  <a:pt x="290" y="15"/>
                </a:cubicBezTo>
                <a:cubicBezTo>
                  <a:pt x="289" y="0"/>
                  <a:pt x="289" y="0"/>
                  <a:pt x="289" y="0"/>
                </a:cubicBezTo>
                <a:cubicBezTo>
                  <a:pt x="263" y="1"/>
                  <a:pt x="263" y="1"/>
                  <a:pt x="263" y="1"/>
                </a:cubicBezTo>
                <a:cubicBezTo>
                  <a:pt x="264" y="16"/>
                  <a:pt x="264" y="16"/>
                  <a:pt x="264" y="16"/>
                </a:cubicBezTo>
                <a:cubicBezTo>
                  <a:pt x="255" y="19"/>
                  <a:pt x="247" y="23"/>
                  <a:pt x="239" y="29"/>
                </a:cubicBezTo>
                <a:cubicBezTo>
                  <a:pt x="228" y="19"/>
                  <a:pt x="228" y="19"/>
                  <a:pt x="228" y="19"/>
                </a:cubicBezTo>
                <a:cubicBezTo>
                  <a:pt x="211" y="38"/>
                  <a:pt x="211" y="38"/>
                  <a:pt x="211" y="38"/>
                </a:cubicBezTo>
                <a:cubicBezTo>
                  <a:pt x="222" y="48"/>
                  <a:pt x="222" y="48"/>
                  <a:pt x="222" y="48"/>
                </a:cubicBezTo>
                <a:cubicBezTo>
                  <a:pt x="218" y="56"/>
                  <a:pt x="215" y="65"/>
                  <a:pt x="213" y="74"/>
                </a:cubicBezTo>
                <a:cubicBezTo>
                  <a:pt x="198" y="75"/>
                  <a:pt x="198" y="75"/>
                  <a:pt x="198" y="75"/>
                </a:cubicBezTo>
                <a:cubicBezTo>
                  <a:pt x="200" y="101"/>
                  <a:pt x="200" y="101"/>
                  <a:pt x="200" y="101"/>
                </a:cubicBezTo>
                <a:cubicBezTo>
                  <a:pt x="215" y="100"/>
                  <a:pt x="215" y="100"/>
                  <a:pt x="215" y="100"/>
                </a:cubicBezTo>
                <a:cubicBezTo>
                  <a:pt x="218" y="109"/>
                  <a:pt x="222" y="117"/>
                  <a:pt x="227" y="125"/>
                </a:cubicBezTo>
                <a:cubicBezTo>
                  <a:pt x="217" y="136"/>
                  <a:pt x="217" y="136"/>
                  <a:pt x="217" y="136"/>
                </a:cubicBezTo>
                <a:cubicBezTo>
                  <a:pt x="237" y="153"/>
                  <a:pt x="237" y="153"/>
                  <a:pt x="237" y="153"/>
                </a:cubicBezTo>
                <a:cubicBezTo>
                  <a:pt x="247" y="142"/>
                  <a:pt x="247" y="142"/>
                  <a:pt x="247" y="142"/>
                </a:cubicBezTo>
                <a:cubicBezTo>
                  <a:pt x="255" y="146"/>
                  <a:pt x="263" y="149"/>
                  <a:pt x="273" y="151"/>
                </a:cubicBezTo>
                <a:cubicBezTo>
                  <a:pt x="274" y="166"/>
                  <a:pt x="274" y="166"/>
                  <a:pt x="274" y="166"/>
                </a:cubicBezTo>
                <a:cubicBezTo>
                  <a:pt x="300" y="164"/>
                  <a:pt x="300" y="164"/>
                  <a:pt x="300" y="164"/>
                </a:cubicBezTo>
                <a:cubicBezTo>
                  <a:pt x="299" y="149"/>
                  <a:pt x="299" y="149"/>
                  <a:pt x="299" y="149"/>
                </a:cubicBezTo>
                <a:cubicBezTo>
                  <a:pt x="308" y="147"/>
                  <a:pt x="316" y="142"/>
                  <a:pt x="323" y="137"/>
                </a:cubicBezTo>
                <a:cubicBezTo>
                  <a:pt x="335" y="147"/>
                  <a:pt x="335" y="147"/>
                  <a:pt x="335" y="147"/>
                </a:cubicBezTo>
                <a:cubicBezTo>
                  <a:pt x="352" y="127"/>
                  <a:pt x="352" y="127"/>
                  <a:pt x="352" y="127"/>
                </a:cubicBezTo>
                <a:cubicBezTo>
                  <a:pt x="340" y="117"/>
                  <a:pt x="340" y="117"/>
                  <a:pt x="340" y="117"/>
                </a:cubicBezTo>
                <a:cubicBezTo>
                  <a:pt x="345" y="110"/>
                  <a:pt x="348" y="101"/>
                  <a:pt x="349" y="91"/>
                </a:cubicBezTo>
                <a:close/>
                <a:moveTo>
                  <a:pt x="285" y="135"/>
                </a:moveTo>
                <a:cubicBezTo>
                  <a:pt x="256" y="137"/>
                  <a:pt x="231" y="115"/>
                  <a:pt x="229" y="86"/>
                </a:cubicBezTo>
                <a:cubicBezTo>
                  <a:pt x="227" y="57"/>
                  <a:pt x="249" y="32"/>
                  <a:pt x="278" y="31"/>
                </a:cubicBezTo>
                <a:cubicBezTo>
                  <a:pt x="307" y="29"/>
                  <a:pt x="332" y="51"/>
                  <a:pt x="333" y="79"/>
                </a:cubicBezTo>
                <a:cubicBezTo>
                  <a:pt x="335" y="108"/>
                  <a:pt x="313" y="133"/>
                  <a:pt x="285" y="1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7" name="Group 17"/>
          <p:cNvGrpSpPr>
            <a:grpSpLocks noChangeAspect="1"/>
          </p:cNvGrpSpPr>
          <p:nvPr/>
        </p:nvGrpSpPr>
        <p:grpSpPr bwMode="auto">
          <a:xfrm>
            <a:off x="2691898" y="2527212"/>
            <a:ext cx="557926" cy="598900"/>
            <a:chOff x="231" y="1205"/>
            <a:chExt cx="640" cy="687"/>
          </a:xfrm>
          <a:solidFill>
            <a:schemeClr val="bg1"/>
          </a:solidFill>
          <a:effectLst/>
        </p:grpSpPr>
        <p:sp>
          <p:nvSpPr>
            <p:cNvPr id="38" name="Freeform 18"/>
            <p:cNvSpPr>
              <a:spLocks/>
            </p:cNvSpPr>
            <p:nvPr/>
          </p:nvSpPr>
          <p:spPr bwMode="auto">
            <a:xfrm>
              <a:off x="231" y="1205"/>
              <a:ext cx="499" cy="687"/>
            </a:xfrm>
            <a:custGeom>
              <a:avLst/>
              <a:gdLst>
                <a:gd name="T0" fmla="*/ 442 w 499"/>
                <a:gd name="T1" fmla="*/ 629 h 687"/>
                <a:gd name="T2" fmla="*/ 57 w 499"/>
                <a:gd name="T3" fmla="*/ 629 h 687"/>
                <a:gd name="T4" fmla="*/ 57 w 499"/>
                <a:gd name="T5" fmla="*/ 200 h 687"/>
                <a:gd name="T6" fmla="*/ 200 w 499"/>
                <a:gd name="T7" fmla="*/ 200 h 687"/>
                <a:gd name="T8" fmla="*/ 200 w 499"/>
                <a:gd name="T9" fmla="*/ 57 h 687"/>
                <a:gd name="T10" fmla="*/ 442 w 499"/>
                <a:gd name="T11" fmla="*/ 57 h 687"/>
                <a:gd name="T12" fmla="*/ 442 w 499"/>
                <a:gd name="T13" fmla="*/ 116 h 687"/>
                <a:gd name="T14" fmla="*/ 494 w 499"/>
                <a:gd name="T15" fmla="*/ 64 h 687"/>
                <a:gd name="T16" fmla="*/ 499 w 499"/>
                <a:gd name="T17" fmla="*/ 59 h 687"/>
                <a:gd name="T18" fmla="*/ 499 w 499"/>
                <a:gd name="T19" fmla="*/ 0 h 687"/>
                <a:gd name="T20" fmla="*/ 143 w 499"/>
                <a:gd name="T21" fmla="*/ 0 h 687"/>
                <a:gd name="T22" fmla="*/ 143 w 499"/>
                <a:gd name="T23" fmla="*/ 0 h 687"/>
                <a:gd name="T24" fmla="*/ 0 w 499"/>
                <a:gd name="T25" fmla="*/ 143 h 687"/>
                <a:gd name="T26" fmla="*/ 0 w 499"/>
                <a:gd name="T27" fmla="*/ 687 h 687"/>
                <a:gd name="T28" fmla="*/ 499 w 499"/>
                <a:gd name="T29" fmla="*/ 687 h 687"/>
                <a:gd name="T30" fmla="*/ 499 w 499"/>
                <a:gd name="T31" fmla="*/ 429 h 687"/>
                <a:gd name="T32" fmla="*/ 442 w 499"/>
                <a:gd name="T33" fmla="*/ 486 h 687"/>
                <a:gd name="T34" fmla="*/ 442 w 499"/>
                <a:gd name="T35" fmla="*/ 629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9" h="687">
                  <a:moveTo>
                    <a:pt x="442" y="629"/>
                  </a:moveTo>
                  <a:lnTo>
                    <a:pt x="57" y="629"/>
                  </a:lnTo>
                  <a:lnTo>
                    <a:pt x="57" y="200"/>
                  </a:lnTo>
                  <a:lnTo>
                    <a:pt x="200" y="200"/>
                  </a:lnTo>
                  <a:lnTo>
                    <a:pt x="200" y="57"/>
                  </a:lnTo>
                  <a:lnTo>
                    <a:pt x="442" y="57"/>
                  </a:lnTo>
                  <a:lnTo>
                    <a:pt x="442" y="116"/>
                  </a:lnTo>
                  <a:lnTo>
                    <a:pt x="494" y="64"/>
                  </a:lnTo>
                  <a:lnTo>
                    <a:pt x="499" y="59"/>
                  </a:lnTo>
                  <a:lnTo>
                    <a:pt x="499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0" y="143"/>
                  </a:lnTo>
                  <a:lnTo>
                    <a:pt x="0" y="687"/>
                  </a:lnTo>
                  <a:lnTo>
                    <a:pt x="499" y="687"/>
                  </a:lnTo>
                  <a:lnTo>
                    <a:pt x="499" y="429"/>
                  </a:lnTo>
                  <a:lnTo>
                    <a:pt x="442" y="486"/>
                  </a:lnTo>
                  <a:lnTo>
                    <a:pt x="442" y="6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19"/>
            <p:cNvSpPr>
              <a:spLocks noEditPoints="1"/>
            </p:cNvSpPr>
            <p:nvPr/>
          </p:nvSpPr>
          <p:spPr bwMode="auto">
            <a:xfrm>
              <a:off x="436" y="1310"/>
              <a:ext cx="435" cy="431"/>
            </a:xfrm>
            <a:custGeom>
              <a:avLst/>
              <a:gdLst>
                <a:gd name="T0" fmla="*/ 50 w 435"/>
                <a:gd name="T1" fmla="*/ 279 h 431"/>
                <a:gd name="T2" fmla="*/ 50 w 435"/>
                <a:gd name="T3" fmla="*/ 279 h 431"/>
                <a:gd name="T4" fmla="*/ 50 w 435"/>
                <a:gd name="T5" fmla="*/ 279 h 431"/>
                <a:gd name="T6" fmla="*/ 50 w 435"/>
                <a:gd name="T7" fmla="*/ 279 h 431"/>
                <a:gd name="T8" fmla="*/ 0 w 435"/>
                <a:gd name="T9" fmla="*/ 431 h 431"/>
                <a:gd name="T10" fmla="*/ 155 w 435"/>
                <a:gd name="T11" fmla="*/ 381 h 431"/>
                <a:gd name="T12" fmla="*/ 155 w 435"/>
                <a:gd name="T13" fmla="*/ 381 h 431"/>
                <a:gd name="T14" fmla="*/ 155 w 435"/>
                <a:gd name="T15" fmla="*/ 381 h 431"/>
                <a:gd name="T16" fmla="*/ 155 w 435"/>
                <a:gd name="T17" fmla="*/ 381 h 431"/>
                <a:gd name="T18" fmla="*/ 435 w 435"/>
                <a:gd name="T19" fmla="*/ 102 h 431"/>
                <a:gd name="T20" fmla="*/ 330 w 435"/>
                <a:gd name="T21" fmla="*/ 0 h 431"/>
                <a:gd name="T22" fmla="*/ 50 w 435"/>
                <a:gd name="T23" fmla="*/ 279 h 431"/>
                <a:gd name="T24" fmla="*/ 50 w 435"/>
                <a:gd name="T25" fmla="*/ 279 h 431"/>
                <a:gd name="T26" fmla="*/ 141 w 435"/>
                <a:gd name="T27" fmla="*/ 360 h 431"/>
                <a:gd name="T28" fmla="*/ 38 w 435"/>
                <a:gd name="T29" fmla="*/ 396 h 431"/>
                <a:gd name="T30" fmla="*/ 72 w 435"/>
                <a:gd name="T31" fmla="*/ 291 h 431"/>
                <a:gd name="T32" fmla="*/ 141 w 435"/>
                <a:gd name="T33" fmla="*/ 360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5" h="431">
                  <a:moveTo>
                    <a:pt x="50" y="279"/>
                  </a:moveTo>
                  <a:lnTo>
                    <a:pt x="50" y="279"/>
                  </a:lnTo>
                  <a:lnTo>
                    <a:pt x="50" y="279"/>
                  </a:lnTo>
                  <a:lnTo>
                    <a:pt x="50" y="279"/>
                  </a:lnTo>
                  <a:lnTo>
                    <a:pt x="0" y="431"/>
                  </a:lnTo>
                  <a:lnTo>
                    <a:pt x="155" y="381"/>
                  </a:lnTo>
                  <a:lnTo>
                    <a:pt x="155" y="381"/>
                  </a:lnTo>
                  <a:lnTo>
                    <a:pt x="155" y="381"/>
                  </a:lnTo>
                  <a:lnTo>
                    <a:pt x="155" y="381"/>
                  </a:lnTo>
                  <a:lnTo>
                    <a:pt x="435" y="102"/>
                  </a:lnTo>
                  <a:lnTo>
                    <a:pt x="330" y="0"/>
                  </a:lnTo>
                  <a:lnTo>
                    <a:pt x="50" y="279"/>
                  </a:lnTo>
                  <a:lnTo>
                    <a:pt x="50" y="279"/>
                  </a:lnTo>
                  <a:close/>
                  <a:moveTo>
                    <a:pt x="141" y="360"/>
                  </a:moveTo>
                  <a:lnTo>
                    <a:pt x="38" y="396"/>
                  </a:lnTo>
                  <a:lnTo>
                    <a:pt x="72" y="291"/>
                  </a:lnTo>
                  <a:lnTo>
                    <a:pt x="141" y="3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3737045" y="2101680"/>
            <a:ext cx="14938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3598166" y="3560964"/>
            <a:ext cx="5793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solidFill>
                  <a:prstClr val="white"/>
                </a:solidFill>
                <a:latin typeface="Impact" panose="020B0806030902050204" pitchFamily="34" charset="0"/>
                <a:cs typeface="Iskoola Pota" panose="020B0502040204020203" pitchFamily="34" charset="0"/>
              </a:rPr>
              <a:t>A</a:t>
            </a:r>
            <a:endParaRPr lang="zh-CN" altLang="en-US" sz="4800" dirty="0">
              <a:solidFill>
                <a:prstClr val="white"/>
              </a:solidFill>
              <a:latin typeface="Impact" panose="020B0806030902050204" pitchFamily="34" charset="0"/>
              <a:cs typeface="Iskoola Pota" panose="020B0502040204020203" pitchFamily="34" charset="0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3990727" y="3946784"/>
            <a:ext cx="14938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3602461" y="4265602"/>
            <a:ext cx="17886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200" dirty="0" smtClean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200" dirty="0" smtClean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200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200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素材站有中国最强的</a:t>
            </a:r>
            <a:r>
              <a:rPr lang="en-US" altLang="zh-CN" sz="1200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</a:t>
            </a:r>
          </a:p>
        </p:txBody>
      </p:sp>
      <p:cxnSp>
        <p:nvCxnSpPr>
          <p:cNvPr id="45" name="直接连接符 44"/>
          <p:cNvCxnSpPr/>
          <p:nvPr/>
        </p:nvCxnSpPr>
        <p:spPr>
          <a:xfrm>
            <a:off x="3683413" y="4272821"/>
            <a:ext cx="1615662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文本框 46"/>
          <p:cNvSpPr txBox="1"/>
          <p:nvPr/>
        </p:nvSpPr>
        <p:spPr>
          <a:xfrm>
            <a:off x="1618639" y="4956074"/>
            <a:ext cx="13158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1624029" y="5194522"/>
            <a:ext cx="142306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050" dirty="0" smtClean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050" dirty="0" smtClean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050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050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素材站有中国最强的</a:t>
            </a:r>
            <a:r>
              <a:rPr lang="en-US" altLang="zh-CN" sz="1050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</a:t>
            </a:r>
          </a:p>
        </p:txBody>
      </p:sp>
      <p:grpSp>
        <p:nvGrpSpPr>
          <p:cNvPr id="53" name="组合 52"/>
          <p:cNvGrpSpPr/>
          <p:nvPr/>
        </p:nvGrpSpPr>
        <p:grpSpPr>
          <a:xfrm>
            <a:off x="6860708" y="2626193"/>
            <a:ext cx="4459510" cy="1953951"/>
            <a:chOff x="6860708" y="2537593"/>
            <a:chExt cx="4459510" cy="1953951"/>
          </a:xfrm>
        </p:grpSpPr>
        <p:sp>
          <p:nvSpPr>
            <p:cNvPr id="49" name="文本框 48"/>
            <p:cNvSpPr txBox="1"/>
            <p:nvPr/>
          </p:nvSpPr>
          <p:spPr>
            <a:xfrm>
              <a:off x="6870214" y="2537593"/>
              <a:ext cx="44500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在此添加标题</a:t>
              </a:r>
            </a:p>
          </p:txBody>
        </p:sp>
        <p:cxnSp>
          <p:nvCxnSpPr>
            <p:cNvPr id="50" name="直接连接符 49"/>
            <p:cNvCxnSpPr/>
            <p:nvPr/>
          </p:nvCxnSpPr>
          <p:spPr>
            <a:xfrm>
              <a:off x="6958314" y="3067677"/>
              <a:ext cx="2429526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文本框 51"/>
            <p:cNvSpPr txBox="1"/>
            <p:nvPr/>
          </p:nvSpPr>
          <p:spPr>
            <a:xfrm>
              <a:off x="6860708" y="3168105"/>
              <a:ext cx="3743792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6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6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素材站，有中国最强的</a:t>
              </a:r>
              <a:r>
                <a:rPr lang="en-US" altLang="zh-CN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制作团队，有人人都能快速提升的</a:t>
              </a:r>
              <a:r>
                <a:rPr lang="en-US" altLang="zh-CN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培训。</a:t>
              </a:r>
              <a:endParaRPr lang="en-US" altLang="zh-CN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 algn="just">
                <a:buClr>
                  <a:prstClr val="black">
                    <a:lumMod val="50000"/>
                    <a:lumOff val="50000"/>
                  </a:prstClr>
                </a:buClr>
                <a:buFont typeface="Wingdings" panose="05000000000000000000" pitchFamily="2" charset="2"/>
                <a:buChar char="l"/>
              </a:pPr>
              <a:r>
                <a:rPr lang="zh-CN" altLang="en-US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清晰、美观、创意</a:t>
              </a:r>
              <a:endParaRPr lang="en-US" altLang="zh-CN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 algn="just">
                <a:buClr>
                  <a:prstClr val="black">
                    <a:lumMod val="50000"/>
                    <a:lumOff val="50000"/>
                  </a:prstClr>
                </a:buClr>
                <a:buFont typeface="Wingdings" panose="05000000000000000000" pitchFamily="2" charset="2"/>
                <a:buChar char="l"/>
              </a:pPr>
              <a:r>
                <a:rPr lang="zh-CN" altLang="en-US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有效、超值、保密</a:t>
              </a:r>
              <a:endParaRPr lang="en-US" altLang="zh-CN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内凹效果关联关系图表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03692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任意多边形 18"/>
          <p:cNvSpPr/>
          <p:nvPr/>
        </p:nvSpPr>
        <p:spPr>
          <a:xfrm>
            <a:off x="3352911" y="1207867"/>
            <a:ext cx="2145384" cy="1553784"/>
          </a:xfrm>
          <a:custGeom>
            <a:avLst/>
            <a:gdLst>
              <a:gd name="connsiteX0" fmla="*/ 0 w 3944999"/>
              <a:gd name="connsiteY0" fmla="*/ 2381339 h 2803197"/>
              <a:gd name="connsiteX1" fmla="*/ 3944999 w 3944999"/>
              <a:gd name="connsiteY1" fmla="*/ 2381339 h 2803197"/>
              <a:gd name="connsiteX2" fmla="*/ 3910802 w 3944999"/>
              <a:gd name="connsiteY2" fmla="*/ 2452327 h 2803197"/>
              <a:gd name="connsiteX3" fmla="*/ 3800387 w 3944999"/>
              <a:gd name="connsiteY3" fmla="*/ 2634076 h 2803197"/>
              <a:gd name="connsiteX4" fmla="*/ 3673920 w 3944999"/>
              <a:gd name="connsiteY4" fmla="*/ 2803197 h 2803197"/>
              <a:gd name="connsiteX5" fmla="*/ 271078 w 3944999"/>
              <a:gd name="connsiteY5" fmla="*/ 2803197 h 2803197"/>
              <a:gd name="connsiteX6" fmla="*/ 144612 w 3944999"/>
              <a:gd name="connsiteY6" fmla="*/ 2634076 h 2803197"/>
              <a:gd name="connsiteX7" fmla="*/ 34196 w 3944999"/>
              <a:gd name="connsiteY7" fmla="*/ 2452327 h 2803197"/>
              <a:gd name="connsiteX8" fmla="*/ 271079 w 3944999"/>
              <a:gd name="connsiteY8" fmla="*/ 0 h 2803197"/>
              <a:gd name="connsiteX9" fmla="*/ 3673920 w 3944999"/>
              <a:gd name="connsiteY9" fmla="*/ 0 h 2803197"/>
              <a:gd name="connsiteX10" fmla="*/ 3800387 w 3944999"/>
              <a:gd name="connsiteY10" fmla="*/ 169122 h 2803197"/>
              <a:gd name="connsiteX11" fmla="*/ 3910802 w 3944999"/>
              <a:gd name="connsiteY11" fmla="*/ 350872 h 2803197"/>
              <a:gd name="connsiteX12" fmla="*/ 3944998 w 3944999"/>
              <a:gd name="connsiteY12" fmla="*/ 421857 h 2803197"/>
              <a:gd name="connsiteX13" fmla="*/ 1 w 3944999"/>
              <a:gd name="connsiteY13" fmla="*/ 421857 h 2803197"/>
              <a:gd name="connsiteX14" fmla="*/ 34196 w 3944999"/>
              <a:gd name="connsiteY14" fmla="*/ 350872 h 2803197"/>
              <a:gd name="connsiteX15" fmla="*/ 144612 w 3944999"/>
              <a:gd name="connsiteY15" fmla="*/ 169122 h 2803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944999" h="2803197">
                <a:moveTo>
                  <a:pt x="0" y="2381339"/>
                </a:moveTo>
                <a:lnTo>
                  <a:pt x="3944999" y="2381339"/>
                </a:lnTo>
                <a:lnTo>
                  <a:pt x="3910802" y="2452327"/>
                </a:lnTo>
                <a:cubicBezTo>
                  <a:pt x="3876867" y="2514795"/>
                  <a:pt x="3840000" y="2575440"/>
                  <a:pt x="3800387" y="2634076"/>
                </a:cubicBezTo>
                <a:lnTo>
                  <a:pt x="3673920" y="2803197"/>
                </a:lnTo>
                <a:lnTo>
                  <a:pt x="271078" y="2803197"/>
                </a:lnTo>
                <a:lnTo>
                  <a:pt x="144612" y="2634076"/>
                </a:lnTo>
                <a:cubicBezTo>
                  <a:pt x="104998" y="2575440"/>
                  <a:pt x="68131" y="2514795"/>
                  <a:pt x="34196" y="2452327"/>
                </a:cubicBezTo>
                <a:close/>
                <a:moveTo>
                  <a:pt x="271079" y="0"/>
                </a:moveTo>
                <a:lnTo>
                  <a:pt x="3673920" y="0"/>
                </a:lnTo>
                <a:lnTo>
                  <a:pt x="3800387" y="169122"/>
                </a:lnTo>
                <a:cubicBezTo>
                  <a:pt x="3840000" y="227758"/>
                  <a:pt x="3876867" y="288403"/>
                  <a:pt x="3910802" y="350872"/>
                </a:cubicBezTo>
                <a:lnTo>
                  <a:pt x="3944998" y="421857"/>
                </a:lnTo>
                <a:lnTo>
                  <a:pt x="1" y="421857"/>
                </a:lnTo>
                <a:lnTo>
                  <a:pt x="34196" y="350872"/>
                </a:lnTo>
                <a:cubicBezTo>
                  <a:pt x="68131" y="288403"/>
                  <a:pt x="104998" y="227758"/>
                  <a:pt x="144612" y="169122"/>
                </a:cubicBezTo>
                <a:close/>
              </a:path>
            </a:pathLst>
          </a:custGeom>
          <a:solidFill>
            <a:srgbClr val="FFB850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2223440" y="1465245"/>
            <a:ext cx="1109680" cy="1039028"/>
          </a:xfrm>
          <a:custGeom>
            <a:avLst/>
            <a:gdLst>
              <a:gd name="connsiteX0" fmla="*/ 937260 w 2001989"/>
              <a:gd name="connsiteY0" fmla="*/ 0 h 1874520"/>
              <a:gd name="connsiteX1" fmla="*/ 2001989 w 2001989"/>
              <a:gd name="connsiteY1" fmla="*/ 0 h 1874520"/>
              <a:gd name="connsiteX2" fmla="*/ 1963825 w 2001989"/>
              <a:gd name="connsiteY2" fmla="*/ 79225 h 1874520"/>
              <a:gd name="connsiteX3" fmla="*/ 1892144 w 2001989"/>
              <a:gd name="connsiteY3" fmla="*/ 275070 h 1874520"/>
              <a:gd name="connsiteX4" fmla="*/ 958266 w 2001989"/>
              <a:gd name="connsiteY4" fmla="*/ 275070 h 1874520"/>
              <a:gd name="connsiteX5" fmla="*/ 296076 w 2001989"/>
              <a:gd name="connsiteY5" fmla="*/ 937260 h 1874520"/>
              <a:gd name="connsiteX6" fmla="*/ 958266 w 2001989"/>
              <a:gd name="connsiteY6" fmla="*/ 1599450 h 1874520"/>
              <a:gd name="connsiteX7" fmla="*/ 1892144 w 2001989"/>
              <a:gd name="connsiteY7" fmla="*/ 1599450 h 1874520"/>
              <a:gd name="connsiteX8" fmla="*/ 1963825 w 2001989"/>
              <a:gd name="connsiteY8" fmla="*/ 1795295 h 1874520"/>
              <a:gd name="connsiteX9" fmla="*/ 2001989 w 2001989"/>
              <a:gd name="connsiteY9" fmla="*/ 1874520 h 1874520"/>
              <a:gd name="connsiteX10" fmla="*/ 937260 w 2001989"/>
              <a:gd name="connsiteY10" fmla="*/ 1874520 h 1874520"/>
              <a:gd name="connsiteX11" fmla="*/ 0 w 2001989"/>
              <a:gd name="connsiteY11" fmla="*/ 937260 h 1874520"/>
              <a:gd name="connsiteX12" fmla="*/ 937260 w 2001989"/>
              <a:gd name="connsiteY12" fmla="*/ 0 h 1874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001989" h="1874520">
                <a:moveTo>
                  <a:pt x="937260" y="0"/>
                </a:moveTo>
                <a:lnTo>
                  <a:pt x="2001989" y="0"/>
                </a:lnTo>
                <a:lnTo>
                  <a:pt x="1963825" y="79225"/>
                </a:lnTo>
                <a:lnTo>
                  <a:pt x="1892144" y="275070"/>
                </a:lnTo>
                <a:lnTo>
                  <a:pt x="958266" y="275070"/>
                </a:lnTo>
                <a:cubicBezTo>
                  <a:pt x="592549" y="275070"/>
                  <a:pt x="296076" y="571543"/>
                  <a:pt x="296076" y="937260"/>
                </a:cubicBezTo>
                <a:cubicBezTo>
                  <a:pt x="296076" y="1302977"/>
                  <a:pt x="592549" y="1599450"/>
                  <a:pt x="958266" y="1599450"/>
                </a:cubicBezTo>
                <a:lnTo>
                  <a:pt x="1892144" y="1599450"/>
                </a:lnTo>
                <a:lnTo>
                  <a:pt x="1963825" y="1795295"/>
                </a:lnTo>
                <a:lnTo>
                  <a:pt x="2001989" y="1874520"/>
                </a:lnTo>
                <a:lnTo>
                  <a:pt x="937260" y="1874520"/>
                </a:lnTo>
                <a:cubicBezTo>
                  <a:pt x="419626" y="1874520"/>
                  <a:pt x="0" y="1454894"/>
                  <a:pt x="0" y="937260"/>
                </a:cubicBezTo>
                <a:cubicBezTo>
                  <a:pt x="0" y="419626"/>
                  <a:pt x="419626" y="0"/>
                  <a:pt x="937260" y="0"/>
                </a:cubicBezTo>
                <a:close/>
              </a:path>
            </a:pathLst>
          </a:custGeom>
          <a:solidFill>
            <a:srgbClr val="FFB850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" name="任意多边形 38"/>
          <p:cNvSpPr/>
          <p:nvPr/>
        </p:nvSpPr>
        <p:spPr>
          <a:xfrm>
            <a:off x="2389584" y="1614944"/>
            <a:ext cx="979903" cy="740763"/>
          </a:xfrm>
          <a:custGeom>
            <a:avLst/>
            <a:gdLst>
              <a:gd name="connsiteX0" fmla="*/ 0 w 1767856"/>
              <a:gd name="connsiteY0" fmla="*/ 668208 h 1336418"/>
              <a:gd name="connsiteX1" fmla="*/ 0 w 1767856"/>
              <a:gd name="connsiteY1" fmla="*/ 668209 h 1336418"/>
              <a:gd name="connsiteX2" fmla="*/ 0 w 1767856"/>
              <a:gd name="connsiteY2" fmla="*/ 668209 h 1336418"/>
              <a:gd name="connsiteX3" fmla="*/ 668209 w 1767856"/>
              <a:gd name="connsiteY3" fmla="*/ 0 h 1336418"/>
              <a:gd name="connsiteX4" fmla="*/ 1730354 w 1767856"/>
              <a:gd name="connsiteY4" fmla="*/ 0 h 1336418"/>
              <a:gd name="connsiteX5" fmla="*/ 1705283 w 1767856"/>
              <a:gd name="connsiteY5" fmla="*/ 45922 h 1336418"/>
              <a:gd name="connsiteX6" fmla="*/ 1586450 w 1767856"/>
              <a:gd name="connsiteY6" fmla="*/ 633863 h 1336418"/>
              <a:gd name="connsiteX7" fmla="*/ 1705283 w 1767856"/>
              <a:gd name="connsiteY7" fmla="*/ 1221804 h 1336418"/>
              <a:gd name="connsiteX8" fmla="*/ 1767856 w 1767856"/>
              <a:gd name="connsiteY8" fmla="*/ 1336418 h 1336418"/>
              <a:gd name="connsiteX9" fmla="*/ 668209 w 1767856"/>
              <a:gd name="connsiteY9" fmla="*/ 1336417 h 1336418"/>
              <a:gd name="connsiteX10" fmla="*/ 13576 w 1767856"/>
              <a:gd name="connsiteY10" fmla="*/ 802876 h 1336418"/>
              <a:gd name="connsiteX11" fmla="*/ 0 w 1767856"/>
              <a:gd name="connsiteY11" fmla="*/ 668209 h 1336418"/>
              <a:gd name="connsiteX12" fmla="*/ 13576 w 1767856"/>
              <a:gd name="connsiteY12" fmla="*/ 533542 h 1336418"/>
              <a:gd name="connsiteX13" fmla="*/ 668209 w 1767856"/>
              <a:gd name="connsiteY13" fmla="*/ 0 h 1336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767856" h="1336418">
                <a:moveTo>
                  <a:pt x="0" y="668208"/>
                </a:moveTo>
                <a:lnTo>
                  <a:pt x="0" y="668209"/>
                </a:lnTo>
                <a:lnTo>
                  <a:pt x="0" y="668209"/>
                </a:lnTo>
                <a:close/>
                <a:moveTo>
                  <a:pt x="668209" y="0"/>
                </a:moveTo>
                <a:lnTo>
                  <a:pt x="1730354" y="0"/>
                </a:lnTo>
                <a:lnTo>
                  <a:pt x="1705283" y="45922"/>
                </a:lnTo>
                <a:cubicBezTo>
                  <a:pt x="1630258" y="213754"/>
                  <a:pt x="1586450" y="416077"/>
                  <a:pt x="1586450" y="633863"/>
                </a:cubicBezTo>
                <a:cubicBezTo>
                  <a:pt x="1586450" y="851650"/>
                  <a:pt x="1630258" y="1053973"/>
                  <a:pt x="1705283" y="1221804"/>
                </a:cubicBezTo>
                <a:lnTo>
                  <a:pt x="1767856" y="1336418"/>
                </a:lnTo>
                <a:lnTo>
                  <a:pt x="668209" y="1336417"/>
                </a:lnTo>
                <a:cubicBezTo>
                  <a:pt x="345297" y="1336417"/>
                  <a:pt x="75884" y="1107367"/>
                  <a:pt x="13576" y="802876"/>
                </a:cubicBezTo>
                <a:lnTo>
                  <a:pt x="0" y="668209"/>
                </a:lnTo>
                <a:lnTo>
                  <a:pt x="13576" y="533542"/>
                </a:lnTo>
                <a:cubicBezTo>
                  <a:pt x="75884" y="229050"/>
                  <a:pt x="345297" y="0"/>
                  <a:pt x="668209" y="0"/>
                </a:cubicBezTo>
                <a:close/>
              </a:path>
            </a:pathLst>
          </a:custGeom>
          <a:noFill/>
          <a:ln w="254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" name="任意多边形 36"/>
          <p:cNvSpPr/>
          <p:nvPr/>
        </p:nvSpPr>
        <p:spPr>
          <a:xfrm>
            <a:off x="2224327" y="1462958"/>
            <a:ext cx="1203532" cy="1039028"/>
          </a:xfrm>
          <a:custGeom>
            <a:avLst/>
            <a:gdLst>
              <a:gd name="connsiteX0" fmla="*/ 0 w 2171307"/>
              <a:gd name="connsiteY0" fmla="*/ 937259 h 1874520"/>
              <a:gd name="connsiteX1" fmla="*/ 0 w 2171307"/>
              <a:gd name="connsiteY1" fmla="*/ 937260 h 1874520"/>
              <a:gd name="connsiteX2" fmla="*/ 0 w 2171307"/>
              <a:gd name="connsiteY2" fmla="*/ 937260 h 1874520"/>
              <a:gd name="connsiteX3" fmla="*/ 937260 w 2171307"/>
              <a:gd name="connsiteY3" fmla="*/ 0 h 1874520"/>
              <a:gd name="connsiteX4" fmla="*/ 1943266 w 2171307"/>
              <a:gd name="connsiteY4" fmla="*/ 0 h 1874520"/>
              <a:gd name="connsiteX5" fmla="*/ 2132157 w 2171307"/>
              <a:gd name="connsiteY5" fmla="*/ 19042 h 1874520"/>
              <a:gd name="connsiteX6" fmla="*/ 2171307 w 2171307"/>
              <a:gd name="connsiteY6" fmla="*/ 29109 h 1874520"/>
              <a:gd name="connsiteX7" fmla="*/ 2110954 w 2171307"/>
              <a:gd name="connsiteY7" fmla="*/ 149404 h 1874520"/>
              <a:gd name="connsiteX8" fmla="*/ 1945409 w 2171307"/>
              <a:gd name="connsiteY8" fmla="*/ 941063 h 1874520"/>
              <a:gd name="connsiteX9" fmla="*/ 2110954 w 2171307"/>
              <a:gd name="connsiteY9" fmla="*/ 1732723 h 1874520"/>
              <a:gd name="connsiteX10" fmla="*/ 2167927 w 2171307"/>
              <a:gd name="connsiteY10" fmla="*/ 1846281 h 1874520"/>
              <a:gd name="connsiteX11" fmla="*/ 2132156 w 2171307"/>
              <a:gd name="connsiteY11" fmla="*/ 1855478 h 1874520"/>
              <a:gd name="connsiteX12" fmla="*/ 1943265 w 2171307"/>
              <a:gd name="connsiteY12" fmla="*/ 1874520 h 1874520"/>
              <a:gd name="connsiteX13" fmla="*/ 937260 w 2171307"/>
              <a:gd name="connsiteY13" fmla="*/ 1874519 h 1874520"/>
              <a:gd name="connsiteX14" fmla="*/ 19042 w 2171307"/>
              <a:gd name="connsiteY14" fmla="*/ 1126150 h 1874520"/>
              <a:gd name="connsiteX15" fmla="*/ 0 w 2171307"/>
              <a:gd name="connsiteY15" fmla="*/ 937260 h 1874520"/>
              <a:gd name="connsiteX16" fmla="*/ 19042 w 2171307"/>
              <a:gd name="connsiteY16" fmla="*/ 748370 h 1874520"/>
              <a:gd name="connsiteX17" fmla="*/ 937260 w 2171307"/>
              <a:gd name="connsiteY17" fmla="*/ 0 h 1874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171307" h="1874520">
                <a:moveTo>
                  <a:pt x="0" y="937259"/>
                </a:moveTo>
                <a:lnTo>
                  <a:pt x="0" y="937260"/>
                </a:lnTo>
                <a:lnTo>
                  <a:pt x="0" y="937260"/>
                </a:lnTo>
                <a:close/>
                <a:moveTo>
                  <a:pt x="937260" y="0"/>
                </a:moveTo>
                <a:lnTo>
                  <a:pt x="1943266" y="0"/>
                </a:lnTo>
                <a:cubicBezTo>
                  <a:pt x="2007971" y="0"/>
                  <a:pt x="2071143" y="6557"/>
                  <a:pt x="2132157" y="19042"/>
                </a:cubicBezTo>
                <a:lnTo>
                  <a:pt x="2171307" y="29109"/>
                </a:lnTo>
                <a:lnTo>
                  <a:pt x="2110954" y="149404"/>
                </a:lnTo>
                <a:cubicBezTo>
                  <a:pt x="2005379" y="384735"/>
                  <a:pt x="1945409" y="654419"/>
                  <a:pt x="1945409" y="941063"/>
                </a:cubicBezTo>
                <a:cubicBezTo>
                  <a:pt x="1945409" y="1227708"/>
                  <a:pt x="2005379" y="1497391"/>
                  <a:pt x="2110954" y="1732723"/>
                </a:cubicBezTo>
                <a:lnTo>
                  <a:pt x="2167927" y="1846281"/>
                </a:lnTo>
                <a:lnTo>
                  <a:pt x="2132156" y="1855478"/>
                </a:lnTo>
                <a:cubicBezTo>
                  <a:pt x="2071142" y="1867963"/>
                  <a:pt x="2007970" y="1874520"/>
                  <a:pt x="1943265" y="1874520"/>
                </a:cubicBezTo>
                <a:lnTo>
                  <a:pt x="937260" y="1874519"/>
                </a:lnTo>
                <a:cubicBezTo>
                  <a:pt x="484330" y="1874519"/>
                  <a:pt x="106438" y="1553243"/>
                  <a:pt x="19042" y="1126150"/>
                </a:cubicBezTo>
                <a:lnTo>
                  <a:pt x="0" y="937260"/>
                </a:lnTo>
                <a:lnTo>
                  <a:pt x="19042" y="748370"/>
                </a:lnTo>
                <a:cubicBezTo>
                  <a:pt x="106438" y="321276"/>
                  <a:pt x="484330" y="0"/>
                  <a:pt x="937260" y="0"/>
                </a:cubicBezTo>
                <a:close/>
              </a:path>
            </a:pathLst>
          </a:custGeom>
          <a:noFill/>
          <a:ln w="25400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3356861" y="939900"/>
            <a:ext cx="2145384" cy="2145387"/>
          </a:xfrm>
          <a:prstGeom prst="ellipse">
            <a:avLst/>
          </a:prstGeom>
          <a:solidFill>
            <a:schemeClr val="bg1">
              <a:alpha val="15000"/>
            </a:schemeClr>
          </a:solidFill>
          <a:ln w="38100">
            <a:noFill/>
          </a:ln>
          <a:effectLst>
            <a:innerShdw blurRad="469900">
              <a:prstClr val="black">
                <a:alpha val="2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3203751" y="762906"/>
            <a:ext cx="2443703" cy="2443706"/>
            <a:chOff x="4234767" y="424542"/>
            <a:chExt cx="4408714" cy="4408714"/>
          </a:xfrm>
          <a:effectLst>
            <a:outerShdw blurRad="203200" dist="635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7" name="任意多边形 26"/>
            <p:cNvSpPr/>
            <p:nvPr/>
          </p:nvSpPr>
          <p:spPr>
            <a:xfrm>
              <a:off x="4234767" y="424542"/>
              <a:ext cx="4408714" cy="4408714"/>
            </a:xfrm>
            <a:custGeom>
              <a:avLst/>
              <a:gdLst>
                <a:gd name="connsiteX0" fmla="*/ 2204357 w 4408714"/>
                <a:gd name="connsiteY0" fmla="*/ 269100 h 4408714"/>
                <a:gd name="connsiteX1" fmla="*/ 269100 w 4408714"/>
                <a:gd name="connsiteY1" fmla="*/ 2204357 h 4408714"/>
                <a:gd name="connsiteX2" fmla="*/ 2204357 w 4408714"/>
                <a:gd name="connsiteY2" fmla="*/ 4139614 h 4408714"/>
                <a:gd name="connsiteX3" fmla="*/ 4139614 w 4408714"/>
                <a:gd name="connsiteY3" fmla="*/ 2204357 h 4408714"/>
                <a:gd name="connsiteX4" fmla="*/ 2204357 w 4408714"/>
                <a:gd name="connsiteY4" fmla="*/ 269100 h 4408714"/>
                <a:gd name="connsiteX5" fmla="*/ 2204357 w 4408714"/>
                <a:gd name="connsiteY5" fmla="*/ 0 h 4408714"/>
                <a:gd name="connsiteX6" fmla="*/ 4408714 w 4408714"/>
                <a:gd name="connsiteY6" fmla="*/ 2204357 h 4408714"/>
                <a:gd name="connsiteX7" fmla="*/ 2204357 w 4408714"/>
                <a:gd name="connsiteY7" fmla="*/ 4408714 h 4408714"/>
                <a:gd name="connsiteX8" fmla="*/ 0 w 4408714"/>
                <a:gd name="connsiteY8" fmla="*/ 2204357 h 4408714"/>
                <a:gd name="connsiteX9" fmla="*/ 2204357 w 4408714"/>
                <a:gd name="connsiteY9" fmla="*/ 0 h 4408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408714" h="4408714">
                  <a:moveTo>
                    <a:pt x="2204357" y="269100"/>
                  </a:moveTo>
                  <a:cubicBezTo>
                    <a:pt x="1135544" y="269100"/>
                    <a:pt x="269100" y="1135544"/>
                    <a:pt x="269100" y="2204357"/>
                  </a:cubicBezTo>
                  <a:cubicBezTo>
                    <a:pt x="269100" y="3273170"/>
                    <a:pt x="1135544" y="4139614"/>
                    <a:pt x="2204357" y="4139614"/>
                  </a:cubicBezTo>
                  <a:cubicBezTo>
                    <a:pt x="3273170" y="4139614"/>
                    <a:pt x="4139614" y="3273170"/>
                    <a:pt x="4139614" y="2204357"/>
                  </a:cubicBezTo>
                  <a:cubicBezTo>
                    <a:pt x="4139614" y="1135544"/>
                    <a:pt x="3273170" y="269100"/>
                    <a:pt x="2204357" y="269100"/>
                  </a:cubicBezTo>
                  <a:close/>
                  <a:moveTo>
                    <a:pt x="2204357" y="0"/>
                  </a:moveTo>
                  <a:cubicBezTo>
                    <a:pt x="3421790" y="0"/>
                    <a:pt x="4408714" y="986924"/>
                    <a:pt x="4408714" y="2204357"/>
                  </a:cubicBezTo>
                  <a:cubicBezTo>
                    <a:pt x="4408714" y="3421790"/>
                    <a:pt x="3421790" y="4408714"/>
                    <a:pt x="2204357" y="4408714"/>
                  </a:cubicBezTo>
                  <a:cubicBezTo>
                    <a:pt x="986924" y="4408714"/>
                    <a:pt x="0" y="3421790"/>
                    <a:pt x="0" y="2204357"/>
                  </a:cubicBezTo>
                  <a:cubicBezTo>
                    <a:pt x="0" y="986924"/>
                    <a:pt x="986924" y="0"/>
                    <a:pt x="2204357" y="0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4234767" y="424542"/>
              <a:ext cx="4408714" cy="4408714"/>
            </a:xfrm>
            <a:custGeom>
              <a:avLst/>
              <a:gdLst>
                <a:gd name="connsiteX0" fmla="*/ 2204357 w 4408714"/>
                <a:gd name="connsiteY0" fmla="*/ 0 h 4408714"/>
                <a:gd name="connsiteX1" fmla="*/ 4408714 w 4408714"/>
                <a:gd name="connsiteY1" fmla="*/ 2204357 h 4408714"/>
                <a:gd name="connsiteX2" fmla="*/ 2204357 w 4408714"/>
                <a:gd name="connsiteY2" fmla="*/ 4408714 h 4408714"/>
                <a:gd name="connsiteX3" fmla="*/ 0 w 4408714"/>
                <a:gd name="connsiteY3" fmla="*/ 2204357 h 4408714"/>
                <a:gd name="connsiteX4" fmla="*/ 2204357 w 4408714"/>
                <a:gd name="connsiteY4" fmla="*/ 0 h 4408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08714" h="4408714">
                  <a:moveTo>
                    <a:pt x="2204357" y="0"/>
                  </a:moveTo>
                  <a:cubicBezTo>
                    <a:pt x="3421790" y="0"/>
                    <a:pt x="4408714" y="986924"/>
                    <a:pt x="4408714" y="2204357"/>
                  </a:cubicBezTo>
                  <a:cubicBezTo>
                    <a:pt x="4408714" y="3421790"/>
                    <a:pt x="3421790" y="4408714"/>
                    <a:pt x="2204357" y="4408714"/>
                  </a:cubicBezTo>
                  <a:cubicBezTo>
                    <a:pt x="986924" y="4408714"/>
                    <a:pt x="0" y="3421790"/>
                    <a:pt x="0" y="2204357"/>
                  </a:cubicBezTo>
                  <a:cubicBezTo>
                    <a:pt x="0" y="986924"/>
                    <a:pt x="986924" y="0"/>
                    <a:pt x="2204357" y="0"/>
                  </a:cubicBezTo>
                  <a:close/>
                </a:path>
              </a:pathLst>
            </a:custGeom>
            <a:noFill/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4496739" y="693642"/>
              <a:ext cx="3870514" cy="3870514"/>
            </a:xfrm>
            <a:prstGeom prst="ellipse">
              <a:avLst/>
            </a:prstGeom>
            <a:noFill/>
            <a:ln w="38100"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6500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5" name="椭圆 24"/>
          <p:cNvSpPr/>
          <p:nvPr/>
        </p:nvSpPr>
        <p:spPr>
          <a:xfrm>
            <a:off x="3404041" y="1101305"/>
            <a:ext cx="912868" cy="698668"/>
          </a:xfrm>
          <a:prstGeom prst="ellipse">
            <a:avLst/>
          </a:prstGeom>
          <a:gradFill flip="none" rotWithShape="1">
            <a:gsLst>
              <a:gs pos="38000">
                <a:srgbClr val="FFFFFF">
                  <a:alpha val="17000"/>
                </a:srgbClr>
              </a:gs>
              <a:gs pos="0">
                <a:schemeClr val="bg1">
                  <a:alpha val="84000"/>
                </a:schemeClr>
              </a:gs>
              <a:gs pos="67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6544546" y="762906"/>
            <a:ext cx="3424014" cy="2443706"/>
            <a:chOff x="1904696" y="1288891"/>
            <a:chExt cx="3124504" cy="2229946"/>
          </a:xfrm>
        </p:grpSpPr>
        <p:sp>
          <p:nvSpPr>
            <p:cNvPr id="57" name="任意多边形 56"/>
            <p:cNvSpPr/>
            <p:nvPr/>
          </p:nvSpPr>
          <p:spPr>
            <a:xfrm>
              <a:off x="2935368" y="1694930"/>
              <a:ext cx="1957720" cy="1417869"/>
            </a:xfrm>
            <a:custGeom>
              <a:avLst/>
              <a:gdLst>
                <a:gd name="connsiteX0" fmla="*/ 0 w 3944999"/>
                <a:gd name="connsiteY0" fmla="*/ 2381339 h 2803197"/>
                <a:gd name="connsiteX1" fmla="*/ 3944999 w 3944999"/>
                <a:gd name="connsiteY1" fmla="*/ 2381339 h 2803197"/>
                <a:gd name="connsiteX2" fmla="*/ 3910802 w 3944999"/>
                <a:gd name="connsiteY2" fmla="*/ 2452327 h 2803197"/>
                <a:gd name="connsiteX3" fmla="*/ 3800387 w 3944999"/>
                <a:gd name="connsiteY3" fmla="*/ 2634076 h 2803197"/>
                <a:gd name="connsiteX4" fmla="*/ 3673920 w 3944999"/>
                <a:gd name="connsiteY4" fmla="*/ 2803197 h 2803197"/>
                <a:gd name="connsiteX5" fmla="*/ 271078 w 3944999"/>
                <a:gd name="connsiteY5" fmla="*/ 2803197 h 2803197"/>
                <a:gd name="connsiteX6" fmla="*/ 144612 w 3944999"/>
                <a:gd name="connsiteY6" fmla="*/ 2634076 h 2803197"/>
                <a:gd name="connsiteX7" fmla="*/ 34196 w 3944999"/>
                <a:gd name="connsiteY7" fmla="*/ 2452327 h 2803197"/>
                <a:gd name="connsiteX8" fmla="*/ 271079 w 3944999"/>
                <a:gd name="connsiteY8" fmla="*/ 0 h 2803197"/>
                <a:gd name="connsiteX9" fmla="*/ 3673920 w 3944999"/>
                <a:gd name="connsiteY9" fmla="*/ 0 h 2803197"/>
                <a:gd name="connsiteX10" fmla="*/ 3800387 w 3944999"/>
                <a:gd name="connsiteY10" fmla="*/ 169122 h 2803197"/>
                <a:gd name="connsiteX11" fmla="*/ 3910802 w 3944999"/>
                <a:gd name="connsiteY11" fmla="*/ 350872 h 2803197"/>
                <a:gd name="connsiteX12" fmla="*/ 3944998 w 3944999"/>
                <a:gd name="connsiteY12" fmla="*/ 421857 h 2803197"/>
                <a:gd name="connsiteX13" fmla="*/ 1 w 3944999"/>
                <a:gd name="connsiteY13" fmla="*/ 421857 h 2803197"/>
                <a:gd name="connsiteX14" fmla="*/ 34196 w 3944999"/>
                <a:gd name="connsiteY14" fmla="*/ 350872 h 2803197"/>
                <a:gd name="connsiteX15" fmla="*/ 144612 w 3944999"/>
                <a:gd name="connsiteY15" fmla="*/ 169122 h 2803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944999" h="2803197">
                  <a:moveTo>
                    <a:pt x="0" y="2381339"/>
                  </a:moveTo>
                  <a:lnTo>
                    <a:pt x="3944999" y="2381339"/>
                  </a:lnTo>
                  <a:lnTo>
                    <a:pt x="3910802" y="2452327"/>
                  </a:lnTo>
                  <a:cubicBezTo>
                    <a:pt x="3876867" y="2514795"/>
                    <a:pt x="3840000" y="2575440"/>
                    <a:pt x="3800387" y="2634076"/>
                  </a:cubicBezTo>
                  <a:lnTo>
                    <a:pt x="3673920" y="2803197"/>
                  </a:lnTo>
                  <a:lnTo>
                    <a:pt x="271078" y="2803197"/>
                  </a:lnTo>
                  <a:lnTo>
                    <a:pt x="144612" y="2634076"/>
                  </a:lnTo>
                  <a:cubicBezTo>
                    <a:pt x="104998" y="2575440"/>
                    <a:pt x="68131" y="2514795"/>
                    <a:pt x="34196" y="2452327"/>
                  </a:cubicBezTo>
                  <a:close/>
                  <a:moveTo>
                    <a:pt x="271079" y="0"/>
                  </a:moveTo>
                  <a:lnTo>
                    <a:pt x="3673920" y="0"/>
                  </a:lnTo>
                  <a:lnTo>
                    <a:pt x="3800387" y="169122"/>
                  </a:lnTo>
                  <a:cubicBezTo>
                    <a:pt x="3840000" y="227758"/>
                    <a:pt x="3876867" y="288403"/>
                    <a:pt x="3910802" y="350872"/>
                  </a:cubicBezTo>
                  <a:lnTo>
                    <a:pt x="3944998" y="421857"/>
                  </a:lnTo>
                  <a:lnTo>
                    <a:pt x="1" y="421857"/>
                  </a:lnTo>
                  <a:lnTo>
                    <a:pt x="34196" y="350872"/>
                  </a:lnTo>
                  <a:cubicBezTo>
                    <a:pt x="68131" y="288403"/>
                    <a:pt x="104998" y="227758"/>
                    <a:pt x="144612" y="169122"/>
                  </a:cubicBezTo>
                  <a:close/>
                </a:path>
              </a:pathLst>
            </a:custGeom>
            <a:solidFill>
              <a:srgbClr val="01ADBF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8" name="任意多边形 57"/>
            <p:cNvSpPr/>
            <p:nvPr/>
          </p:nvSpPr>
          <p:spPr>
            <a:xfrm>
              <a:off x="1904696" y="1929794"/>
              <a:ext cx="1012613" cy="948140"/>
            </a:xfrm>
            <a:custGeom>
              <a:avLst/>
              <a:gdLst>
                <a:gd name="connsiteX0" fmla="*/ 937260 w 2001989"/>
                <a:gd name="connsiteY0" fmla="*/ 0 h 1874520"/>
                <a:gd name="connsiteX1" fmla="*/ 2001989 w 2001989"/>
                <a:gd name="connsiteY1" fmla="*/ 0 h 1874520"/>
                <a:gd name="connsiteX2" fmla="*/ 1963825 w 2001989"/>
                <a:gd name="connsiteY2" fmla="*/ 79225 h 1874520"/>
                <a:gd name="connsiteX3" fmla="*/ 1892144 w 2001989"/>
                <a:gd name="connsiteY3" fmla="*/ 275070 h 1874520"/>
                <a:gd name="connsiteX4" fmla="*/ 958266 w 2001989"/>
                <a:gd name="connsiteY4" fmla="*/ 275070 h 1874520"/>
                <a:gd name="connsiteX5" fmla="*/ 296076 w 2001989"/>
                <a:gd name="connsiteY5" fmla="*/ 937260 h 1874520"/>
                <a:gd name="connsiteX6" fmla="*/ 958266 w 2001989"/>
                <a:gd name="connsiteY6" fmla="*/ 1599450 h 1874520"/>
                <a:gd name="connsiteX7" fmla="*/ 1892144 w 2001989"/>
                <a:gd name="connsiteY7" fmla="*/ 1599450 h 1874520"/>
                <a:gd name="connsiteX8" fmla="*/ 1963825 w 2001989"/>
                <a:gd name="connsiteY8" fmla="*/ 1795295 h 1874520"/>
                <a:gd name="connsiteX9" fmla="*/ 2001989 w 2001989"/>
                <a:gd name="connsiteY9" fmla="*/ 1874520 h 1874520"/>
                <a:gd name="connsiteX10" fmla="*/ 937260 w 2001989"/>
                <a:gd name="connsiteY10" fmla="*/ 1874520 h 1874520"/>
                <a:gd name="connsiteX11" fmla="*/ 0 w 2001989"/>
                <a:gd name="connsiteY11" fmla="*/ 937260 h 1874520"/>
                <a:gd name="connsiteX12" fmla="*/ 937260 w 2001989"/>
                <a:gd name="connsiteY12" fmla="*/ 0 h 1874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01989" h="1874520">
                  <a:moveTo>
                    <a:pt x="937260" y="0"/>
                  </a:moveTo>
                  <a:lnTo>
                    <a:pt x="2001989" y="0"/>
                  </a:lnTo>
                  <a:lnTo>
                    <a:pt x="1963825" y="79225"/>
                  </a:lnTo>
                  <a:lnTo>
                    <a:pt x="1892144" y="275070"/>
                  </a:lnTo>
                  <a:lnTo>
                    <a:pt x="958266" y="275070"/>
                  </a:lnTo>
                  <a:cubicBezTo>
                    <a:pt x="592549" y="275070"/>
                    <a:pt x="296076" y="571543"/>
                    <a:pt x="296076" y="937260"/>
                  </a:cubicBezTo>
                  <a:cubicBezTo>
                    <a:pt x="296076" y="1302977"/>
                    <a:pt x="592549" y="1599450"/>
                    <a:pt x="958266" y="1599450"/>
                  </a:cubicBezTo>
                  <a:lnTo>
                    <a:pt x="1892144" y="1599450"/>
                  </a:lnTo>
                  <a:lnTo>
                    <a:pt x="1963825" y="1795295"/>
                  </a:lnTo>
                  <a:lnTo>
                    <a:pt x="2001989" y="1874520"/>
                  </a:lnTo>
                  <a:lnTo>
                    <a:pt x="937260" y="1874520"/>
                  </a:lnTo>
                  <a:cubicBezTo>
                    <a:pt x="419626" y="1874520"/>
                    <a:pt x="0" y="1454894"/>
                    <a:pt x="0" y="937260"/>
                  </a:cubicBezTo>
                  <a:cubicBezTo>
                    <a:pt x="0" y="419626"/>
                    <a:pt x="419626" y="0"/>
                    <a:pt x="937260" y="0"/>
                  </a:cubicBezTo>
                  <a:close/>
                </a:path>
              </a:pathLst>
            </a:custGeom>
            <a:solidFill>
              <a:srgbClr val="01ADBF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9" name="任意多边形 58"/>
            <p:cNvSpPr/>
            <p:nvPr/>
          </p:nvSpPr>
          <p:spPr>
            <a:xfrm>
              <a:off x="2056307" y="2066398"/>
              <a:ext cx="894188" cy="675966"/>
            </a:xfrm>
            <a:custGeom>
              <a:avLst/>
              <a:gdLst>
                <a:gd name="connsiteX0" fmla="*/ 0 w 1767856"/>
                <a:gd name="connsiteY0" fmla="*/ 668208 h 1336418"/>
                <a:gd name="connsiteX1" fmla="*/ 0 w 1767856"/>
                <a:gd name="connsiteY1" fmla="*/ 668209 h 1336418"/>
                <a:gd name="connsiteX2" fmla="*/ 0 w 1767856"/>
                <a:gd name="connsiteY2" fmla="*/ 668209 h 1336418"/>
                <a:gd name="connsiteX3" fmla="*/ 668209 w 1767856"/>
                <a:gd name="connsiteY3" fmla="*/ 0 h 1336418"/>
                <a:gd name="connsiteX4" fmla="*/ 1730354 w 1767856"/>
                <a:gd name="connsiteY4" fmla="*/ 0 h 1336418"/>
                <a:gd name="connsiteX5" fmla="*/ 1705283 w 1767856"/>
                <a:gd name="connsiteY5" fmla="*/ 45922 h 1336418"/>
                <a:gd name="connsiteX6" fmla="*/ 1586450 w 1767856"/>
                <a:gd name="connsiteY6" fmla="*/ 633863 h 1336418"/>
                <a:gd name="connsiteX7" fmla="*/ 1705283 w 1767856"/>
                <a:gd name="connsiteY7" fmla="*/ 1221804 h 1336418"/>
                <a:gd name="connsiteX8" fmla="*/ 1767856 w 1767856"/>
                <a:gd name="connsiteY8" fmla="*/ 1336418 h 1336418"/>
                <a:gd name="connsiteX9" fmla="*/ 668209 w 1767856"/>
                <a:gd name="connsiteY9" fmla="*/ 1336417 h 1336418"/>
                <a:gd name="connsiteX10" fmla="*/ 13576 w 1767856"/>
                <a:gd name="connsiteY10" fmla="*/ 802876 h 1336418"/>
                <a:gd name="connsiteX11" fmla="*/ 0 w 1767856"/>
                <a:gd name="connsiteY11" fmla="*/ 668209 h 1336418"/>
                <a:gd name="connsiteX12" fmla="*/ 13576 w 1767856"/>
                <a:gd name="connsiteY12" fmla="*/ 533542 h 1336418"/>
                <a:gd name="connsiteX13" fmla="*/ 668209 w 1767856"/>
                <a:gd name="connsiteY13" fmla="*/ 0 h 1336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67856" h="1336418">
                  <a:moveTo>
                    <a:pt x="0" y="668208"/>
                  </a:moveTo>
                  <a:lnTo>
                    <a:pt x="0" y="668209"/>
                  </a:lnTo>
                  <a:lnTo>
                    <a:pt x="0" y="668209"/>
                  </a:lnTo>
                  <a:close/>
                  <a:moveTo>
                    <a:pt x="668209" y="0"/>
                  </a:moveTo>
                  <a:lnTo>
                    <a:pt x="1730354" y="0"/>
                  </a:lnTo>
                  <a:lnTo>
                    <a:pt x="1705283" y="45922"/>
                  </a:lnTo>
                  <a:cubicBezTo>
                    <a:pt x="1630258" y="213754"/>
                    <a:pt x="1586450" y="416077"/>
                    <a:pt x="1586450" y="633863"/>
                  </a:cubicBezTo>
                  <a:cubicBezTo>
                    <a:pt x="1586450" y="851650"/>
                    <a:pt x="1630258" y="1053973"/>
                    <a:pt x="1705283" y="1221804"/>
                  </a:cubicBezTo>
                  <a:lnTo>
                    <a:pt x="1767856" y="1336418"/>
                  </a:lnTo>
                  <a:lnTo>
                    <a:pt x="668209" y="1336417"/>
                  </a:lnTo>
                  <a:cubicBezTo>
                    <a:pt x="345297" y="1336417"/>
                    <a:pt x="75884" y="1107367"/>
                    <a:pt x="13576" y="802876"/>
                  </a:cubicBezTo>
                  <a:lnTo>
                    <a:pt x="0" y="668209"/>
                  </a:lnTo>
                  <a:lnTo>
                    <a:pt x="13576" y="533542"/>
                  </a:lnTo>
                  <a:cubicBezTo>
                    <a:pt x="75884" y="229050"/>
                    <a:pt x="345297" y="0"/>
                    <a:pt x="668209" y="0"/>
                  </a:cubicBezTo>
                  <a:close/>
                </a:path>
              </a:pathLst>
            </a:custGeom>
            <a:noFill/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0" name="任意多边形 59"/>
            <p:cNvSpPr/>
            <p:nvPr/>
          </p:nvSpPr>
          <p:spPr>
            <a:xfrm>
              <a:off x="1905505" y="1927707"/>
              <a:ext cx="1098255" cy="948140"/>
            </a:xfrm>
            <a:custGeom>
              <a:avLst/>
              <a:gdLst>
                <a:gd name="connsiteX0" fmla="*/ 0 w 2171307"/>
                <a:gd name="connsiteY0" fmla="*/ 937259 h 1874520"/>
                <a:gd name="connsiteX1" fmla="*/ 0 w 2171307"/>
                <a:gd name="connsiteY1" fmla="*/ 937260 h 1874520"/>
                <a:gd name="connsiteX2" fmla="*/ 0 w 2171307"/>
                <a:gd name="connsiteY2" fmla="*/ 937260 h 1874520"/>
                <a:gd name="connsiteX3" fmla="*/ 937260 w 2171307"/>
                <a:gd name="connsiteY3" fmla="*/ 0 h 1874520"/>
                <a:gd name="connsiteX4" fmla="*/ 1943266 w 2171307"/>
                <a:gd name="connsiteY4" fmla="*/ 0 h 1874520"/>
                <a:gd name="connsiteX5" fmla="*/ 2132157 w 2171307"/>
                <a:gd name="connsiteY5" fmla="*/ 19042 h 1874520"/>
                <a:gd name="connsiteX6" fmla="*/ 2171307 w 2171307"/>
                <a:gd name="connsiteY6" fmla="*/ 29109 h 1874520"/>
                <a:gd name="connsiteX7" fmla="*/ 2110954 w 2171307"/>
                <a:gd name="connsiteY7" fmla="*/ 149404 h 1874520"/>
                <a:gd name="connsiteX8" fmla="*/ 1945409 w 2171307"/>
                <a:gd name="connsiteY8" fmla="*/ 941063 h 1874520"/>
                <a:gd name="connsiteX9" fmla="*/ 2110954 w 2171307"/>
                <a:gd name="connsiteY9" fmla="*/ 1732723 h 1874520"/>
                <a:gd name="connsiteX10" fmla="*/ 2167927 w 2171307"/>
                <a:gd name="connsiteY10" fmla="*/ 1846281 h 1874520"/>
                <a:gd name="connsiteX11" fmla="*/ 2132156 w 2171307"/>
                <a:gd name="connsiteY11" fmla="*/ 1855478 h 1874520"/>
                <a:gd name="connsiteX12" fmla="*/ 1943265 w 2171307"/>
                <a:gd name="connsiteY12" fmla="*/ 1874520 h 1874520"/>
                <a:gd name="connsiteX13" fmla="*/ 937260 w 2171307"/>
                <a:gd name="connsiteY13" fmla="*/ 1874519 h 1874520"/>
                <a:gd name="connsiteX14" fmla="*/ 19042 w 2171307"/>
                <a:gd name="connsiteY14" fmla="*/ 1126150 h 1874520"/>
                <a:gd name="connsiteX15" fmla="*/ 0 w 2171307"/>
                <a:gd name="connsiteY15" fmla="*/ 937260 h 1874520"/>
                <a:gd name="connsiteX16" fmla="*/ 19042 w 2171307"/>
                <a:gd name="connsiteY16" fmla="*/ 748370 h 1874520"/>
                <a:gd name="connsiteX17" fmla="*/ 937260 w 2171307"/>
                <a:gd name="connsiteY17" fmla="*/ 0 h 1874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171307" h="1874520">
                  <a:moveTo>
                    <a:pt x="0" y="937259"/>
                  </a:moveTo>
                  <a:lnTo>
                    <a:pt x="0" y="937260"/>
                  </a:lnTo>
                  <a:lnTo>
                    <a:pt x="0" y="937260"/>
                  </a:lnTo>
                  <a:close/>
                  <a:moveTo>
                    <a:pt x="937260" y="0"/>
                  </a:moveTo>
                  <a:lnTo>
                    <a:pt x="1943266" y="0"/>
                  </a:lnTo>
                  <a:cubicBezTo>
                    <a:pt x="2007971" y="0"/>
                    <a:pt x="2071143" y="6557"/>
                    <a:pt x="2132157" y="19042"/>
                  </a:cubicBezTo>
                  <a:lnTo>
                    <a:pt x="2171307" y="29109"/>
                  </a:lnTo>
                  <a:lnTo>
                    <a:pt x="2110954" y="149404"/>
                  </a:lnTo>
                  <a:cubicBezTo>
                    <a:pt x="2005379" y="384735"/>
                    <a:pt x="1945409" y="654419"/>
                    <a:pt x="1945409" y="941063"/>
                  </a:cubicBezTo>
                  <a:cubicBezTo>
                    <a:pt x="1945409" y="1227708"/>
                    <a:pt x="2005379" y="1497391"/>
                    <a:pt x="2110954" y="1732723"/>
                  </a:cubicBezTo>
                  <a:lnTo>
                    <a:pt x="2167927" y="1846281"/>
                  </a:lnTo>
                  <a:lnTo>
                    <a:pt x="2132156" y="1855478"/>
                  </a:lnTo>
                  <a:cubicBezTo>
                    <a:pt x="2071142" y="1867963"/>
                    <a:pt x="2007970" y="1874520"/>
                    <a:pt x="1943265" y="1874520"/>
                  </a:cubicBezTo>
                  <a:lnTo>
                    <a:pt x="937260" y="1874519"/>
                  </a:lnTo>
                  <a:cubicBezTo>
                    <a:pt x="484330" y="1874519"/>
                    <a:pt x="106438" y="1553243"/>
                    <a:pt x="19042" y="1126150"/>
                  </a:cubicBezTo>
                  <a:lnTo>
                    <a:pt x="0" y="937260"/>
                  </a:lnTo>
                  <a:lnTo>
                    <a:pt x="19042" y="748370"/>
                  </a:lnTo>
                  <a:cubicBezTo>
                    <a:pt x="106438" y="321276"/>
                    <a:pt x="484330" y="0"/>
                    <a:pt x="937260" y="0"/>
                  </a:cubicBezTo>
                  <a:close/>
                </a:path>
              </a:pathLst>
            </a:custGeom>
            <a:noFill/>
            <a:ln w="2540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1" name="椭圆 60"/>
            <p:cNvSpPr/>
            <p:nvPr/>
          </p:nvSpPr>
          <p:spPr>
            <a:xfrm>
              <a:off x="2938973" y="1450403"/>
              <a:ext cx="1957720" cy="1957722"/>
            </a:xfrm>
            <a:prstGeom prst="ellipse">
              <a:avLst/>
            </a:prstGeom>
            <a:solidFill>
              <a:schemeClr val="bg1">
                <a:alpha val="15000"/>
              </a:schemeClr>
            </a:solidFill>
            <a:ln w="38100">
              <a:noFill/>
            </a:ln>
            <a:effectLst>
              <a:innerShdw blurRad="469900">
                <a:prstClr val="black">
                  <a:alpha val="2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3" name="组合 62"/>
            <p:cNvGrpSpPr/>
            <p:nvPr/>
          </p:nvGrpSpPr>
          <p:grpSpPr>
            <a:xfrm>
              <a:off x="2799256" y="1288891"/>
              <a:ext cx="2229944" cy="2229946"/>
              <a:chOff x="4234767" y="424542"/>
              <a:chExt cx="4408714" cy="4408714"/>
            </a:xfrm>
            <a:effectLst>
              <a:outerShdw blurRad="203200" dist="635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65" name="任意多边形 64"/>
              <p:cNvSpPr/>
              <p:nvPr/>
            </p:nvSpPr>
            <p:spPr>
              <a:xfrm>
                <a:off x="4234767" y="424542"/>
                <a:ext cx="4408714" cy="4408714"/>
              </a:xfrm>
              <a:custGeom>
                <a:avLst/>
                <a:gdLst>
                  <a:gd name="connsiteX0" fmla="*/ 2204357 w 4408714"/>
                  <a:gd name="connsiteY0" fmla="*/ 269100 h 4408714"/>
                  <a:gd name="connsiteX1" fmla="*/ 269100 w 4408714"/>
                  <a:gd name="connsiteY1" fmla="*/ 2204357 h 4408714"/>
                  <a:gd name="connsiteX2" fmla="*/ 2204357 w 4408714"/>
                  <a:gd name="connsiteY2" fmla="*/ 4139614 h 4408714"/>
                  <a:gd name="connsiteX3" fmla="*/ 4139614 w 4408714"/>
                  <a:gd name="connsiteY3" fmla="*/ 2204357 h 4408714"/>
                  <a:gd name="connsiteX4" fmla="*/ 2204357 w 4408714"/>
                  <a:gd name="connsiteY4" fmla="*/ 269100 h 4408714"/>
                  <a:gd name="connsiteX5" fmla="*/ 2204357 w 4408714"/>
                  <a:gd name="connsiteY5" fmla="*/ 0 h 4408714"/>
                  <a:gd name="connsiteX6" fmla="*/ 4408714 w 4408714"/>
                  <a:gd name="connsiteY6" fmla="*/ 2204357 h 4408714"/>
                  <a:gd name="connsiteX7" fmla="*/ 2204357 w 4408714"/>
                  <a:gd name="connsiteY7" fmla="*/ 4408714 h 4408714"/>
                  <a:gd name="connsiteX8" fmla="*/ 0 w 4408714"/>
                  <a:gd name="connsiteY8" fmla="*/ 2204357 h 4408714"/>
                  <a:gd name="connsiteX9" fmla="*/ 2204357 w 4408714"/>
                  <a:gd name="connsiteY9" fmla="*/ 0 h 4408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408714" h="4408714">
                    <a:moveTo>
                      <a:pt x="2204357" y="269100"/>
                    </a:moveTo>
                    <a:cubicBezTo>
                      <a:pt x="1135544" y="269100"/>
                      <a:pt x="269100" y="1135544"/>
                      <a:pt x="269100" y="2204357"/>
                    </a:cubicBezTo>
                    <a:cubicBezTo>
                      <a:pt x="269100" y="3273170"/>
                      <a:pt x="1135544" y="4139614"/>
                      <a:pt x="2204357" y="4139614"/>
                    </a:cubicBezTo>
                    <a:cubicBezTo>
                      <a:pt x="3273170" y="4139614"/>
                      <a:pt x="4139614" y="3273170"/>
                      <a:pt x="4139614" y="2204357"/>
                    </a:cubicBezTo>
                    <a:cubicBezTo>
                      <a:pt x="4139614" y="1135544"/>
                      <a:pt x="3273170" y="269100"/>
                      <a:pt x="2204357" y="269100"/>
                    </a:cubicBezTo>
                    <a:close/>
                    <a:moveTo>
                      <a:pt x="2204357" y="0"/>
                    </a:moveTo>
                    <a:cubicBezTo>
                      <a:pt x="3421790" y="0"/>
                      <a:pt x="4408714" y="986924"/>
                      <a:pt x="4408714" y="2204357"/>
                    </a:cubicBezTo>
                    <a:cubicBezTo>
                      <a:pt x="4408714" y="3421790"/>
                      <a:pt x="3421790" y="4408714"/>
                      <a:pt x="2204357" y="4408714"/>
                    </a:cubicBezTo>
                    <a:cubicBezTo>
                      <a:pt x="986924" y="4408714"/>
                      <a:pt x="0" y="3421790"/>
                      <a:pt x="0" y="2204357"/>
                    </a:cubicBezTo>
                    <a:cubicBezTo>
                      <a:pt x="0" y="986924"/>
                      <a:pt x="986924" y="0"/>
                      <a:pt x="2204357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6" name="任意多边形 65"/>
              <p:cNvSpPr/>
              <p:nvPr/>
            </p:nvSpPr>
            <p:spPr>
              <a:xfrm>
                <a:off x="4234767" y="424542"/>
                <a:ext cx="4408714" cy="4408714"/>
              </a:xfrm>
              <a:custGeom>
                <a:avLst/>
                <a:gdLst>
                  <a:gd name="connsiteX0" fmla="*/ 2204357 w 4408714"/>
                  <a:gd name="connsiteY0" fmla="*/ 0 h 4408714"/>
                  <a:gd name="connsiteX1" fmla="*/ 4408714 w 4408714"/>
                  <a:gd name="connsiteY1" fmla="*/ 2204357 h 4408714"/>
                  <a:gd name="connsiteX2" fmla="*/ 2204357 w 4408714"/>
                  <a:gd name="connsiteY2" fmla="*/ 4408714 h 4408714"/>
                  <a:gd name="connsiteX3" fmla="*/ 0 w 4408714"/>
                  <a:gd name="connsiteY3" fmla="*/ 2204357 h 4408714"/>
                  <a:gd name="connsiteX4" fmla="*/ 2204357 w 4408714"/>
                  <a:gd name="connsiteY4" fmla="*/ 0 h 4408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08714" h="4408714">
                    <a:moveTo>
                      <a:pt x="2204357" y="0"/>
                    </a:moveTo>
                    <a:cubicBezTo>
                      <a:pt x="3421790" y="0"/>
                      <a:pt x="4408714" y="986924"/>
                      <a:pt x="4408714" y="2204357"/>
                    </a:cubicBezTo>
                    <a:cubicBezTo>
                      <a:pt x="4408714" y="3421790"/>
                      <a:pt x="3421790" y="4408714"/>
                      <a:pt x="2204357" y="4408714"/>
                    </a:cubicBezTo>
                    <a:cubicBezTo>
                      <a:pt x="986924" y="4408714"/>
                      <a:pt x="0" y="3421790"/>
                      <a:pt x="0" y="2204357"/>
                    </a:cubicBezTo>
                    <a:cubicBezTo>
                      <a:pt x="0" y="986924"/>
                      <a:pt x="986924" y="0"/>
                      <a:pt x="2204357" y="0"/>
                    </a:cubicBezTo>
                    <a:close/>
                  </a:path>
                </a:pathLst>
              </a:custGeom>
              <a:noFill/>
              <a:ln w="381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7" name="椭圆 66"/>
              <p:cNvSpPr/>
              <p:nvPr/>
            </p:nvSpPr>
            <p:spPr>
              <a:xfrm>
                <a:off x="4496739" y="693642"/>
                <a:ext cx="3870514" cy="3870514"/>
              </a:xfrm>
              <a:prstGeom prst="ellipse">
                <a:avLst/>
              </a:prstGeom>
              <a:noFill/>
              <a:ln w="38100">
                <a:gradFill flip="none" rotWithShape="1">
                  <a:gsLst>
                    <a:gs pos="100000">
                      <a:schemeClr val="bg1"/>
                    </a:gs>
                    <a:gs pos="0">
                      <a:schemeClr val="bg1">
                        <a:lumMod val="65000"/>
                      </a:schemeClr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4" name="椭圆 63"/>
            <p:cNvSpPr/>
            <p:nvPr/>
          </p:nvSpPr>
          <p:spPr>
            <a:xfrm>
              <a:off x="2982026" y="1597689"/>
              <a:ext cx="833016" cy="637553"/>
            </a:xfrm>
            <a:prstGeom prst="ellipse">
              <a:avLst/>
            </a:prstGeom>
            <a:gradFill flip="none" rotWithShape="1">
              <a:gsLst>
                <a:gs pos="38000">
                  <a:srgbClr val="FFFFFF">
                    <a:alpha val="17000"/>
                  </a:srgbClr>
                </a:gs>
                <a:gs pos="0">
                  <a:schemeClr val="bg1">
                    <a:alpha val="84000"/>
                  </a:schemeClr>
                </a:gs>
                <a:gs pos="67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2223440" y="3767500"/>
            <a:ext cx="3424014" cy="2443706"/>
            <a:chOff x="1904696" y="1288891"/>
            <a:chExt cx="3124504" cy="2229946"/>
          </a:xfrm>
        </p:grpSpPr>
        <p:sp>
          <p:nvSpPr>
            <p:cNvPr id="69" name="任意多边形 68"/>
            <p:cNvSpPr/>
            <p:nvPr/>
          </p:nvSpPr>
          <p:spPr>
            <a:xfrm>
              <a:off x="2935368" y="1694930"/>
              <a:ext cx="1957720" cy="1417869"/>
            </a:xfrm>
            <a:custGeom>
              <a:avLst/>
              <a:gdLst>
                <a:gd name="connsiteX0" fmla="*/ 0 w 3944999"/>
                <a:gd name="connsiteY0" fmla="*/ 2381339 h 2803197"/>
                <a:gd name="connsiteX1" fmla="*/ 3944999 w 3944999"/>
                <a:gd name="connsiteY1" fmla="*/ 2381339 h 2803197"/>
                <a:gd name="connsiteX2" fmla="*/ 3910802 w 3944999"/>
                <a:gd name="connsiteY2" fmla="*/ 2452327 h 2803197"/>
                <a:gd name="connsiteX3" fmla="*/ 3800387 w 3944999"/>
                <a:gd name="connsiteY3" fmla="*/ 2634076 h 2803197"/>
                <a:gd name="connsiteX4" fmla="*/ 3673920 w 3944999"/>
                <a:gd name="connsiteY4" fmla="*/ 2803197 h 2803197"/>
                <a:gd name="connsiteX5" fmla="*/ 271078 w 3944999"/>
                <a:gd name="connsiteY5" fmla="*/ 2803197 h 2803197"/>
                <a:gd name="connsiteX6" fmla="*/ 144612 w 3944999"/>
                <a:gd name="connsiteY6" fmla="*/ 2634076 h 2803197"/>
                <a:gd name="connsiteX7" fmla="*/ 34196 w 3944999"/>
                <a:gd name="connsiteY7" fmla="*/ 2452327 h 2803197"/>
                <a:gd name="connsiteX8" fmla="*/ 271079 w 3944999"/>
                <a:gd name="connsiteY8" fmla="*/ 0 h 2803197"/>
                <a:gd name="connsiteX9" fmla="*/ 3673920 w 3944999"/>
                <a:gd name="connsiteY9" fmla="*/ 0 h 2803197"/>
                <a:gd name="connsiteX10" fmla="*/ 3800387 w 3944999"/>
                <a:gd name="connsiteY10" fmla="*/ 169122 h 2803197"/>
                <a:gd name="connsiteX11" fmla="*/ 3910802 w 3944999"/>
                <a:gd name="connsiteY11" fmla="*/ 350872 h 2803197"/>
                <a:gd name="connsiteX12" fmla="*/ 3944998 w 3944999"/>
                <a:gd name="connsiteY12" fmla="*/ 421857 h 2803197"/>
                <a:gd name="connsiteX13" fmla="*/ 1 w 3944999"/>
                <a:gd name="connsiteY13" fmla="*/ 421857 h 2803197"/>
                <a:gd name="connsiteX14" fmla="*/ 34196 w 3944999"/>
                <a:gd name="connsiteY14" fmla="*/ 350872 h 2803197"/>
                <a:gd name="connsiteX15" fmla="*/ 144612 w 3944999"/>
                <a:gd name="connsiteY15" fmla="*/ 169122 h 2803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944999" h="2803197">
                  <a:moveTo>
                    <a:pt x="0" y="2381339"/>
                  </a:moveTo>
                  <a:lnTo>
                    <a:pt x="3944999" y="2381339"/>
                  </a:lnTo>
                  <a:lnTo>
                    <a:pt x="3910802" y="2452327"/>
                  </a:lnTo>
                  <a:cubicBezTo>
                    <a:pt x="3876867" y="2514795"/>
                    <a:pt x="3840000" y="2575440"/>
                    <a:pt x="3800387" y="2634076"/>
                  </a:cubicBezTo>
                  <a:lnTo>
                    <a:pt x="3673920" y="2803197"/>
                  </a:lnTo>
                  <a:lnTo>
                    <a:pt x="271078" y="2803197"/>
                  </a:lnTo>
                  <a:lnTo>
                    <a:pt x="144612" y="2634076"/>
                  </a:lnTo>
                  <a:cubicBezTo>
                    <a:pt x="104998" y="2575440"/>
                    <a:pt x="68131" y="2514795"/>
                    <a:pt x="34196" y="2452327"/>
                  </a:cubicBezTo>
                  <a:close/>
                  <a:moveTo>
                    <a:pt x="271079" y="0"/>
                  </a:moveTo>
                  <a:lnTo>
                    <a:pt x="3673920" y="0"/>
                  </a:lnTo>
                  <a:lnTo>
                    <a:pt x="3800387" y="169122"/>
                  </a:lnTo>
                  <a:cubicBezTo>
                    <a:pt x="3840000" y="227758"/>
                    <a:pt x="3876867" y="288403"/>
                    <a:pt x="3910802" y="350872"/>
                  </a:cubicBezTo>
                  <a:lnTo>
                    <a:pt x="3944998" y="421857"/>
                  </a:lnTo>
                  <a:lnTo>
                    <a:pt x="1" y="421857"/>
                  </a:lnTo>
                  <a:lnTo>
                    <a:pt x="34196" y="350872"/>
                  </a:lnTo>
                  <a:cubicBezTo>
                    <a:pt x="68131" y="288403"/>
                    <a:pt x="104998" y="227758"/>
                    <a:pt x="144612" y="169122"/>
                  </a:cubicBezTo>
                  <a:close/>
                </a:path>
              </a:pathLst>
            </a:custGeom>
            <a:solidFill>
              <a:srgbClr val="E87071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0" name="任意多边形 69"/>
            <p:cNvSpPr/>
            <p:nvPr/>
          </p:nvSpPr>
          <p:spPr>
            <a:xfrm>
              <a:off x="1904696" y="1929794"/>
              <a:ext cx="1012613" cy="948140"/>
            </a:xfrm>
            <a:custGeom>
              <a:avLst/>
              <a:gdLst>
                <a:gd name="connsiteX0" fmla="*/ 937260 w 2001989"/>
                <a:gd name="connsiteY0" fmla="*/ 0 h 1874520"/>
                <a:gd name="connsiteX1" fmla="*/ 2001989 w 2001989"/>
                <a:gd name="connsiteY1" fmla="*/ 0 h 1874520"/>
                <a:gd name="connsiteX2" fmla="*/ 1963825 w 2001989"/>
                <a:gd name="connsiteY2" fmla="*/ 79225 h 1874520"/>
                <a:gd name="connsiteX3" fmla="*/ 1892144 w 2001989"/>
                <a:gd name="connsiteY3" fmla="*/ 275070 h 1874520"/>
                <a:gd name="connsiteX4" fmla="*/ 958266 w 2001989"/>
                <a:gd name="connsiteY4" fmla="*/ 275070 h 1874520"/>
                <a:gd name="connsiteX5" fmla="*/ 296076 w 2001989"/>
                <a:gd name="connsiteY5" fmla="*/ 937260 h 1874520"/>
                <a:gd name="connsiteX6" fmla="*/ 958266 w 2001989"/>
                <a:gd name="connsiteY6" fmla="*/ 1599450 h 1874520"/>
                <a:gd name="connsiteX7" fmla="*/ 1892144 w 2001989"/>
                <a:gd name="connsiteY7" fmla="*/ 1599450 h 1874520"/>
                <a:gd name="connsiteX8" fmla="*/ 1963825 w 2001989"/>
                <a:gd name="connsiteY8" fmla="*/ 1795295 h 1874520"/>
                <a:gd name="connsiteX9" fmla="*/ 2001989 w 2001989"/>
                <a:gd name="connsiteY9" fmla="*/ 1874520 h 1874520"/>
                <a:gd name="connsiteX10" fmla="*/ 937260 w 2001989"/>
                <a:gd name="connsiteY10" fmla="*/ 1874520 h 1874520"/>
                <a:gd name="connsiteX11" fmla="*/ 0 w 2001989"/>
                <a:gd name="connsiteY11" fmla="*/ 937260 h 1874520"/>
                <a:gd name="connsiteX12" fmla="*/ 937260 w 2001989"/>
                <a:gd name="connsiteY12" fmla="*/ 0 h 1874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01989" h="1874520">
                  <a:moveTo>
                    <a:pt x="937260" y="0"/>
                  </a:moveTo>
                  <a:lnTo>
                    <a:pt x="2001989" y="0"/>
                  </a:lnTo>
                  <a:lnTo>
                    <a:pt x="1963825" y="79225"/>
                  </a:lnTo>
                  <a:lnTo>
                    <a:pt x="1892144" y="275070"/>
                  </a:lnTo>
                  <a:lnTo>
                    <a:pt x="958266" y="275070"/>
                  </a:lnTo>
                  <a:cubicBezTo>
                    <a:pt x="592549" y="275070"/>
                    <a:pt x="296076" y="571543"/>
                    <a:pt x="296076" y="937260"/>
                  </a:cubicBezTo>
                  <a:cubicBezTo>
                    <a:pt x="296076" y="1302977"/>
                    <a:pt x="592549" y="1599450"/>
                    <a:pt x="958266" y="1599450"/>
                  </a:cubicBezTo>
                  <a:lnTo>
                    <a:pt x="1892144" y="1599450"/>
                  </a:lnTo>
                  <a:lnTo>
                    <a:pt x="1963825" y="1795295"/>
                  </a:lnTo>
                  <a:lnTo>
                    <a:pt x="2001989" y="1874520"/>
                  </a:lnTo>
                  <a:lnTo>
                    <a:pt x="937260" y="1874520"/>
                  </a:lnTo>
                  <a:cubicBezTo>
                    <a:pt x="419626" y="1874520"/>
                    <a:pt x="0" y="1454894"/>
                    <a:pt x="0" y="937260"/>
                  </a:cubicBezTo>
                  <a:cubicBezTo>
                    <a:pt x="0" y="419626"/>
                    <a:pt x="419626" y="0"/>
                    <a:pt x="937260" y="0"/>
                  </a:cubicBezTo>
                  <a:close/>
                </a:path>
              </a:pathLst>
            </a:custGeom>
            <a:solidFill>
              <a:srgbClr val="E87071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1" name="任意多边形 70"/>
            <p:cNvSpPr/>
            <p:nvPr/>
          </p:nvSpPr>
          <p:spPr>
            <a:xfrm>
              <a:off x="2056307" y="2066398"/>
              <a:ext cx="894188" cy="675966"/>
            </a:xfrm>
            <a:custGeom>
              <a:avLst/>
              <a:gdLst>
                <a:gd name="connsiteX0" fmla="*/ 0 w 1767856"/>
                <a:gd name="connsiteY0" fmla="*/ 668208 h 1336418"/>
                <a:gd name="connsiteX1" fmla="*/ 0 w 1767856"/>
                <a:gd name="connsiteY1" fmla="*/ 668209 h 1336418"/>
                <a:gd name="connsiteX2" fmla="*/ 0 w 1767856"/>
                <a:gd name="connsiteY2" fmla="*/ 668209 h 1336418"/>
                <a:gd name="connsiteX3" fmla="*/ 668209 w 1767856"/>
                <a:gd name="connsiteY3" fmla="*/ 0 h 1336418"/>
                <a:gd name="connsiteX4" fmla="*/ 1730354 w 1767856"/>
                <a:gd name="connsiteY4" fmla="*/ 0 h 1336418"/>
                <a:gd name="connsiteX5" fmla="*/ 1705283 w 1767856"/>
                <a:gd name="connsiteY5" fmla="*/ 45922 h 1336418"/>
                <a:gd name="connsiteX6" fmla="*/ 1586450 w 1767856"/>
                <a:gd name="connsiteY6" fmla="*/ 633863 h 1336418"/>
                <a:gd name="connsiteX7" fmla="*/ 1705283 w 1767856"/>
                <a:gd name="connsiteY7" fmla="*/ 1221804 h 1336418"/>
                <a:gd name="connsiteX8" fmla="*/ 1767856 w 1767856"/>
                <a:gd name="connsiteY8" fmla="*/ 1336418 h 1336418"/>
                <a:gd name="connsiteX9" fmla="*/ 668209 w 1767856"/>
                <a:gd name="connsiteY9" fmla="*/ 1336417 h 1336418"/>
                <a:gd name="connsiteX10" fmla="*/ 13576 w 1767856"/>
                <a:gd name="connsiteY10" fmla="*/ 802876 h 1336418"/>
                <a:gd name="connsiteX11" fmla="*/ 0 w 1767856"/>
                <a:gd name="connsiteY11" fmla="*/ 668209 h 1336418"/>
                <a:gd name="connsiteX12" fmla="*/ 13576 w 1767856"/>
                <a:gd name="connsiteY12" fmla="*/ 533542 h 1336418"/>
                <a:gd name="connsiteX13" fmla="*/ 668209 w 1767856"/>
                <a:gd name="connsiteY13" fmla="*/ 0 h 1336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67856" h="1336418">
                  <a:moveTo>
                    <a:pt x="0" y="668208"/>
                  </a:moveTo>
                  <a:lnTo>
                    <a:pt x="0" y="668209"/>
                  </a:lnTo>
                  <a:lnTo>
                    <a:pt x="0" y="668209"/>
                  </a:lnTo>
                  <a:close/>
                  <a:moveTo>
                    <a:pt x="668209" y="0"/>
                  </a:moveTo>
                  <a:lnTo>
                    <a:pt x="1730354" y="0"/>
                  </a:lnTo>
                  <a:lnTo>
                    <a:pt x="1705283" y="45922"/>
                  </a:lnTo>
                  <a:cubicBezTo>
                    <a:pt x="1630258" y="213754"/>
                    <a:pt x="1586450" y="416077"/>
                    <a:pt x="1586450" y="633863"/>
                  </a:cubicBezTo>
                  <a:cubicBezTo>
                    <a:pt x="1586450" y="851650"/>
                    <a:pt x="1630258" y="1053973"/>
                    <a:pt x="1705283" y="1221804"/>
                  </a:cubicBezTo>
                  <a:lnTo>
                    <a:pt x="1767856" y="1336418"/>
                  </a:lnTo>
                  <a:lnTo>
                    <a:pt x="668209" y="1336417"/>
                  </a:lnTo>
                  <a:cubicBezTo>
                    <a:pt x="345297" y="1336417"/>
                    <a:pt x="75884" y="1107367"/>
                    <a:pt x="13576" y="802876"/>
                  </a:cubicBezTo>
                  <a:lnTo>
                    <a:pt x="0" y="668209"/>
                  </a:lnTo>
                  <a:lnTo>
                    <a:pt x="13576" y="533542"/>
                  </a:lnTo>
                  <a:cubicBezTo>
                    <a:pt x="75884" y="229050"/>
                    <a:pt x="345297" y="0"/>
                    <a:pt x="668209" y="0"/>
                  </a:cubicBezTo>
                  <a:close/>
                </a:path>
              </a:pathLst>
            </a:custGeom>
            <a:noFill/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2" name="任意多边形 71"/>
            <p:cNvSpPr/>
            <p:nvPr/>
          </p:nvSpPr>
          <p:spPr>
            <a:xfrm>
              <a:off x="1905505" y="1927707"/>
              <a:ext cx="1098255" cy="948140"/>
            </a:xfrm>
            <a:custGeom>
              <a:avLst/>
              <a:gdLst>
                <a:gd name="connsiteX0" fmla="*/ 0 w 2171307"/>
                <a:gd name="connsiteY0" fmla="*/ 937259 h 1874520"/>
                <a:gd name="connsiteX1" fmla="*/ 0 w 2171307"/>
                <a:gd name="connsiteY1" fmla="*/ 937260 h 1874520"/>
                <a:gd name="connsiteX2" fmla="*/ 0 w 2171307"/>
                <a:gd name="connsiteY2" fmla="*/ 937260 h 1874520"/>
                <a:gd name="connsiteX3" fmla="*/ 937260 w 2171307"/>
                <a:gd name="connsiteY3" fmla="*/ 0 h 1874520"/>
                <a:gd name="connsiteX4" fmla="*/ 1943266 w 2171307"/>
                <a:gd name="connsiteY4" fmla="*/ 0 h 1874520"/>
                <a:gd name="connsiteX5" fmla="*/ 2132157 w 2171307"/>
                <a:gd name="connsiteY5" fmla="*/ 19042 h 1874520"/>
                <a:gd name="connsiteX6" fmla="*/ 2171307 w 2171307"/>
                <a:gd name="connsiteY6" fmla="*/ 29109 h 1874520"/>
                <a:gd name="connsiteX7" fmla="*/ 2110954 w 2171307"/>
                <a:gd name="connsiteY7" fmla="*/ 149404 h 1874520"/>
                <a:gd name="connsiteX8" fmla="*/ 1945409 w 2171307"/>
                <a:gd name="connsiteY8" fmla="*/ 941063 h 1874520"/>
                <a:gd name="connsiteX9" fmla="*/ 2110954 w 2171307"/>
                <a:gd name="connsiteY9" fmla="*/ 1732723 h 1874520"/>
                <a:gd name="connsiteX10" fmla="*/ 2167927 w 2171307"/>
                <a:gd name="connsiteY10" fmla="*/ 1846281 h 1874520"/>
                <a:gd name="connsiteX11" fmla="*/ 2132156 w 2171307"/>
                <a:gd name="connsiteY11" fmla="*/ 1855478 h 1874520"/>
                <a:gd name="connsiteX12" fmla="*/ 1943265 w 2171307"/>
                <a:gd name="connsiteY12" fmla="*/ 1874520 h 1874520"/>
                <a:gd name="connsiteX13" fmla="*/ 937260 w 2171307"/>
                <a:gd name="connsiteY13" fmla="*/ 1874519 h 1874520"/>
                <a:gd name="connsiteX14" fmla="*/ 19042 w 2171307"/>
                <a:gd name="connsiteY14" fmla="*/ 1126150 h 1874520"/>
                <a:gd name="connsiteX15" fmla="*/ 0 w 2171307"/>
                <a:gd name="connsiteY15" fmla="*/ 937260 h 1874520"/>
                <a:gd name="connsiteX16" fmla="*/ 19042 w 2171307"/>
                <a:gd name="connsiteY16" fmla="*/ 748370 h 1874520"/>
                <a:gd name="connsiteX17" fmla="*/ 937260 w 2171307"/>
                <a:gd name="connsiteY17" fmla="*/ 0 h 1874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171307" h="1874520">
                  <a:moveTo>
                    <a:pt x="0" y="937259"/>
                  </a:moveTo>
                  <a:lnTo>
                    <a:pt x="0" y="937260"/>
                  </a:lnTo>
                  <a:lnTo>
                    <a:pt x="0" y="937260"/>
                  </a:lnTo>
                  <a:close/>
                  <a:moveTo>
                    <a:pt x="937260" y="0"/>
                  </a:moveTo>
                  <a:lnTo>
                    <a:pt x="1943266" y="0"/>
                  </a:lnTo>
                  <a:cubicBezTo>
                    <a:pt x="2007971" y="0"/>
                    <a:pt x="2071143" y="6557"/>
                    <a:pt x="2132157" y="19042"/>
                  </a:cubicBezTo>
                  <a:lnTo>
                    <a:pt x="2171307" y="29109"/>
                  </a:lnTo>
                  <a:lnTo>
                    <a:pt x="2110954" y="149404"/>
                  </a:lnTo>
                  <a:cubicBezTo>
                    <a:pt x="2005379" y="384735"/>
                    <a:pt x="1945409" y="654419"/>
                    <a:pt x="1945409" y="941063"/>
                  </a:cubicBezTo>
                  <a:cubicBezTo>
                    <a:pt x="1945409" y="1227708"/>
                    <a:pt x="2005379" y="1497391"/>
                    <a:pt x="2110954" y="1732723"/>
                  </a:cubicBezTo>
                  <a:lnTo>
                    <a:pt x="2167927" y="1846281"/>
                  </a:lnTo>
                  <a:lnTo>
                    <a:pt x="2132156" y="1855478"/>
                  </a:lnTo>
                  <a:cubicBezTo>
                    <a:pt x="2071142" y="1867963"/>
                    <a:pt x="2007970" y="1874520"/>
                    <a:pt x="1943265" y="1874520"/>
                  </a:cubicBezTo>
                  <a:lnTo>
                    <a:pt x="937260" y="1874519"/>
                  </a:lnTo>
                  <a:cubicBezTo>
                    <a:pt x="484330" y="1874519"/>
                    <a:pt x="106438" y="1553243"/>
                    <a:pt x="19042" y="1126150"/>
                  </a:cubicBezTo>
                  <a:lnTo>
                    <a:pt x="0" y="937260"/>
                  </a:lnTo>
                  <a:lnTo>
                    <a:pt x="19042" y="748370"/>
                  </a:lnTo>
                  <a:cubicBezTo>
                    <a:pt x="106438" y="321276"/>
                    <a:pt x="484330" y="0"/>
                    <a:pt x="937260" y="0"/>
                  </a:cubicBezTo>
                  <a:close/>
                </a:path>
              </a:pathLst>
            </a:custGeom>
            <a:noFill/>
            <a:ln w="2540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3" name="椭圆 72"/>
            <p:cNvSpPr/>
            <p:nvPr/>
          </p:nvSpPr>
          <p:spPr>
            <a:xfrm>
              <a:off x="2938973" y="1450403"/>
              <a:ext cx="1957720" cy="1957722"/>
            </a:xfrm>
            <a:prstGeom prst="ellipse">
              <a:avLst/>
            </a:prstGeom>
            <a:solidFill>
              <a:schemeClr val="bg1">
                <a:alpha val="15000"/>
              </a:schemeClr>
            </a:solidFill>
            <a:ln w="38100">
              <a:noFill/>
            </a:ln>
            <a:effectLst>
              <a:innerShdw blurRad="469900">
                <a:prstClr val="black">
                  <a:alpha val="2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75" name="组合 74"/>
            <p:cNvGrpSpPr/>
            <p:nvPr/>
          </p:nvGrpSpPr>
          <p:grpSpPr>
            <a:xfrm>
              <a:off x="2799256" y="1288891"/>
              <a:ext cx="2229944" cy="2229946"/>
              <a:chOff x="4234767" y="424542"/>
              <a:chExt cx="4408714" cy="4408714"/>
            </a:xfrm>
            <a:effectLst>
              <a:outerShdw blurRad="203200" dist="635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77" name="任意多边形 76"/>
              <p:cNvSpPr/>
              <p:nvPr/>
            </p:nvSpPr>
            <p:spPr>
              <a:xfrm>
                <a:off x="4234767" y="424542"/>
                <a:ext cx="4408714" cy="4408714"/>
              </a:xfrm>
              <a:custGeom>
                <a:avLst/>
                <a:gdLst>
                  <a:gd name="connsiteX0" fmla="*/ 2204357 w 4408714"/>
                  <a:gd name="connsiteY0" fmla="*/ 269100 h 4408714"/>
                  <a:gd name="connsiteX1" fmla="*/ 269100 w 4408714"/>
                  <a:gd name="connsiteY1" fmla="*/ 2204357 h 4408714"/>
                  <a:gd name="connsiteX2" fmla="*/ 2204357 w 4408714"/>
                  <a:gd name="connsiteY2" fmla="*/ 4139614 h 4408714"/>
                  <a:gd name="connsiteX3" fmla="*/ 4139614 w 4408714"/>
                  <a:gd name="connsiteY3" fmla="*/ 2204357 h 4408714"/>
                  <a:gd name="connsiteX4" fmla="*/ 2204357 w 4408714"/>
                  <a:gd name="connsiteY4" fmla="*/ 269100 h 4408714"/>
                  <a:gd name="connsiteX5" fmla="*/ 2204357 w 4408714"/>
                  <a:gd name="connsiteY5" fmla="*/ 0 h 4408714"/>
                  <a:gd name="connsiteX6" fmla="*/ 4408714 w 4408714"/>
                  <a:gd name="connsiteY6" fmla="*/ 2204357 h 4408714"/>
                  <a:gd name="connsiteX7" fmla="*/ 2204357 w 4408714"/>
                  <a:gd name="connsiteY7" fmla="*/ 4408714 h 4408714"/>
                  <a:gd name="connsiteX8" fmla="*/ 0 w 4408714"/>
                  <a:gd name="connsiteY8" fmla="*/ 2204357 h 4408714"/>
                  <a:gd name="connsiteX9" fmla="*/ 2204357 w 4408714"/>
                  <a:gd name="connsiteY9" fmla="*/ 0 h 4408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408714" h="4408714">
                    <a:moveTo>
                      <a:pt x="2204357" y="269100"/>
                    </a:moveTo>
                    <a:cubicBezTo>
                      <a:pt x="1135544" y="269100"/>
                      <a:pt x="269100" y="1135544"/>
                      <a:pt x="269100" y="2204357"/>
                    </a:cubicBezTo>
                    <a:cubicBezTo>
                      <a:pt x="269100" y="3273170"/>
                      <a:pt x="1135544" y="4139614"/>
                      <a:pt x="2204357" y="4139614"/>
                    </a:cubicBezTo>
                    <a:cubicBezTo>
                      <a:pt x="3273170" y="4139614"/>
                      <a:pt x="4139614" y="3273170"/>
                      <a:pt x="4139614" y="2204357"/>
                    </a:cubicBezTo>
                    <a:cubicBezTo>
                      <a:pt x="4139614" y="1135544"/>
                      <a:pt x="3273170" y="269100"/>
                      <a:pt x="2204357" y="269100"/>
                    </a:cubicBezTo>
                    <a:close/>
                    <a:moveTo>
                      <a:pt x="2204357" y="0"/>
                    </a:moveTo>
                    <a:cubicBezTo>
                      <a:pt x="3421790" y="0"/>
                      <a:pt x="4408714" y="986924"/>
                      <a:pt x="4408714" y="2204357"/>
                    </a:cubicBezTo>
                    <a:cubicBezTo>
                      <a:pt x="4408714" y="3421790"/>
                      <a:pt x="3421790" y="4408714"/>
                      <a:pt x="2204357" y="4408714"/>
                    </a:cubicBezTo>
                    <a:cubicBezTo>
                      <a:pt x="986924" y="4408714"/>
                      <a:pt x="0" y="3421790"/>
                      <a:pt x="0" y="2204357"/>
                    </a:cubicBezTo>
                    <a:cubicBezTo>
                      <a:pt x="0" y="986924"/>
                      <a:pt x="986924" y="0"/>
                      <a:pt x="2204357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任意多边形 77"/>
              <p:cNvSpPr/>
              <p:nvPr/>
            </p:nvSpPr>
            <p:spPr>
              <a:xfrm>
                <a:off x="4234767" y="424542"/>
                <a:ext cx="4408714" cy="4408714"/>
              </a:xfrm>
              <a:custGeom>
                <a:avLst/>
                <a:gdLst>
                  <a:gd name="connsiteX0" fmla="*/ 2204357 w 4408714"/>
                  <a:gd name="connsiteY0" fmla="*/ 0 h 4408714"/>
                  <a:gd name="connsiteX1" fmla="*/ 4408714 w 4408714"/>
                  <a:gd name="connsiteY1" fmla="*/ 2204357 h 4408714"/>
                  <a:gd name="connsiteX2" fmla="*/ 2204357 w 4408714"/>
                  <a:gd name="connsiteY2" fmla="*/ 4408714 h 4408714"/>
                  <a:gd name="connsiteX3" fmla="*/ 0 w 4408714"/>
                  <a:gd name="connsiteY3" fmla="*/ 2204357 h 4408714"/>
                  <a:gd name="connsiteX4" fmla="*/ 2204357 w 4408714"/>
                  <a:gd name="connsiteY4" fmla="*/ 0 h 4408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08714" h="4408714">
                    <a:moveTo>
                      <a:pt x="2204357" y="0"/>
                    </a:moveTo>
                    <a:cubicBezTo>
                      <a:pt x="3421790" y="0"/>
                      <a:pt x="4408714" y="986924"/>
                      <a:pt x="4408714" y="2204357"/>
                    </a:cubicBezTo>
                    <a:cubicBezTo>
                      <a:pt x="4408714" y="3421790"/>
                      <a:pt x="3421790" y="4408714"/>
                      <a:pt x="2204357" y="4408714"/>
                    </a:cubicBezTo>
                    <a:cubicBezTo>
                      <a:pt x="986924" y="4408714"/>
                      <a:pt x="0" y="3421790"/>
                      <a:pt x="0" y="2204357"/>
                    </a:cubicBezTo>
                    <a:cubicBezTo>
                      <a:pt x="0" y="986924"/>
                      <a:pt x="986924" y="0"/>
                      <a:pt x="2204357" y="0"/>
                    </a:cubicBezTo>
                    <a:close/>
                  </a:path>
                </a:pathLst>
              </a:custGeom>
              <a:noFill/>
              <a:ln w="381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9" name="椭圆 78"/>
              <p:cNvSpPr/>
              <p:nvPr/>
            </p:nvSpPr>
            <p:spPr>
              <a:xfrm>
                <a:off x="4496739" y="693642"/>
                <a:ext cx="3870514" cy="3870514"/>
              </a:xfrm>
              <a:prstGeom prst="ellipse">
                <a:avLst/>
              </a:prstGeom>
              <a:noFill/>
              <a:ln w="38100">
                <a:gradFill flip="none" rotWithShape="1">
                  <a:gsLst>
                    <a:gs pos="100000">
                      <a:schemeClr val="bg1"/>
                    </a:gs>
                    <a:gs pos="0">
                      <a:schemeClr val="bg1">
                        <a:lumMod val="65000"/>
                      </a:schemeClr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76" name="椭圆 75"/>
            <p:cNvSpPr/>
            <p:nvPr/>
          </p:nvSpPr>
          <p:spPr>
            <a:xfrm>
              <a:off x="2982026" y="1597689"/>
              <a:ext cx="833016" cy="637553"/>
            </a:xfrm>
            <a:prstGeom prst="ellipse">
              <a:avLst/>
            </a:prstGeom>
            <a:gradFill flip="none" rotWithShape="1">
              <a:gsLst>
                <a:gs pos="38000">
                  <a:srgbClr val="FFFFFF">
                    <a:alpha val="17000"/>
                  </a:srgbClr>
                </a:gs>
                <a:gs pos="0">
                  <a:schemeClr val="bg1">
                    <a:alpha val="84000"/>
                  </a:schemeClr>
                </a:gs>
                <a:gs pos="67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6544546" y="3767500"/>
            <a:ext cx="3424014" cy="2443706"/>
            <a:chOff x="1904696" y="1288891"/>
            <a:chExt cx="3124504" cy="2229946"/>
          </a:xfrm>
        </p:grpSpPr>
        <p:sp>
          <p:nvSpPr>
            <p:cNvPr id="81" name="任意多边形 80"/>
            <p:cNvSpPr/>
            <p:nvPr/>
          </p:nvSpPr>
          <p:spPr>
            <a:xfrm>
              <a:off x="2935368" y="1694930"/>
              <a:ext cx="1957720" cy="1417869"/>
            </a:xfrm>
            <a:custGeom>
              <a:avLst/>
              <a:gdLst>
                <a:gd name="connsiteX0" fmla="*/ 0 w 3944999"/>
                <a:gd name="connsiteY0" fmla="*/ 2381339 h 2803197"/>
                <a:gd name="connsiteX1" fmla="*/ 3944999 w 3944999"/>
                <a:gd name="connsiteY1" fmla="*/ 2381339 h 2803197"/>
                <a:gd name="connsiteX2" fmla="*/ 3910802 w 3944999"/>
                <a:gd name="connsiteY2" fmla="*/ 2452327 h 2803197"/>
                <a:gd name="connsiteX3" fmla="*/ 3800387 w 3944999"/>
                <a:gd name="connsiteY3" fmla="*/ 2634076 h 2803197"/>
                <a:gd name="connsiteX4" fmla="*/ 3673920 w 3944999"/>
                <a:gd name="connsiteY4" fmla="*/ 2803197 h 2803197"/>
                <a:gd name="connsiteX5" fmla="*/ 271078 w 3944999"/>
                <a:gd name="connsiteY5" fmla="*/ 2803197 h 2803197"/>
                <a:gd name="connsiteX6" fmla="*/ 144612 w 3944999"/>
                <a:gd name="connsiteY6" fmla="*/ 2634076 h 2803197"/>
                <a:gd name="connsiteX7" fmla="*/ 34196 w 3944999"/>
                <a:gd name="connsiteY7" fmla="*/ 2452327 h 2803197"/>
                <a:gd name="connsiteX8" fmla="*/ 271079 w 3944999"/>
                <a:gd name="connsiteY8" fmla="*/ 0 h 2803197"/>
                <a:gd name="connsiteX9" fmla="*/ 3673920 w 3944999"/>
                <a:gd name="connsiteY9" fmla="*/ 0 h 2803197"/>
                <a:gd name="connsiteX10" fmla="*/ 3800387 w 3944999"/>
                <a:gd name="connsiteY10" fmla="*/ 169122 h 2803197"/>
                <a:gd name="connsiteX11" fmla="*/ 3910802 w 3944999"/>
                <a:gd name="connsiteY11" fmla="*/ 350872 h 2803197"/>
                <a:gd name="connsiteX12" fmla="*/ 3944998 w 3944999"/>
                <a:gd name="connsiteY12" fmla="*/ 421857 h 2803197"/>
                <a:gd name="connsiteX13" fmla="*/ 1 w 3944999"/>
                <a:gd name="connsiteY13" fmla="*/ 421857 h 2803197"/>
                <a:gd name="connsiteX14" fmla="*/ 34196 w 3944999"/>
                <a:gd name="connsiteY14" fmla="*/ 350872 h 2803197"/>
                <a:gd name="connsiteX15" fmla="*/ 144612 w 3944999"/>
                <a:gd name="connsiteY15" fmla="*/ 169122 h 2803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944999" h="2803197">
                  <a:moveTo>
                    <a:pt x="0" y="2381339"/>
                  </a:moveTo>
                  <a:lnTo>
                    <a:pt x="3944999" y="2381339"/>
                  </a:lnTo>
                  <a:lnTo>
                    <a:pt x="3910802" y="2452327"/>
                  </a:lnTo>
                  <a:cubicBezTo>
                    <a:pt x="3876867" y="2514795"/>
                    <a:pt x="3840000" y="2575440"/>
                    <a:pt x="3800387" y="2634076"/>
                  </a:cubicBezTo>
                  <a:lnTo>
                    <a:pt x="3673920" y="2803197"/>
                  </a:lnTo>
                  <a:lnTo>
                    <a:pt x="271078" y="2803197"/>
                  </a:lnTo>
                  <a:lnTo>
                    <a:pt x="144612" y="2634076"/>
                  </a:lnTo>
                  <a:cubicBezTo>
                    <a:pt x="104998" y="2575440"/>
                    <a:pt x="68131" y="2514795"/>
                    <a:pt x="34196" y="2452327"/>
                  </a:cubicBezTo>
                  <a:close/>
                  <a:moveTo>
                    <a:pt x="271079" y="0"/>
                  </a:moveTo>
                  <a:lnTo>
                    <a:pt x="3673920" y="0"/>
                  </a:lnTo>
                  <a:lnTo>
                    <a:pt x="3800387" y="169122"/>
                  </a:lnTo>
                  <a:cubicBezTo>
                    <a:pt x="3840000" y="227758"/>
                    <a:pt x="3876867" y="288403"/>
                    <a:pt x="3910802" y="350872"/>
                  </a:cubicBezTo>
                  <a:lnTo>
                    <a:pt x="3944998" y="421857"/>
                  </a:lnTo>
                  <a:lnTo>
                    <a:pt x="1" y="421857"/>
                  </a:lnTo>
                  <a:lnTo>
                    <a:pt x="34196" y="350872"/>
                  </a:lnTo>
                  <a:cubicBezTo>
                    <a:pt x="68131" y="288403"/>
                    <a:pt x="104998" y="227758"/>
                    <a:pt x="144612" y="169122"/>
                  </a:cubicBezTo>
                  <a:close/>
                </a:path>
              </a:pathLst>
            </a:custGeom>
            <a:solidFill>
              <a:srgbClr val="663A77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2" name="任意多边形 81"/>
            <p:cNvSpPr/>
            <p:nvPr/>
          </p:nvSpPr>
          <p:spPr>
            <a:xfrm>
              <a:off x="1904696" y="1929794"/>
              <a:ext cx="1012613" cy="948140"/>
            </a:xfrm>
            <a:custGeom>
              <a:avLst/>
              <a:gdLst>
                <a:gd name="connsiteX0" fmla="*/ 937260 w 2001989"/>
                <a:gd name="connsiteY0" fmla="*/ 0 h 1874520"/>
                <a:gd name="connsiteX1" fmla="*/ 2001989 w 2001989"/>
                <a:gd name="connsiteY1" fmla="*/ 0 h 1874520"/>
                <a:gd name="connsiteX2" fmla="*/ 1963825 w 2001989"/>
                <a:gd name="connsiteY2" fmla="*/ 79225 h 1874520"/>
                <a:gd name="connsiteX3" fmla="*/ 1892144 w 2001989"/>
                <a:gd name="connsiteY3" fmla="*/ 275070 h 1874520"/>
                <a:gd name="connsiteX4" fmla="*/ 958266 w 2001989"/>
                <a:gd name="connsiteY4" fmla="*/ 275070 h 1874520"/>
                <a:gd name="connsiteX5" fmla="*/ 296076 w 2001989"/>
                <a:gd name="connsiteY5" fmla="*/ 937260 h 1874520"/>
                <a:gd name="connsiteX6" fmla="*/ 958266 w 2001989"/>
                <a:gd name="connsiteY6" fmla="*/ 1599450 h 1874520"/>
                <a:gd name="connsiteX7" fmla="*/ 1892144 w 2001989"/>
                <a:gd name="connsiteY7" fmla="*/ 1599450 h 1874520"/>
                <a:gd name="connsiteX8" fmla="*/ 1963825 w 2001989"/>
                <a:gd name="connsiteY8" fmla="*/ 1795295 h 1874520"/>
                <a:gd name="connsiteX9" fmla="*/ 2001989 w 2001989"/>
                <a:gd name="connsiteY9" fmla="*/ 1874520 h 1874520"/>
                <a:gd name="connsiteX10" fmla="*/ 937260 w 2001989"/>
                <a:gd name="connsiteY10" fmla="*/ 1874520 h 1874520"/>
                <a:gd name="connsiteX11" fmla="*/ 0 w 2001989"/>
                <a:gd name="connsiteY11" fmla="*/ 937260 h 1874520"/>
                <a:gd name="connsiteX12" fmla="*/ 937260 w 2001989"/>
                <a:gd name="connsiteY12" fmla="*/ 0 h 1874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01989" h="1874520">
                  <a:moveTo>
                    <a:pt x="937260" y="0"/>
                  </a:moveTo>
                  <a:lnTo>
                    <a:pt x="2001989" y="0"/>
                  </a:lnTo>
                  <a:lnTo>
                    <a:pt x="1963825" y="79225"/>
                  </a:lnTo>
                  <a:lnTo>
                    <a:pt x="1892144" y="275070"/>
                  </a:lnTo>
                  <a:lnTo>
                    <a:pt x="958266" y="275070"/>
                  </a:lnTo>
                  <a:cubicBezTo>
                    <a:pt x="592549" y="275070"/>
                    <a:pt x="296076" y="571543"/>
                    <a:pt x="296076" y="937260"/>
                  </a:cubicBezTo>
                  <a:cubicBezTo>
                    <a:pt x="296076" y="1302977"/>
                    <a:pt x="592549" y="1599450"/>
                    <a:pt x="958266" y="1599450"/>
                  </a:cubicBezTo>
                  <a:lnTo>
                    <a:pt x="1892144" y="1599450"/>
                  </a:lnTo>
                  <a:lnTo>
                    <a:pt x="1963825" y="1795295"/>
                  </a:lnTo>
                  <a:lnTo>
                    <a:pt x="2001989" y="1874520"/>
                  </a:lnTo>
                  <a:lnTo>
                    <a:pt x="937260" y="1874520"/>
                  </a:lnTo>
                  <a:cubicBezTo>
                    <a:pt x="419626" y="1874520"/>
                    <a:pt x="0" y="1454894"/>
                    <a:pt x="0" y="937260"/>
                  </a:cubicBezTo>
                  <a:cubicBezTo>
                    <a:pt x="0" y="419626"/>
                    <a:pt x="419626" y="0"/>
                    <a:pt x="937260" y="0"/>
                  </a:cubicBezTo>
                  <a:close/>
                </a:path>
              </a:pathLst>
            </a:custGeom>
            <a:solidFill>
              <a:srgbClr val="663A77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3" name="任意多边形 82"/>
            <p:cNvSpPr/>
            <p:nvPr/>
          </p:nvSpPr>
          <p:spPr>
            <a:xfrm>
              <a:off x="2056307" y="2066398"/>
              <a:ext cx="894188" cy="675966"/>
            </a:xfrm>
            <a:custGeom>
              <a:avLst/>
              <a:gdLst>
                <a:gd name="connsiteX0" fmla="*/ 0 w 1767856"/>
                <a:gd name="connsiteY0" fmla="*/ 668208 h 1336418"/>
                <a:gd name="connsiteX1" fmla="*/ 0 w 1767856"/>
                <a:gd name="connsiteY1" fmla="*/ 668209 h 1336418"/>
                <a:gd name="connsiteX2" fmla="*/ 0 w 1767856"/>
                <a:gd name="connsiteY2" fmla="*/ 668209 h 1336418"/>
                <a:gd name="connsiteX3" fmla="*/ 668209 w 1767856"/>
                <a:gd name="connsiteY3" fmla="*/ 0 h 1336418"/>
                <a:gd name="connsiteX4" fmla="*/ 1730354 w 1767856"/>
                <a:gd name="connsiteY4" fmla="*/ 0 h 1336418"/>
                <a:gd name="connsiteX5" fmla="*/ 1705283 w 1767856"/>
                <a:gd name="connsiteY5" fmla="*/ 45922 h 1336418"/>
                <a:gd name="connsiteX6" fmla="*/ 1586450 w 1767856"/>
                <a:gd name="connsiteY6" fmla="*/ 633863 h 1336418"/>
                <a:gd name="connsiteX7" fmla="*/ 1705283 w 1767856"/>
                <a:gd name="connsiteY7" fmla="*/ 1221804 h 1336418"/>
                <a:gd name="connsiteX8" fmla="*/ 1767856 w 1767856"/>
                <a:gd name="connsiteY8" fmla="*/ 1336418 h 1336418"/>
                <a:gd name="connsiteX9" fmla="*/ 668209 w 1767856"/>
                <a:gd name="connsiteY9" fmla="*/ 1336417 h 1336418"/>
                <a:gd name="connsiteX10" fmla="*/ 13576 w 1767856"/>
                <a:gd name="connsiteY10" fmla="*/ 802876 h 1336418"/>
                <a:gd name="connsiteX11" fmla="*/ 0 w 1767856"/>
                <a:gd name="connsiteY11" fmla="*/ 668209 h 1336418"/>
                <a:gd name="connsiteX12" fmla="*/ 13576 w 1767856"/>
                <a:gd name="connsiteY12" fmla="*/ 533542 h 1336418"/>
                <a:gd name="connsiteX13" fmla="*/ 668209 w 1767856"/>
                <a:gd name="connsiteY13" fmla="*/ 0 h 1336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67856" h="1336418">
                  <a:moveTo>
                    <a:pt x="0" y="668208"/>
                  </a:moveTo>
                  <a:lnTo>
                    <a:pt x="0" y="668209"/>
                  </a:lnTo>
                  <a:lnTo>
                    <a:pt x="0" y="668209"/>
                  </a:lnTo>
                  <a:close/>
                  <a:moveTo>
                    <a:pt x="668209" y="0"/>
                  </a:moveTo>
                  <a:lnTo>
                    <a:pt x="1730354" y="0"/>
                  </a:lnTo>
                  <a:lnTo>
                    <a:pt x="1705283" y="45922"/>
                  </a:lnTo>
                  <a:cubicBezTo>
                    <a:pt x="1630258" y="213754"/>
                    <a:pt x="1586450" y="416077"/>
                    <a:pt x="1586450" y="633863"/>
                  </a:cubicBezTo>
                  <a:cubicBezTo>
                    <a:pt x="1586450" y="851650"/>
                    <a:pt x="1630258" y="1053973"/>
                    <a:pt x="1705283" y="1221804"/>
                  </a:cubicBezTo>
                  <a:lnTo>
                    <a:pt x="1767856" y="1336418"/>
                  </a:lnTo>
                  <a:lnTo>
                    <a:pt x="668209" y="1336417"/>
                  </a:lnTo>
                  <a:cubicBezTo>
                    <a:pt x="345297" y="1336417"/>
                    <a:pt x="75884" y="1107367"/>
                    <a:pt x="13576" y="802876"/>
                  </a:cubicBezTo>
                  <a:lnTo>
                    <a:pt x="0" y="668209"/>
                  </a:lnTo>
                  <a:lnTo>
                    <a:pt x="13576" y="533542"/>
                  </a:lnTo>
                  <a:cubicBezTo>
                    <a:pt x="75884" y="229050"/>
                    <a:pt x="345297" y="0"/>
                    <a:pt x="668209" y="0"/>
                  </a:cubicBezTo>
                  <a:close/>
                </a:path>
              </a:pathLst>
            </a:custGeom>
            <a:noFill/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4" name="任意多边形 83"/>
            <p:cNvSpPr/>
            <p:nvPr/>
          </p:nvSpPr>
          <p:spPr>
            <a:xfrm>
              <a:off x="1905505" y="1927707"/>
              <a:ext cx="1098255" cy="948140"/>
            </a:xfrm>
            <a:custGeom>
              <a:avLst/>
              <a:gdLst>
                <a:gd name="connsiteX0" fmla="*/ 0 w 2171307"/>
                <a:gd name="connsiteY0" fmla="*/ 937259 h 1874520"/>
                <a:gd name="connsiteX1" fmla="*/ 0 w 2171307"/>
                <a:gd name="connsiteY1" fmla="*/ 937260 h 1874520"/>
                <a:gd name="connsiteX2" fmla="*/ 0 w 2171307"/>
                <a:gd name="connsiteY2" fmla="*/ 937260 h 1874520"/>
                <a:gd name="connsiteX3" fmla="*/ 937260 w 2171307"/>
                <a:gd name="connsiteY3" fmla="*/ 0 h 1874520"/>
                <a:gd name="connsiteX4" fmla="*/ 1943266 w 2171307"/>
                <a:gd name="connsiteY4" fmla="*/ 0 h 1874520"/>
                <a:gd name="connsiteX5" fmla="*/ 2132157 w 2171307"/>
                <a:gd name="connsiteY5" fmla="*/ 19042 h 1874520"/>
                <a:gd name="connsiteX6" fmla="*/ 2171307 w 2171307"/>
                <a:gd name="connsiteY6" fmla="*/ 29109 h 1874520"/>
                <a:gd name="connsiteX7" fmla="*/ 2110954 w 2171307"/>
                <a:gd name="connsiteY7" fmla="*/ 149404 h 1874520"/>
                <a:gd name="connsiteX8" fmla="*/ 1945409 w 2171307"/>
                <a:gd name="connsiteY8" fmla="*/ 941063 h 1874520"/>
                <a:gd name="connsiteX9" fmla="*/ 2110954 w 2171307"/>
                <a:gd name="connsiteY9" fmla="*/ 1732723 h 1874520"/>
                <a:gd name="connsiteX10" fmla="*/ 2167927 w 2171307"/>
                <a:gd name="connsiteY10" fmla="*/ 1846281 h 1874520"/>
                <a:gd name="connsiteX11" fmla="*/ 2132156 w 2171307"/>
                <a:gd name="connsiteY11" fmla="*/ 1855478 h 1874520"/>
                <a:gd name="connsiteX12" fmla="*/ 1943265 w 2171307"/>
                <a:gd name="connsiteY12" fmla="*/ 1874520 h 1874520"/>
                <a:gd name="connsiteX13" fmla="*/ 937260 w 2171307"/>
                <a:gd name="connsiteY13" fmla="*/ 1874519 h 1874520"/>
                <a:gd name="connsiteX14" fmla="*/ 19042 w 2171307"/>
                <a:gd name="connsiteY14" fmla="*/ 1126150 h 1874520"/>
                <a:gd name="connsiteX15" fmla="*/ 0 w 2171307"/>
                <a:gd name="connsiteY15" fmla="*/ 937260 h 1874520"/>
                <a:gd name="connsiteX16" fmla="*/ 19042 w 2171307"/>
                <a:gd name="connsiteY16" fmla="*/ 748370 h 1874520"/>
                <a:gd name="connsiteX17" fmla="*/ 937260 w 2171307"/>
                <a:gd name="connsiteY17" fmla="*/ 0 h 1874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171307" h="1874520">
                  <a:moveTo>
                    <a:pt x="0" y="937259"/>
                  </a:moveTo>
                  <a:lnTo>
                    <a:pt x="0" y="937260"/>
                  </a:lnTo>
                  <a:lnTo>
                    <a:pt x="0" y="937260"/>
                  </a:lnTo>
                  <a:close/>
                  <a:moveTo>
                    <a:pt x="937260" y="0"/>
                  </a:moveTo>
                  <a:lnTo>
                    <a:pt x="1943266" y="0"/>
                  </a:lnTo>
                  <a:cubicBezTo>
                    <a:pt x="2007971" y="0"/>
                    <a:pt x="2071143" y="6557"/>
                    <a:pt x="2132157" y="19042"/>
                  </a:cubicBezTo>
                  <a:lnTo>
                    <a:pt x="2171307" y="29109"/>
                  </a:lnTo>
                  <a:lnTo>
                    <a:pt x="2110954" y="149404"/>
                  </a:lnTo>
                  <a:cubicBezTo>
                    <a:pt x="2005379" y="384735"/>
                    <a:pt x="1945409" y="654419"/>
                    <a:pt x="1945409" y="941063"/>
                  </a:cubicBezTo>
                  <a:cubicBezTo>
                    <a:pt x="1945409" y="1227708"/>
                    <a:pt x="2005379" y="1497391"/>
                    <a:pt x="2110954" y="1732723"/>
                  </a:cubicBezTo>
                  <a:lnTo>
                    <a:pt x="2167927" y="1846281"/>
                  </a:lnTo>
                  <a:lnTo>
                    <a:pt x="2132156" y="1855478"/>
                  </a:lnTo>
                  <a:cubicBezTo>
                    <a:pt x="2071142" y="1867963"/>
                    <a:pt x="2007970" y="1874520"/>
                    <a:pt x="1943265" y="1874520"/>
                  </a:cubicBezTo>
                  <a:lnTo>
                    <a:pt x="937260" y="1874519"/>
                  </a:lnTo>
                  <a:cubicBezTo>
                    <a:pt x="484330" y="1874519"/>
                    <a:pt x="106438" y="1553243"/>
                    <a:pt x="19042" y="1126150"/>
                  </a:cubicBezTo>
                  <a:lnTo>
                    <a:pt x="0" y="937260"/>
                  </a:lnTo>
                  <a:lnTo>
                    <a:pt x="19042" y="748370"/>
                  </a:lnTo>
                  <a:cubicBezTo>
                    <a:pt x="106438" y="321276"/>
                    <a:pt x="484330" y="0"/>
                    <a:pt x="937260" y="0"/>
                  </a:cubicBezTo>
                  <a:close/>
                </a:path>
              </a:pathLst>
            </a:custGeom>
            <a:noFill/>
            <a:ln w="2540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5" name="椭圆 84"/>
            <p:cNvSpPr/>
            <p:nvPr/>
          </p:nvSpPr>
          <p:spPr>
            <a:xfrm>
              <a:off x="2938973" y="1450403"/>
              <a:ext cx="1957720" cy="1957722"/>
            </a:xfrm>
            <a:prstGeom prst="ellipse">
              <a:avLst/>
            </a:prstGeom>
            <a:solidFill>
              <a:schemeClr val="bg1">
                <a:alpha val="15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87" name="组合 86"/>
            <p:cNvGrpSpPr/>
            <p:nvPr/>
          </p:nvGrpSpPr>
          <p:grpSpPr>
            <a:xfrm>
              <a:off x="2799256" y="1288891"/>
              <a:ext cx="2229944" cy="2229946"/>
              <a:chOff x="4234767" y="424542"/>
              <a:chExt cx="4408714" cy="4408714"/>
            </a:xfrm>
            <a:effectLst>
              <a:outerShdw blurRad="203200" dist="635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89" name="任意多边形 88"/>
              <p:cNvSpPr/>
              <p:nvPr/>
            </p:nvSpPr>
            <p:spPr>
              <a:xfrm>
                <a:off x="4234767" y="424542"/>
                <a:ext cx="4408714" cy="4408714"/>
              </a:xfrm>
              <a:custGeom>
                <a:avLst/>
                <a:gdLst>
                  <a:gd name="connsiteX0" fmla="*/ 2204357 w 4408714"/>
                  <a:gd name="connsiteY0" fmla="*/ 269100 h 4408714"/>
                  <a:gd name="connsiteX1" fmla="*/ 269100 w 4408714"/>
                  <a:gd name="connsiteY1" fmla="*/ 2204357 h 4408714"/>
                  <a:gd name="connsiteX2" fmla="*/ 2204357 w 4408714"/>
                  <a:gd name="connsiteY2" fmla="*/ 4139614 h 4408714"/>
                  <a:gd name="connsiteX3" fmla="*/ 4139614 w 4408714"/>
                  <a:gd name="connsiteY3" fmla="*/ 2204357 h 4408714"/>
                  <a:gd name="connsiteX4" fmla="*/ 2204357 w 4408714"/>
                  <a:gd name="connsiteY4" fmla="*/ 269100 h 4408714"/>
                  <a:gd name="connsiteX5" fmla="*/ 2204357 w 4408714"/>
                  <a:gd name="connsiteY5" fmla="*/ 0 h 4408714"/>
                  <a:gd name="connsiteX6" fmla="*/ 4408714 w 4408714"/>
                  <a:gd name="connsiteY6" fmla="*/ 2204357 h 4408714"/>
                  <a:gd name="connsiteX7" fmla="*/ 2204357 w 4408714"/>
                  <a:gd name="connsiteY7" fmla="*/ 4408714 h 4408714"/>
                  <a:gd name="connsiteX8" fmla="*/ 0 w 4408714"/>
                  <a:gd name="connsiteY8" fmla="*/ 2204357 h 4408714"/>
                  <a:gd name="connsiteX9" fmla="*/ 2204357 w 4408714"/>
                  <a:gd name="connsiteY9" fmla="*/ 0 h 4408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408714" h="4408714">
                    <a:moveTo>
                      <a:pt x="2204357" y="269100"/>
                    </a:moveTo>
                    <a:cubicBezTo>
                      <a:pt x="1135544" y="269100"/>
                      <a:pt x="269100" y="1135544"/>
                      <a:pt x="269100" y="2204357"/>
                    </a:cubicBezTo>
                    <a:cubicBezTo>
                      <a:pt x="269100" y="3273170"/>
                      <a:pt x="1135544" y="4139614"/>
                      <a:pt x="2204357" y="4139614"/>
                    </a:cubicBezTo>
                    <a:cubicBezTo>
                      <a:pt x="3273170" y="4139614"/>
                      <a:pt x="4139614" y="3273170"/>
                      <a:pt x="4139614" y="2204357"/>
                    </a:cubicBezTo>
                    <a:cubicBezTo>
                      <a:pt x="4139614" y="1135544"/>
                      <a:pt x="3273170" y="269100"/>
                      <a:pt x="2204357" y="269100"/>
                    </a:cubicBezTo>
                    <a:close/>
                    <a:moveTo>
                      <a:pt x="2204357" y="0"/>
                    </a:moveTo>
                    <a:cubicBezTo>
                      <a:pt x="3421790" y="0"/>
                      <a:pt x="4408714" y="986924"/>
                      <a:pt x="4408714" y="2204357"/>
                    </a:cubicBezTo>
                    <a:cubicBezTo>
                      <a:pt x="4408714" y="3421790"/>
                      <a:pt x="3421790" y="4408714"/>
                      <a:pt x="2204357" y="4408714"/>
                    </a:cubicBezTo>
                    <a:cubicBezTo>
                      <a:pt x="986924" y="4408714"/>
                      <a:pt x="0" y="3421790"/>
                      <a:pt x="0" y="2204357"/>
                    </a:cubicBezTo>
                    <a:cubicBezTo>
                      <a:pt x="0" y="986924"/>
                      <a:pt x="986924" y="0"/>
                      <a:pt x="2204357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0" name="任意多边形 89"/>
              <p:cNvSpPr/>
              <p:nvPr/>
            </p:nvSpPr>
            <p:spPr>
              <a:xfrm>
                <a:off x="4234767" y="424542"/>
                <a:ext cx="4408714" cy="4408714"/>
              </a:xfrm>
              <a:custGeom>
                <a:avLst/>
                <a:gdLst>
                  <a:gd name="connsiteX0" fmla="*/ 2204357 w 4408714"/>
                  <a:gd name="connsiteY0" fmla="*/ 0 h 4408714"/>
                  <a:gd name="connsiteX1" fmla="*/ 4408714 w 4408714"/>
                  <a:gd name="connsiteY1" fmla="*/ 2204357 h 4408714"/>
                  <a:gd name="connsiteX2" fmla="*/ 2204357 w 4408714"/>
                  <a:gd name="connsiteY2" fmla="*/ 4408714 h 4408714"/>
                  <a:gd name="connsiteX3" fmla="*/ 0 w 4408714"/>
                  <a:gd name="connsiteY3" fmla="*/ 2204357 h 4408714"/>
                  <a:gd name="connsiteX4" fmla="*/ 2204357 w 4408714"/>
                  <a:gd name="connsiteY4" fmla="*/ 0 h 4408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08714" h="4408714">
                    <a:moveTo>
                      <a:pt x="2204357" y="0"/>
                    </a:moveTo>
                    <a:cubicBezTo>
                      <a:pt x="3421790" y="0"/>
                      <a:pt x="4408714" y="986924"/>
                      <a:pt x="4408714" y="2204357"/>
                    </a:cubicBezTo>
                    <a:cubicBezTo>
                      <a:pt x="4408714" y="3421790"/>
                      <a:pt x="3421790" y="4408714"/>
                      <a:pt x="2204357" y="4408714"/>
                    </a:cubicBezTo>
                    <a:cubicBezTo>
                      <a:pt x="986924" y="4408714"/>
                      <a:pt x="0" y="3421790"/>
                      <a:pt x="0" y="2204357"/>
                    </a:cubicBezTo>
                    <a:cubicBezTo>
                      <a:pt x="0" y="986924"/>
                      <a:pt x="986924" y="0"/>
                      <a:pt x="2204357" y="0"/>
                    </a:cubicBezTo>
                    <a:close/>
                  </a:path>
                </a:pathLst>
              </a:custGeom>
              <a:noFill/>
              <a:ln w="381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1" name="椭圆 90"/>
              <p:cNvSpPr/>
              <p:nvPr/>
            </p:nvSpPr>
            <p:spPr>
              <a:xfrm>
                <a:off x="4496739" y="693642"/>
                <a:ext cx="3870514" cy="3870514"/>
              </a:xfrm>
              <a:prstGeom prst="ellipse">
                <a:avLst/>
              </a:prstGeom>
              <a:noFill/>
              <a:ln w="38100">
                <a:gradFill flip="none" rotWithShape="1">
                  <a:gsLst>
                    <a:gs pos="100000">
                      <a:schemeClr val="bg1"/>
                    </a:gs>
                    <a:gs pos="0">
                      <a:schemeClr val="bg1">
                        <a:lumMod val="6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innerShdw blurRad="469900">
                  <a:prstClr val="black">
                    <a:alpha val="23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88" name="椭圆 87"/>
            <p:cNvSpPr/>
            <p:nvPr/>
          </p:nvSpPr>
          <p:spPr>
            <a:xfrm>
              <a:off x="2982026" y="1597689"/>
              <a:ext cx="833016" cy="637553"/>
            </a:xfrm>
            <a:prstGeom prst="ellipse">
              <a:avLst/>
            </a:prstGeom>
            <a:gradFill flip="none" rotWithShape="1">
              <a:gsLst>
                <a:gs pos="38000">
                  <a:srgbClr val="FFFFFF">
                    <a:alpha val="17000"/>
                  </a:srgbClr>
                </a:gs>
                <a:gs pos="0">
                  <a:schemeClr val="bg1">
                    <a:alpha val="84000"/>
                  </a:schemeClr>
                </a:gs>
                <a:gs pos="67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3" name="Freeform 42"/>
          <p:cNvSpPr>
            <a:spLocks/>
          </p:cNvSpPr>
          <p:nvPr/>
        </p:nvSpPr>
        <p:spPr bwMode="auto">
          <a:xfrm>
            <a:off x="2666579" y="2143731"/>
            <a:ext cx="63695" cy="31847"/>
          </a:xfrm>
          <a:custGeom>
            <a:avLst/>
            <a:gdLst>
              <a:gd name="T0" fmla="*/ 8 w 8"/>
              <a:gd name="T1" fmla="*/ 0 h 4"/>
              <a:gd name="T2" fmla="*/ 1 w 8"/>
              <a:gd name="T3" fmla="*/ 0 h 4"/>
              <a:gd name="T4" fmla="*/ 0 w 8"/>
              <a:gd name="T5" fmla="*/ 0 h 4"/>
              <a:gd name="T6" fmla="*/ 0 w 8"/>
              <a:gd name="T7" fmla="*/ 4 h 4"/>
              <a:gd name="T8" fmla="*/ 1 w 8"/>
              <a:gd name="T9" fmla="*/ 4 h 4"/>
              <a:gd name="T10" fmla="*/ 8 w 8"/>
              <a:gd name="T11" fmla="*/ 4 h 4"/>
              <a:gd name="T12" fmla="*/ 8 w 8"/>
              <a:gd name="T13" fmla="*/ 4 h 4"/>
              <a:gd name="T14" fmla="*/ 8 w 8"/>
              <a:gd name="T15" fmla="*/ 0 h 4"/>
              <a:gd name="T16" fmla="*/ 8 w 8"/>
              <a:gd name="T1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" h="4">
                <a:moveTo>
                  <a:pt x="8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1" y="4"/>
                </a:cubicBezTo>
                <a:cubicBezTo>
                  <a:pt x="8" y="4"/>
                  <a:pt x="8" y="4"/>
                  <a:pt x="8" y="4"/>
                </a:cubicBezTo>
                <a:cubicBezTo>
                  <a:pt x="8" y="4"/>
                  <a:pt x="8" y="4"/>
                  <a:pt x="8" y="4"/>
                </a:cubicBez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close/>
              </a:path>
            </a:pathLst>
          </a:custGeom>
          <a:solidFill>
            <a:srgbClr val="FFB850"/>
          </a:solidFill>
          <a:ln>
            <a:noFill/>
          </a:ln>
          <a:effectLst>
            <a:innerShdw blurRad="25400" dist="25400" dir="13500000">
              <a:prstClr val="black">
                <a:alpha val="50000"/>
              </a:prstClr>
            </a:inn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4" name="Freeform 43"/>
          <p:cNvSpPr>
            <a:spLocks/>
          </p:cNvSpPr>
          <p:nvPr/>
        </p:nvSpPr>
        <p:spPr bwMode="auto">
          <a:xfrm>
            <a:off x="2752568" y="2102329"/>
            <a:ext cx="73249" cy="73249"/>
          </a:xfrm>
          <a:custGeom>
            <a:avLst/>
            <a:gdLst>
              <a:gd name="T0" fmla="*/ 8 w 9"/>
              <a:gd name="T1" fmla="*/ 0 h 9"/>
              <a:gd name="T2" fmla="*/ 1 w 9"/>
              <a:gd name="T3" fmla="*/ 0 h 9"/>
              <a:gd name="T4" fmla="*/ 0 w 9"/>
              <a:gd name="T5" fmla="*/ 1 h 9"/>
              <a:gd name="T6" fmla="*/ 0 w 9"/>
              <a:gd name="T7" fmla="*/ 9 h 9"/>
              <a:gd name="T8" fmla="*/ 1 w 9"/>
              <a:gd name="T9" fmla="*/ 9 h 9"/>
              <a:gd name="T10" fmla="*/ 8 w 9"/>
              <a:gd name="T11" fmla="*/ 9 h 9"/>
              <a:gd name="T12" fmla="*/ 9 w 9"/>
              <a:gd name="T13" fmla="*/ 9 h 9"/>
              <a:gd name="T14" fmla="*/ 9 w 9"/>
              <a:gd name="T15" fmla="*/ 1 h 9"/>
              <a:gd name="T16" fmla="*/ 8 w 9"/>
              <a:gd name="T17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" h="9">
                <a:moveTo>
                  <a:pt x="8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9"/>
                  <a:pt x="0" y="9"/>
                  <a:pt x="0" y="9"/>
                </a:cubicBezTo>
                <a:cubicBezTo>
                  <a:pt x="0" y="9"/>
                  <a:pt x="1" y="9"/>
                  <a:pt x="1" y="9"/>
                </a:cubicBezTo>
                <a:cubicBezTo>
                  <a:pt x="8" y="9"/>
                  <a:pt x="8" y="9"/>
                  <a:pt x="8" y="9"/>
                </a:cubicBezTo>
                <a:cubicBezTo>
                  <a:pt x="8" y="9"/>
                  <a:pt x="9" y="9"/>
                  <a:pt x="9" y="9"/>
                </a:cubicBezTo>
                <a:cubicBezTo>
                  <a:pt x="9" y="1"/>
                  <a:pt x="9" y="1"/>
                  <a:pt x="9" y="1"/>
                </a:cubicBezTo>
                <a:cubicBezTo>
                  <a:pt x="9" y="1"/>
                  <a:pt x="8" y="0"/>
                  <a:pt x="8" y="0"/>
                </a:cubicBezTo>
                <a:close/>
              </a:path>
            </a:pathLst>
          </a:custGeom>
          <a:solidFill>
            <a:srgbClr val="FFB850"/>
          </a:solidFill>
          <a:ln>
            <a:noFill/>
          </a:ln>
          <a:effectLst>
            <a:innerShdw blurRad="25400" dist="25400" dir="13500000">
              <a:prstClr val="black">
                <a:alpha val="50000"/>
              </a:prstClr>
            </a:inn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5" name="Freeform 44"/>
          <p:cNvSpPr>
            <a:spLocks/>
          </p:cNvSpPr>
          <p:nvPr/>
        </p:nvSpPr>
        <p:spPr bwMode="auto">
          <a:xfrm>
            <a:off x="2851295" y="2025895"/>
            <a:ext cx="63695" cy="149683"/>
          </a:xfrm>
          <a:custGeom>
            <a:avLst/>
            <a:gdLst>
              <a:gd name="T0" fmla="*/ 7 w 8"/>
              <a:gd name="T1" fmla="*/ 0 h 19"/>
              <a:gd name="T2" fmla="*/ 0 w 8"/>
              <a:gd name="T3" fmla="*/ 0 h 19"/>
              <a:gd name="T4" fmla="*/ 0 w 8"/>
              <a:gd name="T5" fmla="*/ 1 h 19"/>
              <a:gd name="T6" fmla="*/ 0 w 8"/>
              <a:gd name="T7" fmla="*/ 19 h 19"/>
              <a:gd name="T8" fmla="*/ 0 w 8"/>
              <a:gd name="T9" fmla="*/ 19 h 19"/>
              <a:gd name="T10" fmla="*/ 7 w 8"/>
              <a:gd name="T11" fmla="*/ 19 h 19"/>
              <a:gd name="T12" fmla="*/ 8 w 8"/>
              <a:gd name="T13" fmla="*/ 19 h 19"/>
              <a:gd name="T14" fmla="*/ 8 w 8"/>
              <a:gd name="T15" fmla="*/ 1 h 19"/>
              <a:gd name="T16" fmla="*/ 7 w 8"/>
              <a:gd name="T17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" h="19">
                <a:moveTo>
                  <a:pt x="7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0" y="19"/>
                  <a:pt x="0" y="19"/>
                </a:cubicBezTo>
                <a:cubicBezTo>
                  <a:pt x="7" y="19"/>
                  <a:pt x="7" y="19"/>
                  <a:pt x="7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8" y="1"/>
                  <a:pt x="8" y="1"/>
                  <a:pt x="8" y="1"/>
                </a:cubicBezTo>
                <a:cubicBezTo>
                  <a:pt x="8" y="1"/>
                  <a:pt x="8" y="0"/>
                  <a:pt x="7" y="0"/>
                </a:cubicBezTo>
                <a:close/>
              </a:path>
            </a:pathLst>
          </a:custGeom>
          <a:solidFill>
            <a:srgbClr val="FFB850"/>
          </a:solidFill>
          <a:ln>
            <a:noFill/>
          </a:ln>
          <a:effectLst>
            <a:innerShdw blurRad="25400" dist="25400" dir="13500000">
              <a:prstClr val="black">
                <a:alpha val="50000"/>
              </a:prstClr>
            </a:inn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6" name="Freeform 45"/>
          <p:cNvSpPr>
            <a:spLocks/>
          </p:cNvSpPr>
          <p:nvPr/>
        </p:nvSpPr>
        <p:spPr bwMode="auto">
          <a:xfrm>
            <a:off x="2940468" y="1952646"/>
            <a:ext cx="70065" cy="222932"/>
          </a:xfrm>
          <a:custGeom>
            <a:avLst/>
            <a:gdLst>
              <a:gd name="T0" fmla="*/ 8 w 9"/>
              <a:gd name="T1" fmla="*/ 0 h 28"/>
              <a:gd name="T2" fmla="*/ 1 w 9"/>
              <a:gd name="T3" fmla="*/ 0 h 28"/>
              <a:gd name="T4" fmla="*/ 0 w 9"/>
              <a:gd name="T5" fmla="*/ 1 h 28"/>
              <a:gd name="T6" fmla="*/ 0 w 9"/>
              <a:gd name="T7" fmla="*/ 28 h 28"/>
              <a:gd name="T8" fmla="*/ 1 w 9"/>
              <a:gd name="T9" fmla="*/ 28 h 28"/>
              <a:gd name="T10" fmla="*/ 8 w 9"/>
              <a:gd name="T11" fmla="*/ 28 h 28"/>
              <a:gd name="T12" fmla="*/ 9 w 9"/>
              <a:gd name="T13" fmla="*/ 28 h 28"/>
              <a:gd name="T14" fmla="*/ 9 w 9"/>
              <a:gd name="T15" fmla="*/ 1 h 28"/>
              <a:gd name="T16" fmla="*/ 8 w 9"/>
              <a:gd name="T17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" h="28">
                <a:moveTo>
                  <a:pt x="8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8"/>
                  <a:pt x="0" y="28"/>
                  <a:pt x="1" y="28"/>
                </a:cubicBezTo>
                <a:cubicBezTo>
                  <a:pt x="8" y="28"/>
                  <a:pt x="8" y="28"/>
                  <a:pt x="8" y="28"/>
                </a:cubicBezTo>
                <a:cubicBezTo>
                  <a:pt x="8" y="28"/>
                  <a:pt x="9" y="28"/>
                  <a:pt x="9" y="28"/>
                </a:cubicBezTo>
                <a:cubicBezTo>
                  <a:pt x="9" y="1"/>
                  <a:pt x="9" y="1"/>
                  <a:pt x="9" y="1"/>
                </a:cubicBezTo>
                <a:cubicBezTo>
                  <a:pt x="9" y="1"/>
                  <a:pt x="8" y="0"/>
                  <a:pt x="8" y="0"/>
                </a:cubicBezTo>
                <a:close/>
              </a:path>
            </a:pathLst>
          </a:custGeom>
          <a:solidFill>
            <a:srgbClr val="FFB850"/>
          </a:solidFill>
          <a:ln>
            <a:noFill/>
          </a:ln>
          <a:effectLst>
            <a:innerShdw blurRad="25400" dist="25400" dir="13500000">
              <a:prstClr val="black">
                <a:alpha val="50000"/>
              </a:prstClr>
            </a:inn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7" name="Freeform 46"/>
          <p:cNvSpPr>
            <a:spLocks/>
          </p:cNvSpPr>
          <p:nvPr/>
        </p:nvSpPr>
        <p:spPr bwMode="auto">
          <a:xfrm>
            <a:off x="2762122" y="1723344"/>
            <a:ext cx="73249" cy="85988"/>
          </a:xfrm>
          <a:custGeom>
            <a:avLst/>
            <a:gdLst>
              <a:gd name="T0" fmla="*/ 5 w 9"/>
              <a:gd name="T1" fmla="*/ 10 h 11"/>
              <a:gd name="T2" fmla="*/ 8 w 9"/>
              <a:gd name="T3" fmla="*/ 4 h 11"/>
              <a:gd name="T4" fmla="*/ 5 w 9"/>
              <a:gd name="T5" fmla="*/ 0 h 11"/>
              <a:gd name="T6" fmla="*/ 0 w 9"/>
              <a:gd name="T7" fmla="*/ 4 h 11"/>
              <a:gd name="T8" fmla="*/ 5 w 9"/>
              <a:gd name="T9" fmla="*/ 1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11">
                <a:moveTo>
                  <a:pt x="5" y="10"/>
                </a:moveTo>
                <a:cubicBezTo>
                  <a:pt x="8" y="10"/>
                  <a:pt x="8" y="7"/>
                  <a:pt x="8" y="4"/>
                </a:cubicBezTo>
                <a:cubicBezTo>
                  <a:pt x="9" y="2"/>
                  <a:pt x="7" y="0"/>
                  <a:pt x="5" y="0"/>
                </a:cubicBezTo>
                <a:cubicBezTo>
                  <a:pt x="2" y="0"/>
                  <a:pt x="0" y="2"/>
                  <a:pt x="0" y="4"/>
                </a:cubicBezTo>
                <a:cubicBezTo>
                  <a:pt x="1" y="8"/>
                  <a:pt x="4" y="11"/>
                  <a:pt x="5" y="10"/>
                </a:cubicBezTo>
                <a:close/>
              </a:path>
            </a:pathLst>
          </a:custGeom>
          <a:solidFill>
            <a:srgbClr val="FFB850"/>
          </a:solidFill>
          <a:ln>
            <a:noFill/>
          </a:ln>
          <a:effectLst>
            <a:innerShdw blurRad="25400" dist="25400" dir="13500000">
              <a:prstClr val="black">
                <a:alpha val="50000"/>
              </a:prstClr>
            </a:inn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8" name="Freeform 47"/>
          <p:cNvSpPr>
            <a:spLocks/>
          </p:cNvSpPr>
          <p:nvPr/>
        </p:nvSpPr>
        <p:spPr bwMode="auto">
          <a:xfrm>
            <a:off x="2647471" y="1962200"/>
            <a:ext cx="114651" cy="140129"/>
          </a:xfrm>
          <a:custGeom>
            <a:avLst/>
            <a:gdLst>
              <a:gd name="T0" fmla="*/ 12 w 14"/>
              <a:gd name="T1" fmla="*/ 1 h 18"/>
              <a:gd name="T2" fmla="*/ 10 w 14"/>
              <a:gd name="T3" fmla="*/ 0 h 18"/>
              <a:gd name="T4" fmla="*/ 8 w 14"/>
              <a:gd name="T5" fmla="*/ 6 h 18"/>
              <a:gd name="T6" fmla="*/ 1 w 14"/>
              <a:gd name="T7" fmla="*/ 14 h 18"/>
              <a:gd name="T8" fmla="*/ 1 w 14"/>
              <a:gd name="T9" fmla="*/ 17 h 18"/>
              <a:gd name="T10" fmla="*/ 4 w 14"/>
              <a:gd name="T11" fmla="*/ 17 h 18"/>
              <a:gd name="T12" fmla="*/ 12 w 14"/>
              <a:gd name="T13" fmla="*/ 9 h 18"/>
              <a:gd name="T14" fmla="*/ 13 w 14"/>
              <a:gd name="T15" fmla="*/ 8 h 18"/>
              <a:gd name="T16" fmla="*/ 14 w 14"/>
              <a:gd name="T17" fmla="*/ 3 h 18"/>
              <a:gd name="T18" fmla="*/ 12 w 14"/>
              <a:gd name="T19" fmla="*/ 1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" h="18">
                <a:moveTo>
                  <a:pt x="12" y="1"/>
                </a:moveTo>
                <a:cubicBezTo>
                  <a:pt x="11" y="1"/>
                  <a:pt x="10" y="0"/>
                  <a:pt x="10" y="0"/>
                </a:cubicBezTo>
                <a:cubicBezTo>
                  <a:pt x="8" y="6"/>
                  <a:pt x="8" y="6"/>
                  <a:pt x="8" y="6"/>
                </a:cubicBezTo>
                <a:cubicBezTo>
                  <a:pt x="1" y="14"/>
                  <a:pt x="1" y="14"/>
                  <a:pt x="1" y="14"/>
                </a:cubicBezTo>
                <a:cubicBezTo>
                  <a:pt x="0" y="15"/>
                  <a:pt x="0" y="16"/>
                  <a:pt x="1" y="17"/>
                </a:cubicBezTo>
                <a:cubicBezTo>
                  <a:pt x="2" y="18"/>
                  <a:pt x="4" y="18"/>
                  <a:pt x="4" y="17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3" y="8"/>
                  <a:pt x="13" y="8"/>
                </a:cubicBezTo>
                <a:cubicBezTo>
                  <a:pt x="14" y="3"/>
                  <a:pt x="14" y="3"/>
                  <a:pt x="14" y="3"/>
                </a:cubicBezTo>
                <a:cubicBezTo>
                  <a:pt x="13" y="2"/>
                  <a:pt x="13" y="2"/>
                  <a:pt x="12" y="1"/>
                </a:cubicBezTo>
                <a:close/>
              </a:path>
            </a:pathLst>
          </a:custGeom>
          <a:solidFill>
            <a:srgbClr val="FFB850"/>
          </a:solidFill>
          <a:ln>
            <a:noFill/>
          </a:ln>
          <a:effectLst>
            <a:innerShdw blurRad="25400" dist="25400" dir="13500000">
              <a:prstClr val="black">
                <a:alpha val="50000"/>
              </a:prstClr>
            </a:inn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9" name="Freeform 48"/>
          <p:cNvSpPr>
            <a:spLocks/>
          </p:cNvSpPr>
          <p:nvPr/>
        </p:nvSpPr>
        <p:spPr bwMode="auto">
          <a:xfrm>
            <a:off x="2809893" y="1809332"/>
            <a:ext cx="105097" cy="63695"/>
          </a:xfrm>
          <a:custGeom>
            <a:avLst/>
            <a:gdLst>
              <a:gd name="T0" fmla="*/ 6 w 13"/>
              <a:gd name="T1" fmla="*/ 8 h 8"/>
              <a:gd name="T2" fmla="*/ 12 w 13"/>
              <a:gd name="T3" fmla="*/ 4 h 8"/>
              <a:gd name="T4" fmla="*/ 12 w 13"/>
              <a:gd name="T5" fmla="*/ 1 h 8"/>
              <a:gd name="T6" fmla="*/ 10 w 13"/>
              <a:gd name="T7" fmla="*/ 1 h 8"/>
              <a:gd name="T8" fmla="*/ 5 w 13"/>
              <a:gd name="T9" fmla="*/ 4 h 8"/>
              <a:gd name="T10" fmla="*/ 1 w 13"/>
              <a:gd name="T11" fmla="*/ 3 h 8"/>
              <a:gd name="T12" fmla="*/ 1 w 13"/>
              <a:gd name="T13" fmla="*/ 5 h 8"/>
              <a:gd name="T14" fmla="*/ 0 w 13"/>
              <a:gd name="T15" fmla="*/ 7 h 8"/>
              <a:gd name="T16" fmla="*/ 5 w 13"/>
              <a:gd name="T17" fmla="*/ 8 h 8"/>
              <a:gd name="T18" fmla="*/ 6 w 13"/>
              <a:gd name="T19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" h="8">
                <a:moveTo>
                  <a:pt x="6" y="8"/>
                </a:moveTo>
                <a:cubicBezTo>
                  <a:pt x="12" y="4"/>
                  <a:pt x="12" y="4"/>
                  <a:pt x="12" y="4"/>
                </a:cubicBezTo>
                <a:cubicBezTo>
                  <a:pt x="13" y="3"/>
                  <a:pt x="13" y="2"/>
                  <a:pt x="12" y="1"/>
                </a:cubicBezTo>
                <a:cubicBezTo>
                  <a:pt x="12" y="1"/>
                  <a:pt x="11" y="0"/>
                  <a:pt x="10" y="1"/>
                </a:cubicBezTo>
                <a:cubicBezTo>
                  <a:pt x="5" y="4"/>
                  <a:pt x="5" y="4"/>
                  <a:pt x="5" y="4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4"/>
                  <a:pt x="1" y="5"/>
                </a:cubicBezTo>
                <a:cubicBezTo>
                  <a:pt x="1" y="6"/>
                  <a:pt x="0" y="7"/>
                  <a:pt x="0" y="7"/>
                </a:cubicBezTo>
                <a:cubicBezTo>
                  <a:pt x="5" y="8"/>
                  <a:pt x="5" y="8"/>
                  <a:pt x="5" y="8"/>
                </a:cubicBezTo>
                <a:cubicBezTo>
                  <a:pt x="5" y="8"/>
                  <a:pt x="6" y="8"/>
                  <a:pt x="6" y="8"/>
                </a:cubicBezTo>
                <a:close/>
              </a:path>
            </a:pathLst>
          </a:custGeom>
          <a:solidFill>
            <a:srgbClr val="FFB850"/>
          </a:solidFill>
          <a:ln>
            <a:noFill/>
          </a:ln>
          <a:effectLst>
            <a:innerShdw blurRad="25400" dist="25400" dir="13500000">
              <a:prstClr val="black">
                <a:alpha val="50000"/>
              </a:prstClr>
            </a:inn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0" name="Freeform 49"/>
          <p:cNvSpPr>
            <a:spLocks/>
          </p:cNvSpPr>
          <p:nvPr/>
        </p:nvSpPr>
        <p:spPr bwMode="auto">
          <a:xfrm>
            <a:off x="2641101" y="1809332"/>
            <a:ext cx="184716" cy="277073"/>
          </a:xfrm>
          <a:custGeom>
            <a:avLst/>
            <a:gdLst>
              <a:gd name="T0" fmla="*/ 18 w 23"/>
              <a:gd name="T1" fmla="*/ 17 h 35"/>
              <a:gd name="T2" fmla="*/ 21 w 23"/>
              <a:gd name="T3" fmla="*/ 5 h 35"/>
              <a:gd name="T4" fmla="*/ 21 w 23"/>
              <a:gd name="T5" fmla="*/ 2 h 35"/>
              <a:gd name="T6" fmla="*/ 20 w 23"/>
              <a:gd name="T7" fmla="*/ 2 h 35"/>
              <a:gd name="T8" fmla="*/ 19 w 23"/>
              <a:gd name="T9" fmla="*/ 7 h 35"/>
              <a:gd name="T10" fmla="*/ 20 w 23"/>
              <a:gd name="T11" fmla="*/ 3 h 35"/>
              <a:gd name="T12" fmla="*/ 20 w 23"/>
              <a:gd name="T13" fmla="*/ 2 h 35"/>
              <a:gd name="T14" fmla="*/ 20 w 23"/>
              <a:gd name="T15" fmla="*/ 1 h 35"/>
              <a:gd name="T16" fmla="*/ 19 w 23"/>
              <a:gd name="T17" fmla="*/ 1 h 35"/>
              <a:gd name="T18" fmla="*/ 18 w 23"/>
              <a:gd name="T19" fmla="*/ 2 h 35"/>
              <a:gd name="T20" fmla="*/ 19 w 23"/>
              <a:gd name="T21" fmla="*/ 3 h 35"/>
              <a:gd name="T22" fmla="*/ 18 w 23"/>
              <a:gd name="T23" fmla="*/ 6 h 35"/>
              <a:gd name="T24" fmla="*/ 17 w 23"/>
              <a:gd name="T25" fmla="*/ 0 h 35"/>
              <a:gd name="T26" fmla="*/ 17 w 23"/>
              <a:gd name="T27" fmla="*/ 0 h 35"/>
              <a:gd name="T28" fmla="*/ 17 w 23"/>
              <a:gd name="T29" fmla="*/ 0 h 35"/>
              <a:gd name="T30" fmla="*/ 15 w 23"/>
              <a:gd name="T31" fmla="*/ 0 h 35"/>
              <a:gd name="T32" fmla="*/ 8 w 23"/>
              <a:gd name="T33" fmla="*/ 0 h 35"/>
              <a:gd name="T34" fmla="*/ 1 w 23"/>
              <a:gd name="T35" fmla="*/ 5 h 35"/>
              <a:gd name="T36" fmla="*/ 1 w 23"/>
              <a:gd name="T37" fmla="*/ 8 h 35"/>
              <a:gd name="T38" fmla="*/ 4 w 23"/>
              <a:gd name="T39" fmla="*/ 8 h 35"/>
              <a:gd name="T40" fmla="*/ 4 w 23"/>
              <a:gd name="T41" fmla="*/ 8 h 35"/>
              <a:gd name="T42" fmla="*/ 9 w 23"/>
              <a:gd name="T43" fmla="*/ 4 h 35"/>
              <a:gd name="T44" fmla="*/ 13 w 23"/>
              <a:gd name="T45" fmla="*/ 4 h 35"/>
              <a:gd name="T46" fmla="*/ 12 w 23"/>
              <a:gd name="T47" fmla="*/ 4 h 35"/>
              <a:gd name="T48" fmla="*/ 9 w 23"/>
              <a:gd name="T49" fmla="*/ 15 h 35"/>
              <a:gd name="T50" fmla="*/ 10 w 23"/>
              <a:gd name="T51" fmla="*/ 16 h 35"/>
              <a:gd name="T52" fmla="*/ 14 w 23"/>
              <a:gd name="T53" fmla="*/ 20 h 35"/>
              <a:gd name="T54" fmla="*/ 18 w 23"/>
              <a:gd name="T55" fmla="*/ 24 h 35"/>
              <a:gd name="T56" fmla="*/ 17 w 23"/>
              <a:gd name="T57" fmla="*/ 32 h 35"/>
              <a:gd name="T58" fmla="*/ 19 w 23"/>
              <a:gd name="T59" fmla="*/ 35 h 35"/>
              <a:gd name="T60" fmla="*/ 22 w 23"/>
              <a:gd name="T61" fmla="*/ 33 h 35"/>
              <a:gd name="T62" fmla="*/ 23 w 23"/>
              <a:gd name="T63" fmla="*/ 24 h 35"/>
              <a:gd name="T64" fmla="*/ 23 w 23"/>
              <a:gd name="T65" fmla="*/ 22 h 35"/>
              <a:gd name="T66" fmla="*/ 18 w 23"/>
              <a:gd name="T67" fmla="*/ 17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3" h="35">
                <a:moveTo>
                  <a:pt x="18" y="17"/>
                </a:moveTo>
                <a:cubicBezTo>
                  <a:pt x="19" y="10"/>
                  <a:pt x="21" y="6"/>
                  <a:pt x="21" y="5"/>
                </a:cubicBezTo>
                <a:cubicBezTo>
                  <a:pt x="21" y="3"/>
                  <a:pt x="21" y="2"/>
                  <a:pt x="21" y="2"/>
                </a:cubicBezTo>
                <a:cubicBezTo>
                  <a:pt x="20" y="2"/>
                  <a:pt x="20" y="2"/>
                  <a:pt x="20" y="2"/>
                </a:cubicBezTo>
                <a:cubicBezTo>
                  <a:pt x="20" y="5"/>
                  <a:pt x="19" y="7"/>
                  <a:pt x="19" y="7"/>
                </a:cubicBezTo>
                <a:cubicBezTo>
                  <a:pt x="19" y="7"/>
                  <a:pt x="20" y="4"/>
                  <a:pt x="20" y="3"/>
                </a:cubicBezTo>
                <a:cubicBezTo>
                  <a:pt x="20" y="2"/>
                  <a:pt x="20" y="2"/>
                  <a:pt x="20" y="2"/>
                </a:cubicBezTo>
                <a:cubicBezTo>
                  <a:pt x="20" y="1"/>
                  <a:pt x="20" y="1"/>
                  <a:pt x="20" y="1"/>
                </a:cubicBezTo>
                <a:cubicBezTo>
                  <a:pt x="20" y="1"/>
                  <a:pt x="19" y="1"/>
                  <a:pt x="19" y="1"/>
                </a:cubicBezTo>
                <a:cubicBezTo>
                  <a:pt x="19" y="1"/>
                  <a:pt x="18" y="2"/>
                  <a:pt x="18" y="2"/>
                </a:cubicBezTo>
                <a:cubicBezTo>
                  <a:pt x="18" y="2"/>
                  <a:pt x="18" y="2"/>
                  <a:pt x="19" y="3"/>
                </a:cubicBezTo>
                <a:cubicBezTo>
                  <a:pt x="19" y="3"/>
                  <a:pt x="18" y="4"/>
                  <a:pt x="18" y="6"/>
                </a:cubicBezTo>
                <a:cubicBezTo>
                  <a:pt x="18" y="1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6" y="0"/>
                  <a:pt x="15" y="0"/>
                  <a:pt x="15" y="0"/>
                </a:cubicBezTo>
                <a:cubicBezTo>
                  <a:pt x="13" y="0"/>
                  <a:pt x="11" y="0"/>
                  <a:pt x="8" y="0"/>
                </a:cubicBezTo>
                <a:cubicBezTo>
                  <a:pt x="8" y="0"/>
                  <a:pt x="1" y="5"/>
                  <a:pt x="1" y="5"/>
                </a:cubicBezTo>
                <a:cubicBezTo>
                  <a:pt x="0" y="6"/>
                  <a:pt x="0" y="7"/>
                  <a:pt x="1" y="8"/>
                </a:cubicBezTo>
                <a:cubicBezTo>
                  <a:pt x="2" y="8"/>
                  <a:pt x="3" y="9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4" y="8"/>
                  <a:pt x="9" y="4"/>
                  <a:pt x="9" y="4"/>
                </a:cubicBezTo>
                <a:cubicBezTo>
                  <a:pt x="9" y="4"/>
                  <a:pt x="13" y="4"/>
                  <a:pt x="13" y="4"/>
                </a:cubicBezTo>
                <a:cubicBezTo>
                  <a:pt x="12" y="4"/>
                  <a:pt x="12" y="4"/>
                  <a:pt x="12" y="4"/>
                </a:cubicBezTo>
                <a:cubicBezTo>
                  <a:pt x="11" y="7"/>
                  <a:pt x="9" y="13"/>
                  <a:pt x="9" y="15"/>
                </a:cubicBezTo>
                <a:cubicBezTo>
                  <a:pt x="9" y="15"/>
                  <a:pt x="10" y="15"/>
                  <a:pt x="10" y="16"/>
                </a:cubicBezTo>
                <a:cubicBezTo>
                  <a:pt x="10" y="16"/>
                  <a:pt x="11" y="18"/>
                  <a:pt x="14" y="20"/>
                </a:cubicBezTo>
                <a:cubicBezTo>
                  <a:pt x="14" y="20"/>
                  <a:pt x="18" y="24"/>
                  <a:pt x="18" y="24"/>
                </a:cubicBezTo>
                <a:cubicBezTo>
                  <a:pt x="18" y="24"/>
                  <a:pt x="17" y="32"/>
                  <a:pt x="17" y="32"/>
                </a:cubicBezTo>
                <a:cubicBezTo>
                  <a:pt x="17" y="34"/>
                  <a:pt x="18" y="35"/>
                  <a:pt x="19" y="35"/>
                </a:cubicBezTo>
                <a:cubicBezTo>
                  <a:pt x="20" y="35"/>
                  <a:pt x="21" y="35"/>
                  <a:pt x="22" y="33"/>
                </a:cubicBezTo>
                <a:cubicBezTo>
                  <a:pt x="22" y="33"/>
                  <a:pt x="23" y="24"/>
                  <a:pt x="23" y="24"/>
                </a:cubicBezTo>
                <a:cubicBezTo>
                  <a:pt x="23" y="23"/>
                  <a:pt x="23" y="22"/>
                  <a:pt x="23" y="22"/>
                </a:cubicBezTo>
                <a:cubicBezTo>
                  <a:pt x="22" y="21"/>
                  <a:pt x="18" y="17"/>
                  <a:pt x="18" y="17"/>
                </a:cubicBezTo>
                <a:close/>
              </a:path>
            </a:pathLst>
          </a:custGeom>
          <a:solidFill>
            <a:srgbClr val="FFB850"/>
          </a:solidFill>
          <a:ln>
            <a:noFill/>
          </a:ln>
          <a:effectLst>
            <a:innerShdw blurRad="25400" dist="25400" dir="13500000">
              <a:prstClr val="black">
                <a:alpha val="50000"/>
              </a:prstClr>
            </a:inn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2" name="Freeform 53"/>
          <p:cNvSpPr>
            <a:spLocks noEditPoints="1"/>
          </p:cNvSpPr>
          <p:nvPr/>
        </p:nvSpPr>
        <p:spPr bwMode="auto">
          <a:xfrm>
            <a:off x="2588542" y="4767590"/>
            <a:ext cx="468750" cy="464708"/>
          </a:xfrm>
          <a:custGeom>
            <a:avLst/>
            <a:gdLst>
              <a:gd name="T0" fmla="*/ 23 w 46"/>
              <a:gd name="T1" fmla="*/ 0 h 46"/>
              <a:gd name="T2" fmla="*/ 0 w 46"/>
              <a:gd name="T3" fmla="*/ 23 h 46"/>
              <a:gd name="T4" fmla="*/ 23 w 46"/>
              <a:gd name="T5" fmla="*/ 46 h 46"/>
              <a:gd name="T6" fmla="*/ 46 w 46"/>
              <a:gd name="T7" fmla="*/ 23 h 46"/>
              <a:gd name="T8" fmla="*/ 23 w 46"/>
              <a:gd name="T9" fmla="*/ 0 h 46"/>
              <a:gd name="T10" fmla="*/ 23 w 46"/>
              <a:gd name="T11" fmla="*/ 42 h 46"/>
              <a:gd name="T12" fmla="*/ 5 w 46"/>
              <a:gd name="T13" fmla="*/ 23 h 46"/>
              <a:gd name="T14" fmla="*/ 23 w 46"/>
              <a:gd name="T15" fmla="*/ 4 h 46"/>
              <a:gd name="T16" fmla="*/ 42 w 46"/>
              <a:gd name="T17" fmla="*/ 23 h 46"/>
              <a:gd name="T18" fmla="*/ 23 w 46"/>
              <a:gd name="T19" fmla="*/ 42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6" h="46">
                <a:moveTo>
                  <a:pt x="23" y="0"/>
                </a:moveTo>
                <a:cubicBezTo>
                  <a:pt x="10" y="0"/>
                  <a:pt x="0" y="10"/>
                  <a:pt x="0" y="23"/>
                </a:cubicBezTo>
                <a:cubicBezTo>
                  <a:pt x="0" y="36"/>
                  <a:pt x="10" y="46"/>
                  <a:pt x="23" y="46"/>
                </a:cubicBezTo>
                <a:cubicBezTo>
                  <a:pt x="36" y="46"/>
                  <a:pt x="46" y="36"/>
                  <a:pt x="46" y="23"/>
                </a:cubicBezTo>
                <a:cubicBezTo>
                  <a:pt x="46" y="10"/>
                  <a:pt x="36" y="0"/>
                  <a:pt x="23" y="0"/>
                </a:cubicBezTo>
                <a:close/>
                <a:moveTo>
                  <a:pt x="23" y="42"/>
                </a:moveTo>
                <a:cubicBezTo>
                  <a:pt x="13" y="42"/>
                  <a:pt x="5" y="33"/>
                  <a:pt x="5" y="23"/>
                </a:cubicBezTo>
                <a:cubicBezTo>
                  <a:pt x="5" y="13"/>
                  <a:pt x="13" y="4"/>
                  <a:pt x="23" y="4"/>
                </a:cubicBezTo>
                <a:cubicBezTo>
                  <a:pt x="34" y="4"/>
                  <a:pt x="42" y="13"/>
                  <a:pt x="42" y="23"/>
                </a:cubicBezTo>
                <a:cubicBezTo>
                  <a:pt x="42" y="33"/>
                  <a:pt x="34" y="42"/>
                  <a:pt x="23" y="42"/>
                </a:cubicBezTo>
                <a:close/>
              </a:path>
            </a:pathLst>
          </a:custGeom>
          <a:solidFill>
            <a:srgbClr val="E87071"/>
          </a:solidFill>
          <a:ln>
            <a:noFill/>
          </a:ln>
          <a:effectLst>
            <a:innerShdw blurRad="25400" dist="25400" dir="13500000">
              <a:prstClr val="black">
                <a:alpha val="50000"/>
              </a:prstClr>
            </a:inn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3" name="Freeform 54"/>
          <p:cNvSpPr>
            <a:spLocks noEditPoints="1"/>
          </p:cNvSpPr>
          <p:nvPr/>
        </p:nvSpPr>
        <p:spPr bwMode="auto">
          <a:xfrm>
            <a:off x="2588542" y="4767590"/>
            <a:ext cx="468750" cy="464708"/>
          </a:xfrm>
          <a:custGeom>
            <a:avLst/>
            <a:gdLst>
              <a:gd name="T0" fmla="*/ 23 w 46"/>
              <a:gd name="T1" fmla="*/ 0 h 46"/>
              <a:gd name="T2" fmla="*/ 0 w 46"/>
              <a:gd name="T3" fmla="*/ 23 h 46"/>
              <a:gd name="T4" fmla="*/ 23 w 46"/>
              <a:gd name="T5" fmla="*/ 46 h 46"/>
              <a:gd name="T6" fmla="*/ 46 w 46"/>
              <a:gd name="T7" fmla="*/ 23 h 46"/>
              <a:gd name="T8" fmla="*/ 23 w 46"/>
              <a:gd name="T9" fmla="*/ 0 h 46"/>
              <a:gd name="T10" fmla="*/ 23 w 46"/>
              <a:gd name="T11" fmla="*/ 42 h 46"/>
              <a:gd name="T12" fmla="*/ 5 w 46"/>
              <a:gd name="T13" fmla="*/ 23 h 46"/>
              <a:gd name="T14" fmla="*/ 23 w 46"/>
              <a:gd name="T15" fmla="*/ 4 h 46"/>
              <a:gd name="T16" fmla="*/ 42 w 46"/>
              <a:gd name="T17" fmla="*/ 23 h 46"/>
              <a:gd name="T18" fmla="*/ 23 w 46"/>
              <a:gd name="T19" fmla="*/ 42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6" h="46">
                <a:moveTo>
                  <a:pt x="23" y="0"/>
                </a:moveTo>
                <a:cubicBezTo>
                  <a:pt x="10" y="0"/>
                  <a:pt x="0" y="10"/>
                  <a:pt x="0" y="23"/>
                </a:cubicBezTo>
                <a:cubicBezTo>
                  <a:pt x="0" y="36"/>
                  <a:pt x="10" y="46"/>
                  <a:pt x="23" y="46"/>
                </a:cubicBezTo>
                <a:cubicBezTo>
                  <a:pt x="36" y="46"/>
                  <a:pt x="46" y="36"/>
                  <a:pt x="46" y="23"/>
                </a:cubicBezTo>
                <a:cubicBezTo>
                  <a:pt x="46" y="10"/>
                  <a:pt x="36" y="0"/>
                  <a:pt x="23" y="0"/>
                </a:cubicBezTo>
                <a:close/>
                <a:moveTo>
                  <a:pt x="23" y="42"/>
                </a:moveTo>
                <a:cubicBezTo>
                  <a:pt x="13" y="42"/>
                  <a:pt x="5" y="33"/>
                  <a:pt x="5" y="23"/>
                </a:cubicBezTo>
                <a:cubicBezTo>
                  <a:pt x="5" y="13"/>
                  <a:pt x="13" y="4"/>
                  <a:pt x="23" y="4"/>
                </a:cubicBezTo>
                <a:cubicBezTo>
                  <a:pt x="34" y="4"/>
                  <a:pt x="42" y="13"/>
                  <a:pt x="42" y="23"/>
                </a:cubicBezTo>
                <a:cubicBezTo>
                  <a:pt x="42" y="33"/>
                  <a:pt x="34" y="42"/>
                  <a:pt x="23" y="42"/>
                </a:cubicBezTo>
                <a:close/>
              </a:path>
            </a:pathLst>
          </a:custGeom>
          <a:solidFill>
            <a:srgbClr val="E87071"/>
          </a:solidFill>
          <a:ln>
            <a:noFill/>
          </a:ln>
          <a:effectLst>
            <a:innerShdw blurRad="25400" dist="25400" dir="13500000">
              <a:prstClr val="black">
                <a:alpha val="50000"/>
              </a:prstClr>
            </a:inn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4" name="Freeform 55"/>
          <p:cNvSpPr>
            <a:spLocks/>
          </p:cNvSpPr>
          <p:nvPr/>
        </p:nvSpPr>
        <p:spPr bwMode="auto">
          <a:xfrm>
            <a:off x="2814835" y="4820122"/>
            <a:ext cx="28287" cy="40409"/>
          </a:xfrm>
          <a:custGeom>
            <a:avLst/>
            <a:gdLst>
              <a:gd name="T0" fmla="*/ 1 w 3"/>
              <a:gd name="T1" fmla="*/ 4 h 4"/>
              <a:gd name="T2" fmla="*/ 1 w 3"/>
              <a:gd name="T3" fmla="*/ 4 h 4"/>
              <a:gd name="T4" fmla="*/ 3 w 3"/>
              <a:gd name="T5" fmla="*/ 3 h 4"/>
              <a:gd name="T6" fmla="*/ 3 w 3"/>
              <a:gd name="T7" fmla="*/ 0 h 4"/>
              <a:gd name="T8" fmla="*/ 1 w 3"/>
              <a:gd name="T9" fmla="*/ 0 h 4"/>
              <a:gd name="T10" fmla="*/ 0 w 3"/>
              <a:gd name="T11" fmla="*/ 0 h 4"/>
              <a:gd name="T12" fmla="*/ 0 w 3"/>
              <a:gd name="T13" fmla="*/ 3 h 4"/>
              <a:gd name="T14" fmla="*/ 1 w 3"/>
              <a:gd name="T15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" h="4">
                <a:moveTo>
                  <a:pt x="1" y="4"/>
                </a:moveTo>
                <a:cubicBezTo>
                  <a:pt x="1" y="4"/>
                  <a:pt x="1" y="4"/>
                  <a:pt x="1" y="4"/>
                </a:cubicBezTo>
                <a:cubicBezTo>
                  <a:pt x="2" y="4"/>
                  <a:pt x="3" y="4"/>
                  <a:pt x="3" y="3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2" y="0"/>
                  <a:pt x="1" y="0"/>
                </a:cubicBezTo>
                <a:cubicBezTo>
                  <a:pt x="1" y="0"/>
                  <a:pt x="0" y="0"/>
                  <a:pt x="0" y="0"/>
                </a:cubicBezTo>
                <a:cubicBezTo>
                  <a:pt x="0" y="3"/>
                  <a:pt x="0" y="3"/>
                  <a:pt x="0" y="3"/>
                </a:cubicBezTo>
                <a:cubicBezTo>
                  <a:pt x="0" y="4"/>
                  <a:pt x="0" y="4"/>
                  <a:pt x="1" y="4"/>
                </a:cubicBezTo>
                <a:close/>
              </a:path>
            </a:pathLst>
          </a:custGeom>
          <a:solidFill>
            <a:srgbClr val="E87071"/>
          </a:solidFill>
          <a:ln>
            <a:noFill/>
          </a:ln>
          <a:effectLst>
            <a:innerShdw blurRad="25400" dist="25400" dir="13500000">
              <a:prstClr val="black">
                <a:alpha val="50000"/>
              </a:prstClr>
            </a:inn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5" name="Freeform 56"/>
          <p:cNvSpPr>
            <a:spLocks/>
          </p:cNvSpPr>
          <p:nvPr/>
        </p:nvSpPr>
        <p:spPr bwMode="auto">
          <a:xfrm>
            <a:off x="2814835" y="5143397"/>
            <a:ext cx="28287" cy="40409"/>
          </a:xfrm>
          <a:custGeom>
            <a:avLst/>
            <a:gdLst>
              <a:gd name="T0" fmla="*/ 1 w 3"/>
              <a:gd name="T1" fmla="*/ 0 h 4"/>
              <a:gd name="T2" fmla="*/ 1 w 3"/>
              <a:gd name="T3" fmla="*/ 0 h 4"/>
              <a:gd name="T4" fmla="*/ 0 w 3"/>
              <a:gd name="T5" fmla="*/ 1 h 4"/>
              <a:gd name="T6" fmla="*/ 0 w 3"/>
              <a:gd name="T7" fmla="*/ 4 h 4"/>
              <a:gd name="T8" fmla="*/ 1 w 3"/>
              <a:gd name="T9" fmla="*/ 4 h 4"/>
              <a:gd name="T10" fmla="*/ 3 w 3"/>
              <a:gd name="T11" fmla="*/ 4 h 4"/>
              <a:gd name="T12" fmla="*/ 3 w 3"/>
              <a:gd name="T13" fmla="*/ 1 h 4"/>
              <a:gd name="T14" fmla="*/ 1 w 3"/>
              <a:gd name="T15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" h="4"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1" y="4"/>
                  <a:pt x="1" y="4"/>
                </a:cubicBezTo>
                <a:cubicBezTo>
                  <a:pt x="2" y="4"/>
                  <a:pt x="2" y="4"/>
                  <a:pt x="3" y="4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2" y="0"/>
                  <a:pt x="1" y="0"/>
                </a:cubicBezTo>
                <a:close/>
              </a:path>
            </a:pathLst>
          </a:custGeom>
          <a:solidFill>
            <a:srgbClr val="E87071"/>
          </a:solidFill>
          <a:ln>
            <a:noFill/>
          </a:ln>
          <a:effectLst>
            <a:innerShdw blurRad="25400" dist="25400" dir="13500000">
              <a:prstClr val="black">
                <a:alpha val="50000"/>
              </a:prstClr>
            </a:inn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6" name="Freeform 57"/>
          <p:cNvSpPr>
            <a:spLocks/>
          </p:cNvSpPr>
          <p:nvPr/>
        </p:nvSpPr>
        <p:spPr bwMode="auto">
          <a:xfrm>
            <a:off x="2641074" y="4981760"/>
            <a:ext cx="40409" cy="40409"/>
          </a:xfrm>
          <a:custGeom>
            <a:avLst/>
            <a:gdLst>
              <a:gd name="T0" fmla="*/ 3 w 4"/>
              <a:gd name="T1" fmla="*/ 0 h 4"/>
              <a:gd name="T2" fmla="*/ 0 w 4"/>
              <a:gd name="T3" fmla="*/ 0 h 4"/>
              <a:gd name="T4" fmla="*/ 0 w 4"/>
              <a:gd name="T5" fmla="*/ 2 h 4"/>
              <a:gd name="T6" fmla="*/ 0 w 4"/>
              <a:gd name="T7" fmla="*/ 4 h 4"/>
              <a:gd name="T8" fmla="*/ 3 w 4"/>
              <a:gd name="T9" fmla="*/ 4 h 4"/>
              <a:gd name="T10" fmla="*/ 4 w 4"/>
              <a:gd name="T11" fmla="*/ 2 h 4"/>
              <a:gd name="T12" fmla="*/ 4 w 4"/>
              <a:gd name="T13" fmla="*/ 2 h 4"/>
              <a:gd name="T14" fmla="*/ 3 w 4"/>
              <a:gd name="T15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" h="4">
                <a:moveTo>
                  <a:pt x="3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2"/>
                </a:cubicBezTo>
                <a:cubicBezTo>
                  <a:pt x="0" y="3"/>
                  <a:pt x="0" y="3"/>
                  <a:pt x="0" y="4"/>
                </a:cubicBezTo>
                <a:cubicBezTo>
                  <a:pt x="3" y="4"/>
                  <a:pt x="3" y="4"/>
                  <a:pt x="3" y="4"/>
                </a:cubicBezTo>
                <a:cubicBezTo>
                  <a:pt x="4" y="4"/>
                  <a:pt x="4" y="3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4" y="1"/>
                  <a:pt x="4" y="0"/>
                  <a:pt x="3" y="0"/>
                </a:cubicBezTo>
                <a:close/>
              </a:path>
            </a:pathLst>
          </a:custGeom>
          <a:solidFill>
            <a:srgbClr val="E87071"/>
          </a:solidFill>
          <a:ln>
            <a:noFill/>
          </a:ln>
          <a:effectLst>
            <a:innerShdw blurRad="25400" dist="25400" dir="13500000">
              <a:prstClr val="black">
                <a:alpha val="50000"/>
              </a:prstClr>
            </a:inn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7" name="Freeform 58"/>
          <p:cNvSpPr>
            <a:spLocks/>
          </p:cNvSpPr>
          <p:nvPr/>
        </p:nvSpPr>
        <p:spPr bwMode="auto">
          <a:xfrm>
            <a:off x="2968391" y="4981760"/>
            <a:ext cx="40409" cy="40409"/>
          </a:xfrm>
          <a:custGeom>
            <a:avLst/>
            <a:gdLst>
              <a:gd name="T0" fmla="*/ 4 w 4"/>
              <a:gd name="T1" fmla="*/ 0 h 4"/>
              <a:gd name="T2" fmla="*/ 2 w 4"/>
              <a:gd name="T3" fmla="*/ 0 h 4"/>
              <a:gd name="T4" fmla="*/ 0 w 4"/>
              <a:gd name="T5" fmla="*/ 2 h 4"/>
              <a:gd name="T6" fmla="*/ 0 w 4"/>
              <a:gd name="T7" fmla="*/ 2 h 4"/>
              <a:gd name="T8" fmla="*/ 2 w 4"/>
              <a:gd name="T9" fmla="*/ 4 h 4"/>
              <a:gd name="T10" fmla="*/ 4 w 4"/>
              <a:gd name="T11" fmla="*/ 4 h 4"/>
              <a:gd name="T12" fmla="*/ 4 w 4"/>
              <a:gd name="T13" fmla="*/ 2 h 4"/>
              <a:gd name="T14" fmla="*/ 4 w 4"/>
              <a:gd name="T15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" h="4">
                <a:moveTo>
                  <a:pt x="4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3"/>
                  <a:pt x="1" y="4"/>
                  <a:pt x="2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3"/>
                  <a:pt x="4" y="3"/>
                  <a:pt x="4" y="2"/>
                </a:cubicBezTo>
                <a:cubicBezTo>
                  <a:pt x="4" y="1"/>
                  <a:pt x="4" y="1"/>
                  <a:pt x="4" y="0"/>
                </a:cubicBezTo>
                <a:close/>
              </a:path>
            </a:pathLst>
          </a:custGeom>
          <a:solidFill>
            <a:srgbClr val="E87071"/>
          </a:solidFill>
          <a:ln>
            <a:noFill/>
          </a:ln>
          <a:effectLst>
            <a:innerShdw blurRad="25400" dist="25400" dir="13500000">
              <a:prstClr val="black">
                <a:alpha val="50000"/>
              </a:prstClr>
            </a:inn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8" name="Freeform 59"/>
          <p:cNvSpPr>
            <a:spLocks/>
          </p:cNvSpPr>
          <p:nvPr/>
        </p:nvSpPr>
        <p:spPr bwMode="auto">
          <a:xfrm>
            <a:off x="2709770" y="4868613"/>
            <a:ext cx="133351" cy="153556"/>
          </a:xfrm>
          <a:custGeom>
            <a:avLst/>
            <a:gdLst>
              <a:gd name="T0" fmla="*/ 11 w 13"/>
              <a:gd name="T1" fmla="*/ 0 h 15"/>
              <a:gd name="T2" fmla="*/ 10 w 13"/>
              <a:gd name="T3" fmla="*/ 2 h 15"/>
              <a:gd name="T4" fmla="*/ 10 w 13"/>
              <a:gd name="T5" fmla="*/ 11 h 15"/>
              <a:gd name="T6" fmla="*/ 9 w 13"/>
              <a:gd name="T7" fmla="*/ 12 h 15"/>
              <a:gd name="T8" fmla="*/ 2 w 13"/>
              <a:gd name="T9" fmla="*/ 12 h 15"/>
              <a:gd name="T10" fmla="*/ 0 w 13"/>
              <a:gd name="T11" fmla="*/ 14 h 15"/>
              <a:gd name="T12" fmla="*/ 2 w 13"/>
              <a:gd name="T13" fmla="*/ 15 h 15"/>
              <a:gd name="T14" fmla="*/ 11 w 13"/>
              <a:gd name="T15" fmla="*/ 15 h 15"/>
              <a:gd name="T16" fmla="*/ 12 w 13"/>
              <a:gd name="T17" fmla="*/ 15 h 15"/>
              <a:gd name="T18" fmla="*/ 12 w 13"/>
              <a:gd name="T19" fmla="*/ 15 h 15"/>
              <a:gd name="T20" fmla="*/ 13 w 13"/>
              <a:gd name="T21" fmla="*/ 13 h 15"/>
              <a:gd name="T22" fmla="*/ 13 w 13"/>
              <a:gd name="T23" fmla="*/ 2 h 15"/>
              <a:gd name="T24" fmla="*/ 11 w 13"/>
              <a:gd name="T25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" h="15">
                <a:moveTo>
                  <a:pt x="11" y="0"/>
                </a:moveTo>
                <a:cubicBezTo>
                  <a:pt x="10" y="0"/>
                  <a:pt x="10" y="1"/>
                  <a:pt x="10" y="2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12"/>
                  <a:pt x="9" y="12"/>
                  <a:pt x="9" y="12"/>
                </a:cubicBezTo>
                <a:cubicBezTo>
                  <a:pt x="2" y="12"/>
                  <a:pt x="2" y="12"/>
                  <a:pt x="2" y="12"/>
                </a:cubicBezTo>
                <a:cubicBezTo>
                  <a:pt x="1" y="12"/>
                  <a:pt x="0" y="13"/>
                  <a:pt x="0" y="14"/>
                </a:cubicBezTo>
                <a:cubicBezTo>
                  <a:pt x="0" y="14"/>
                  <a:pt x="1" y="15"/>
                  <a:pt x="2" y="15"/>
                </a:cubicBezTo>
                <a:cubicBezTo>
                  <a:pt x="11" y="15"/>
                  <a:pt x="11" y="15"/>
                  <a:pt x="11" y="15"/>
                </a:cubicBezTo>
                <a:cubicBezTo>
                  <a:pt x="11" y="15"/>
                  <a:pt x="12" y="15"/>
                  <a:pt x="12" y="15"/>
                </a:cubicBezTo>
                <a:cubicBezTo>
                  <a:pt x="12" y="15"/>
                  <a:pt x="12" y="15"/>
                  <a:pt x="12" y="15"/>
                </a:cubicBezTo>
                <a:cubicBezTo>
                  <a:pt x="13" y="14"/>
                  <a:pt x="13" y="14"/>
                  <a:pt x="13" y="13"/>
                </a:cubicBezTo>
                <a:cubicBezTo>
                  <a:pt x="13" y="2"/>
                  <a:pt x="13" y="2"/>
                  <a:pt x="13" y="2"/>
                </a:cubicBezTo>
                <a:cubicBezTo>
                  <a:pt x="13" y="1"/>
                  <a:pt x="12" y="0"/>
                  <a:pt x="11" y="0"/>
                </a:cubicBezTo>
                <a:close/>
              </a:path>
            </a:pathLst>
          </a:custGeom>
          <a:solidFill>
            <a:srgbClr val="E87071"/>
          </a:solidFill>
          <a:ln>
            <a:noFill/>
          </a:ln>
          <a:effectLst>
            <a:innerShdw blurRad="25400" dist="25400" dir="13500000">
              <a:prstClr val="black">
                <a:alpha val="50000"/>
              </a:prstClr>
            </a:inn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0" name="Freeform 63"/>
          <p:cNvSpPr>
            <a:spLocks/>
          </p:cNvSpPr>
          <p:nvPr/>
        </p:nvSpPr>
        <p:spPr bwMode="auto">
          <a:xfrm>
            <a:off x="6911688" y="2040966"/>
            <a:ext cx="140905" cy="126814"/>
          </a:xfrm>
          <a:custGeom>
            <a:avLst/>
            <a:gdLst>
              <a:gd name="T0" fmla="*/ 5 w 16"/>
              <a:gd name="T1" fmla="*/ 0 h 14"/>
              <a:gd name="T2" fmla="*/ 0 w 16"/>
              <a:gd name="T3" fmla="*/ 4 h 14"/>
              <a:gd name="T4" fmla="*/ 10 w 16"/>
              <a:gd name="T5" fmla="*/ 14 h 14"/>
              <a:gd name="T6" fmla="*/ 16 w 16"/>
              <a:gd name="T7" fmla="*/ 9 h 14"/>
              <a:gd name="T8" fmla="*/ 5 w 16"/>
              <a:gd name="T9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14">
                <a:moveTo>
                  <a:pt x="5" y="0"/>
                </a:moveTo>
                <a:cubicBezTo>
                  <a:pt x="1" y="3"/>
                  <a:pt x="0" y="4"/>
                  <a:pt x="0" y="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3" y="11"/>
                  <a:pt x="16" y="9"/>
                </a:cubicBezTo>
                <a:lnTo>
                  <a:pt x="5" y="0"/>
                </a:lnTo>
                <a:close/>
              </a:path>
            </a:pathLst>
          </a:custGeom>
          <a:solidFill>
            <a:srgbClr val="01ADBF"/>
          </a:solidFill>
          <a:ln>
            <a:noFill/>
          </a:ln>
          <a:effectLst>
            <a:innerShdw blurRad="25400" dist="25400" dir="13500000">
              <a:prstClr val="black">
                <a:alpha val="50000"/>
              </a:prstClr>
            </a:inn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1" name="Freeform 64"/>
          <p:cNvSpPr>
            <a:spLocks/>
          </p:cNvSpPr>
          <p:nvPr/>
        </p:nvSpPr>
        <p:spPr bwMode="auto">
          <a:xfrm>
            <a:off x="6982140" y="1966991"/>
            <a:ext cx="383966" cy="144427"/>
          </a:xfrm>
          <a:custGeom>
            <a:avLst/>
            <a:gdLst>
              <a:gd name="T0" fmla="*/ 37 w 44"/>
              <a:gd name="T1" fmla="*/ 4 h 16"/>
              <a:gd name="T2" fmla="*/ 29 w 44"/>
              <a:gd name="T3" fmla="*/ 9 h 16"/>
              <a:gd name="T4" fmla="*/ 18 w 44"/>
              <a:gd name="T5" fmla="*/ 8 h 16"/>
              <a:gd name="T6" fmla="*/ 25 w 44"/>
              <a:gd name="T7" fmla="*/ 7 h 16"/>
              <a:gd name="T8" fmla="*/ 31 w 44"/>
              <a:gd name="T9" fmla="*/ 2 h 16"/>
              <a:gd name="T10" fmla="*/ 20 w 44"/>
              <a:gd name="T11" fmla="*/ 2 h 16"/>
              <a:gd name="T12" fmla="*/ 9 w 44"/>
              <a:gd name="T13" fmla="*/ 2 h 16"/>
              <a:gd name="T14" fmla="*/ 0 w 44"/>
              <a:gd name="T15" fmla="*/ 7 h 16"/>
              <a:gd name="T16" fmla="*/ 9 w 44"/>
              <a:gd name="T17" fmla="*/ 16 h 16"/>
              <a:gd name="T18" fmla="*/ 13 w 44"/>
              <a:gd name="T19" fmla="*/ 14 h 16"/>
              <a:gd name="T20" fmla="*/ 29 w 44"/>
              <a:gd name="T21" fmla="*/ 14 h 16"/>
              <a:gd name="T22" fmla="*/ 44 w 44"/>
              <a:gd name="T23" fmla="*/ 2 h 16"/>
              <a:gd name="T24" fmla="*/ 37 w 44"/>
              <a:gd name="T25" fmla="*/ 4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4" h="16">
                <a:moveTo>
                  <a:pt x="37" y="4"/>
                </a:moveTo>
                <a:cubicBezTo>
                  <a:pt x="34" y="7"/>
                  <a:pt x="32" y="8"/>
                  <a:pt x="29" y="9"/>
                </a:cubicBezTo>
                <a:cubicBezTo>
                  <a:pt x="24" y="10"/>
                  <a:pt x="19" y="9"/>
                  <a:pt x="18" y="8"/>
                </a:cubicBezTo>
                <a:cubicBezTo>
                  <a:pt x="15" y="6"/>
                  <a:pt x="18" y="7"/>
                  <a:pt x="25" y="7"/>
                </a:cubicBezTo>
                <a:cubicBezTo>
                  <a:pt x="32" y="6"/>
                  <a:pt x="31" y="2"/>
                  <a:pt x="31" y="2"/>
                </a:cubicBezTo>
                <a:cubicBezTo>
                  <a:pt x="29" y="2"/>
                  <a:pt x="27" y="2"/>
                  <a:pt x="20" y="2"/>
                </a:cubicBezTo>
                <a:cubicBezTo>
                  <a:pt x="17" y="2"/>
                  <a:pt x="12" y="1"/>
                  <a:pt x="9" y="2"/>
                </a:cubicBezTo>
                <a:cubicBezTo>
                  <a:pt x="6" y="2"/>
                  <a:pt x="4" y="5"/>
                  <a:pt x="0" y="7"/>
                </a:cubicBezTo>
                <a:cubicBezTo>
                  <a:pt x="9" y="16"/>
                  <a:pt x="9" y="16"/>
                  <a:pt x="9" y="16"/>
                </a:cubicBezTo>
                <a:cubicBezTo>
                  <a:pt x="11" y="15"/>
                  <a:pt x="12" y="14"/>
                  <a:pt x="13" y="14"/>
                </a:cubicBezTo>
                <a:cubicBezTo>
                  <a:pt x="16" y="14"/>
                  <a:pt x="23" y="15"/>
                  <a:pt x="29" y="14"/>
                </a:cubicBezTo>
                <a:cubicBezTo>
                  <a:pt x="40" y="9"/>
                  <a:pt x="44" y="2"/>
                  <a:pt x="44" y="2"/>
                </a:cubicBezTo>
                <a:cubicBezTo>
                  <a:pt x="44" y="2"/>
                  <a:pt x="41" y="0"/>
                  <a:pt x="37" y="4"/>
                </a:cubicBezTo>
                <a:close/>
              </a:path>
            </a:pathLst>
          </a:custGeom>
          <a:solidFill>
            <a:srgbClr val="01ADBF"/>
          </a:solidFill>
          <a:ln>
            <a:noFill/>
          </a:ln>
          <a:effectLst>
            <a:innerShdw blurRad="25400" dist="25400" dir="13500000">
              <a:prstClr val="black">
                <a:alpha val="50000"/>
              </a:prstClr>
            </a:inn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2" name="Freeform 65"/>
          <p:cNvSpPr>
            <a:spLocks noEditPoints="1"/>
          </p:cNvSpPr>
          <p:nvPr/>
        </p:nvSpPr>
        <p:spPr bwMode="auto">
          <a:xfrm>
            <a:off x="7034980" y="1804950"/>
            <a:ext cx="331126" cy="144427"/>
          </a:xfrm>
          <a:custGeom>
            <a:avLst/>
            <a:gdLst>
              <a:gd name="T0" fmla="*/ 38 w 38"/>
              <a:gd name="T1" fmla="*/ 0 h 16"/>
              <a:gd name="T2" fmla="*/ 34 w 38"/>
              <a:gd name="T3" fmla="*/ 0 h 16"/>
              <a:gd name="T4" fmla="*/ 34 w 38"/>
              <a:gd name="T5" fmla="*/ 6 h 16"/>
              <a:gd name="T6" fmla="*/ 32 w 38"/>
              <a:gd name="T7" fmla="*/ 6 h 16"/>
              <a:gd name="T8" fmla="*/ 32 w 38"/>
              <a:gd name="T9" fmla="*/ 0 h 16"/>
              <a:gd name="T10" fmla="*/ 28 w 38"/>
              <a:gd name="T11" fmla="*/ 0 h 16"/>
              <a:gd name="T12" fmla="*/ 28 w 38"/>
              <a:gd name="T13" fmla="*/ 6 h 16"/>
              <a:gd name="T14" fmla="*/ 12 w 38"/>
              <a:gd name="T15" fmla="*/ 6 h 16"/>
              <a:gd name="T16" fmla="*/ 12 w 38"/>
              <a:gd name="T17" fmla="*/ 3 h 16"/>
              <a:gd name="T18" fmla="*/ 12 w 38"/>
              <a:gd name="T19" fmla="*/ 1 h 16"/>
              <a:gd name="T20" fmla="*/ 11 w 38"/>
              <a:gd name="T21" fmla="*/ 0 h 16"/>
              <a:gd name="T22" fmla="*/ 9 w 38"/>
              <a:gd name="T23" fmla="*/ 0 h 16"/>
              <a:gd name="T24" fmla="*/ 3 w 38"/>
              <a:gd name="T25" fmla="*/ 0 h 16"/>
              <a:gd name="T26" fmla="*/ 1 w 38"/>
              <a:gd name="T27" fmla="*/ 0 h 16"/>
              <a:gd name="T28" fmla="*/ 0 w 38"/>
              <a:gd name="T29" fmla="*/ 2 h 16"/>
              <a:gd name="T30" fmla="*/ 0 w 38"/>
              <a:gd name="T31" fmla="*/ 3 h 16"/>
              <a:gd name="T32" fmla="*/ 0 w 38"/>
              <a:gd name="T33" fmla="*/ 13 h 16"/>
              <a:gd name="T34" fmla="*/ 0 w 38"/>
              <a:gd name="T35" fmla="*/ 15 h 16"/>
              <a:gd name="T36" fmla="*/ 2 w 38"/>
              <a:gd name="T37" fmla="*/ 16 h 16"/>
              <a:gd name="T38" fmla="*/ 3 w 38"/>
              <a:gd name="T39" fmla="*/ 16 h 16"/>
              <a:gd name="T40" fmla="*/ 9 w 38"/>
              <a:gd name="T41" fmla="*/ 16 h 16"/>
              <a:gd name="T42" fmla="*/ 11 w 38"/>
              <a:gd name="T43" fmla="*/ 16 h 16"/>
              <a:gd name="T44" fmla="*/ 12 w 38"/>
              <a:gd name="T45" fmla="*/ 14 h 16"/>
              <a:gd name="T46" fmla="*/ 12 w 38"/>
              <a:gd name="T47" fmla="*/ 13 h 16"/>
              <a:gd name="T48" fmla="*/ 12 w 38"/>
              <a:gd name="T49" fmla="*/ 10 h 16"/>
              <a:gd name="T50" fmla="*/ 38 w 38"/>
              <a:gd name="T51" fmla="*/ 10 h 16"/>
              <a:gd name="T52" fmla="*/ 38 w 38"/>
              <a:gd name="T53" fmla="*/ 0 h 16"/>
              <a:gd name="T54" fmla="*/ 3 w 38"/>
              <a:gd name="T55" fmla="*/ 3 h 16"/>
              <a:gd name="T56" fmla="*/ 9 w 38"/>
              <a:gd name="T57" fmla="*/ 3 h 16"/>
              <a:gd name="T58" fmla="*/ 9 w 38"/>
              <a:gd name="T59" fmla="*/ 13 h 16"/>
              <a:gd name="T60" fmla="*/ 3 w 38"/>
              <a:gd name="T61" fmla="*/ 13 h 16"/>
              <a:gd name="T62" fmla="*/ 3 w 38"/>
              <a:gd name="T63" fmla="*/ 3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8" h="16">
                <a:moveTo>
                  <a:pt x="38" y="0"/>
                </a:moveTo>
                <a:cubicBezTo>
                  <a:pt x="34" y="0"/>
                  <a:pt x="34" y="0"/>
                  <a:pt x="34" y="0"/>
                </a:cubicBezTo>
                <a:cubicBezTo>
                  <a:pt x="34" y="6"/>
                  <a:pt x="34" y="6"/>
                  <a:pt x="34" y="6"/>
                </a:cubicBezTo>
                <a:cubicBezTo>
                  <a:pt x="32" y="6"/>
                  <a:pt x="32" y="6"/>
                  <a:pt x="32" y="6"/>
                </a:cubicBezTo>
                <a:cubicBezTo>
                  <a:pt x="32" y="0"/>
                  <a:pt x="32" y="0"/>
                  <a:pt x="32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8" y="6"/>
                  <a:pt x="28" y="6"/>
                  <a:pt x="28" y="6"/>
                </a:cubicBezTo>
                <a:cubicBezTo>
                  <a:pt x="12" y="6"/>
                  <a:pt x="12" y="6"/>
                  <a:pt x="12" y="6"/>
                </a:cubicBezTo>
                <a:cubicBezTo>
                  <a:pt x="12" y="3"/>
                  <a:pt x="12" y="3"/>
                  <a:pt x="12" y="3"/>
                </a:cubicBezTo>
                <a:cubicBezTo>
                  <a:pt x="12" y="2"/>
                  <a:pt x="12" y="2"/>
                  <a:pt x="12" y="1"/>
                </a:cubicBezTo>
                <a:cubicBezTo>
                  <a:pt x="12" y="1"/>
                  <a:pt x="11" y="0"/>
                  <a:pt x="11" y="0"/>
                </a:cubicBezTo>
                <a:cubicBezTo>
                  <a:pt x="10" y="0"/>
                  <a:pt x="10" y="0"/>
                  <a:pt x="9" y="0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2" y="0"/>
                  <a:pt x="1" y="0"/>
                </a:cubicBezTo>
                <a:cubicBezTo>
                  <a:pt x="1" y="1"/>
                  <a:pt x="0" y="1"/>
                  <a:pt x="0" y="2"/>
                </a:cubicBezTo>
                <a:cubicBezTo>
                  <a:pt x="0" y="2"/>
                  <a:pt x="0" y="2"/>
                  <a:pt x="0" y="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4"/>
                  <a:pt x="0" y="14"/>
                  <a:pt x="0" y="15"/>
                </a:cubicBezTo>
                <a:cubicBezTo>
                  <a:pt x="1" y="15"/>
                  <a:pt x="1" y="16"/>
                  <a:pt x="2" y="16"/>
                </a:cubicBezTo>
                <a:cubicBezTo>
                  <a:pt x="2" y="16"/>
                  <a:pt x="2" y="16"/>
                  <a:pt x="3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10" y="16"/>
                  <a:pt x="11" y="16"/>
                  <a:pt x="11" y="16"/>
                </a:cubicBezTo>
                <a:cubicBezTo>
                  <a:pt x="12" y="15"/>
                  <a:pt x="12" y="15"/>
                  <a:pt x="12" y="14"/>
                </a:cubicBezTo>
                <a:cubicBezTo>
                  <a:pt x="12" y="14"/>
                  <a:pt x="12" y="13"/>
                  <a:pt x="12" y="13"/>
                </a:cubicBezTo>
                <a:cubicBezTo>
                  <a:pt x="12" y="10"/>
                  <a:pt x="12" y="10"/>
                  <a:pt x="12" y="10"/>
                </a:cubicBezTo>
                <a:cubicBezTo>
                  <a:pt x="38" y="10"/>
                  <a:pt x="38" y="10"/>
                  <a:pt x="38" y="10"/>
                </a:cubicBezTo>
                <a:lnTo>
                  <a:pt x="38" y="0"/>
                </a:lnTo>
                <a:close/>
                <a:moveTo>
                  <a:pt x="3" y="3"/>
                </a:moveTo>
                <a:cubicBezTo>
                  <a:pt x="9" y="3"/>
                  <a:pt x="9" y="3"/>
                  <a:pt x="9" y="3"/>
                </a:cubicBezTo>
                <a:cubicBezTo>
                  <a:pt x="9" y="13"/>
                  <a:pt x="9" y="13"/>
                  <a:pt x="9" y="13"/>
                </a:cubicBezTo>
                <a:cubicBezTo>
                  <a:pt x="3" y="13"/>
                  <a:pt x="3" y="13"/>
                  <a:pt x="3" y="13"/>
                </a:cubicBezTo>
                <a:lnTo>
                  <a:pt x="3" y="3"/>
                </a:lnTo>
                <a:close/>
              </a:path>
            </a:pathLst>
          </a:custGeom>
          <a:solidFill>
            <a:srgbClr val="01ADBF"/>
          </a:solidFill>
          <a:ln>
            <a:noFill/>
          </a:ln>
          <a:effectLst>
            <a:innerShdw blurRad="25400" dist="25400" dir="13500000">
              <a:prstClr val="black">
                <a:alpha val="50000"/>
              </a:prstClr>
            </a:inn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4" name="Freeform 69"/>
          <p:cNvSpPr>
            <a:spLocks/>
          </p:cNvSpPr>
          <p:nvPr/>
        </p:nvSpPr>
        <p:spPr bwMode="auto">
          <a:xfrm>
            <a:off x="6937169" y="5088395"/>
            <a:ext cx="445894" cy="120424"/>
          </a:xfrm>
          <a:custGeom>
            <a:avLst/>
            <a:gdLst>
              <a:gd name="T0" fmla="*/ 52 w 55"/>
              <a:gd name="T1" fmla="*/ 6 h 15"/>
              <a:gd name="T2" fmla="*/ 38 w 55"/>
              <a:gd name="T3" fmla="*/ 6 h 15"/>
              <a:gd name="T4" fmla="*/ 37 w 55"/>
              <a:gd name="T5" fmla="*/ 6 h 15"/>
              <a:gd name="T6" fmla="*/ 37 w 55"/>
              <a:gd name="T7" fmla="*/ 3 h 15"/>
              <a:gd name="T8" fmla="*/ 37 w 55"/>
              <a:gd name="T9" fmla="*/ 1 h 15"/>
              <a:gd name="T10" fmla="*/ 35 w 55"/>
              <a:gd name="T11" fmla="*/ 0 h 15"/>
              <a:gd name="T12" fmla="*/ 20 w 55"/>
              <a:gd name="T13" fmla="*/ 0 h 15"/>
              <a:gd name="T14" fmla="*/ 18 w 55"/>
              <a:gd name="T15" fmla="*/ 3 h 15"/>
              <a:gd name="T16" fmla="*/ 18 w 55"/>
              <a:gd name="T17" fmla="*/ 6 h 15"/>
              <a:gd name="T18" fmla="*/ 18 w 55"/>
              <a:gd name="T19" fmla="*/ 6 h 15"/>
              <a:gd name="T20" fmla="*/ 3 w 55"/>
              <a:gd name="T21" fmla="*/ 6 h 15"/>
              <a:gd name="T22" fmla="*/ 0 w 55"/>
              <a:gd name="T23" fmla="*/ 8 h 15"/>
              <a:gd name="T24" fmla="*/ 0 w 55"/>
              <a:gd name="T25" fmla="*/ 14 h 15"/>
              <a:gd name="T26" fmla="*/ 1 w 55"/>
              <a:gd name="T27" fmla="*/ 15 h 15"/>
              <a:gd name="T28" fmla="*/ 2 w 55"/>
              <a:gd name="T29" fmla="*/ 14 h 15"/>
              <a:gd name="T30" fmla="*/ 2 w 55"/>
              <a:gd name="T31" fmla="*/ 8 h 15"/>
              <a:gd name="T32" fmla="*/ 3 w 55"/>
              <a:gd name="T33" fmla="*/ 8 h 15"/>
              <a:gd name="T34" fmla="*/ 18 w 55"/>
              <a:gd name="T35" fmla="*/ 8 h 15"/>
              <a:gd name="T36" fmla="*/ 18 w 55"/>
              <a:gd name="T37" fmla="*/ 8 h 15"/>
              <a:gd name="T38" fmla="*/ 18 w 55"/>
              <a:gd name="T39" fmla="*/ 9 h 15"/>
              <a:gd name="T40" fmla="*/ 19 w 55"/>
              <a:gd name="T41" fmla="*/ 9 h 15"/>
              <a:gd name="T42" fmla="*/ 20 w 55"/>
              <a:gd name="T43" fmla="*/ 9 h 15"/>
              <a:gd name="T44" fmla="*/ 20 w 55"/>
              <a:gd name="T45" fmla="*/ 8 h 15"/>
              <a:gd name="T46" fmla="*/ 20 w 55"/>
              <a:gd name="T47" fmla="*/ 3 h 15"/>
              <a:gd name="T48" fmla="*/ 20 w 55"/>
              <a:gd name="T49" fmla="*/ 2 h 15"/>
              <a:gd name="T50" fmla="*/ 35 w 55"/>
              <a:gd name="T51" fmla="*/ 2 h 15"/>
              <a:gd name="T52" fmla="*/ 35 w 55"/>
              <a:gd name="T53" fmla="*/ 3 h 15"/>
              <a:gd name="T54" fmla="*/ 35 w 55"/>
              <a:gd name="T55" fmla="*/ 8 h 15"/>
              <a:gd name="T56" fmla="*/ 36 w 55"/>
              <a:gd name="T57" fmla="*/ 9 h 15"/>
              <a:gd name="T58" fmla="*/ 36 w 55"/>
              <a:gd name="T59" fmla="*/ 9 h 15"/>
              <a:gd name="T60" fmla="*/ 37 w 55"/>
              <a:gd name="T61" fmla="*/ 9 h 15"/>
              <a:gd name="T62" fmla="*/ 37 w 55"/>
              <a:gd name="T63" fmla="*/ 8 h 15"/>
              <a:gd name="T64" fmla="*/ 38 w 55"/>
              <a:gd name="T65" fmla="*/ 8 h 15"/>
              <a:gd name="T66" fmla="*/ 52 w 55"/>
              <a:gd name="T67" fmla="*/ 8 h 15"/>
              <a:gd name="T68" fmla="*/ 53 w 55"/>
              <a:gd name="T69" fmla="*/ 8 h 15"/>
              <a:gd name="T70" fmla="*/ 53 w 55"/>
              <a:gd name="T71" fmla="*/ 14 h 15"/>
              <a:gd name="T72" fmla="*/ 54 w 55"/>
              <a:gd name="T73" fmla="*/ 15 h 15"/>
              <a:gd name="T74" fmla="*/ 55 w 55"/>
              <a:gd name="T75" fmla="*/ 14 h 15"/>
              <a:gd name="T76" fmla="*/ 55 w 55"/>
              <a:gd name="T77" fmla="*/ 8 h 15"/>
              <a:gd name="T78" fmla="*/ 52 w 55"/>
              <a:gd name="T79" fmla="*/ 6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5" h="15">
                <a:moveTo>
                  <a:pt x="52" y="6"/>
                </a:move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7" y="6"/>
                  <a:pt x="37" y="6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2"/>
                  <a:pt x="37" y="1"/>
                  <a:pt x="37" y="1"/>
                </a:cubicBezTo>
                <a:cubicBezTo>
                  <a:pt x="36" y="0"/>
                  <a:pt x="36" y="0"/>
                  <a:pt x="35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19" y="0"/>
                  <a:pt x="18" y="1"/>
                  <a:pt x="18" y="3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3" y="6"/>
                  <a:pt x="3" y="6"/>
                  <a:pt x="3" y="6"/>
                </a:cubicBezTo>
                <a:cubicBezTo>
                  <a:pt x="2" y="6"/>
                  <a:pt x="0" y="7"/>
                  <a:pt x="0" y="8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1" y="15"/>
                  <a:pt x="1" y="15"/>
                </a:cubicBezTo>
                <a:cubicBezTo>
                  <a:pt x="2" y="15"/>
                  <a:pt x="2" y="14"/>
                  <a:pt x="2" y="14"/>
                </a:cubicBezTo>
                <a:cubicBezTo>
                  <a:pt x="2" y="8"/>
                  <a:pt x="2" y="8"/>
                  <a:pt x="2" y="8"/>
                </a:cubicBezTo>
                <a:cubicBezTo>
                  <a:pt x="2" y="8"/>
                  <a:pt x="3" y="8"/>
                  <a:pt x="3" y="8"/>
                </a:cubicBezTo>
                <a:cubicBezTo>
                  <a:pt x="18" y="8"/>
                  <a:pt x="18" y="8"/>
                  <a:pt x="18" y="8"/>
                </a:cubicBezTo>
                <a:cubicBezTo>
                  <a:pt x="18" y="8"/>
                  <a:pt x="18" y="8"/>
                  <a:pt x="18" y="8"/>
                </a:cubicBezTo>
                <a:cubicBezTo>
                  <a:pt x="18" y="8"/>
                  <a:pt x="18" y="8"/>
                  <a:pt x="18" y="9"/>
                </a:cubicBezTo>
                <a:cubicBezTo>
                  <a:pt x="18" y="9"/>
                  <a:pt x="19" y="9"/>
                  <a:pt x="19" y="9"/>
                </a:cubicBezTo>
                <a:cubicBezTo>
                  <a:pt x="19" y="9"/>
                  <a:pt x="19" y="9"/>
                  <a:pt x="20" y="9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2"/>
                  <a:pt x="20" y="2"/>
                  <a:pt x="20" y="2"/>
                </a:cubicBezTo>
                <a:cubicBezTo>
                  <a:pt x="35" y="2"/>
                  <a:pt x="35" y="2"/>
                  <a:pt x="35" y="2"/>
                </a:cubicBezTo>
                <a:cubicBezTo>
                  <a:pt x="35" y="2"/>
                  <a:pt x="35" y="2"/>
                  <a:pt x="35" y="3"/>
                </a:cubicBezTo>
                <a:cubicBezTo>
                  <a:pt x="35" y="8"/>
                  <a:pt x="35" y="8"/>
                  <a:pt x="35" y="8"/>
                </a:cubicBezTo>
                <a:cubicBezTo>
                  <a:pt x="35" y="8"/>
                  <a:pt x="35" y="8"/>
                  <a:pt x="36" y="9"/>
                </a:cubicBezTo>
                <a:cubicBezTo>
                  <a:pt x="36" y="9"/>
                  <a:pt x="36" y="9"/>
                  <a:pt x="36" y="9"/>
                </a:cubicBezTo>
                <a:cubicBezTo>
                  <a:pt x="37" y="9"/>
                  <a:pt x="37" y="9"/>
                  <a:pt x="37" y="9"/>
                </a:cubicBezTo>
                <a:cubicBezTo>
                  <a:pt x="37" y="8"/>
                  <a:pt x="37" y="8"/>
                  <a:pt x="37" y="8"/>
                </a:cubicBezTo>
                <a:cubicBezTo>
                  <a:pt x="37" y="8"/>
                  <a:pt x="37" y="8"/>
                  <a:pt x="38" y="8"/>
                </a:cubicBezTo>
                <a:cubicBezTo>
                  <a:pt x="52" y="8"/>
                  <a:pt x="52" y="8"/>
                  <a:pt x="52" y="8"/>
                </a:cubicBezTo>
                <a:cubicBezTo>
                  <a:pt x="53" y="8"/>
                  <a:pt x="53" y="8"/>
                  <a:pt x="53" y="8"/>
                </a:cubicBezTo>
                <a:cubicBezTo>
                  <a:pt x="53" y="14"/>
                  <a:pt x="53" y="14"/>
                  <a:pt x="53" y="14"/>
                </a:cubicBezTo>
                <a:cubicBezTo>
                  <a:pt x="53" y="14"/>
                  <a:pt x="53" y="15"/>
                  <a:pt x="54" y="15"/>
                </a:cubicBezTo>
                <a:cubicBezTo>
                  <a:pt x="54" y="15"/>
                  <a:pt x="55" y="14"/>
                  <a:pt x="55" y="14"/>
                </a:cubicBezTo>
                <a:cubicBezTo>
                  <a:pt x="55" y="8"/>
                  <a:pt x="55" y="8"/>
                  <a:pt x="55" y="8"/>
                </a:cubicBezTo>
                <a:cubicBezTo>
                  <a:pt x="55" y="7"/>
                  <a:pt x="54" y="6"/>
                  <a:pt x="52" y="6"/>
                </a:cubicBezTo>
                <a:close/>
              </a:path>
            </a:pathLst>
          </a:custGeom>
          <a:solidFill>
            <a:srgbClr val="663A77"/>
          </a:solidFill>
          <a:ln>
            <a:noFill/>
          </a:ln>
          <a:effectLst>
            <a:innerShdw blurRad="25400" dist="25400" dir="13500000">
              <a:prstClr val="black">
                <a:alpha val="50000"/>
              </a:prstClr>
            </a:inn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5" name="Freeform 70"/>
          <p:cNvSpPr>
            <a:spLocks/>
          </p:cNvSpPr>
          <p:nvPr/>
        </p:nvSpPr>
        <p:spPr bwMode="auto">
          <a:xfrm>
            <a:off x="7099904" y="4854055"/>
            <a:ext cx="120424" cy="224575"/>
          </a:xfrm>
          <a:custGeom>
            <a:avLst/>
            <a:gdLst>
              <a:gd name="T0" fmla="*/ 2 w 15"/>
              <a:gd name="T1" fmla="*/ 14 h 28"/>
              <a:gd name="T2" fmla="*/ 3 w 15"/>
              <a:gd name="T3" fmla="*/ 13 h 28"/>
              <a:gd name="T4" fmla="*/ 3 w 15"/>
              <a:gd name="T5" fmla="*/ 8 h 28"/>
              <a:gd name="T6" fmla="*/ 4 w 15"/>
              <a:gd name="T7" fmla="*/ 4 h 28"/>
              <a:gd name="T8" fmla="*/ 4 w 15"/>
              <a:gd name="T9" fmla="*/ 4 h 28"/>
              <a:gd name="T10" fmla="*/ 4 w 15"/>
              <a:gd name="T11" fmla="*/ 12 h 28"/>
              <a:gd name="T12" fmla="*/ 4 w 15"/>
              <a:gd name="T13" fmla="*/ 13 h 28"/>
              <a:gd name="T14" fmla="*/ 4 w 15"/>
              <a:gd name="T15" fmla="*/ 26 h 28"/>
              <a:gd name="T16" fmla="*/ 5 w 15"/>
              <a:gd name="T17" fmla="*/ 28 h 28"/>
              <a:gd name="T18" fmla="*/ 5 w 15"/>
              <a:gd name="T19" fmla="*/ 28 h 28"/>
              <a:gd name="T20" fmla="*/ 5 w 15"/>
              <a:gd name="T21" fmla="*/ 28 h 28"/>
              <a:gd name="T22" fmla="*/ 7 w 15"/>
              <a:gd name="T23" fmla="*/ 26 h 28"/>
              <a:gd name="T24" fmla="*/ 7 w 15"/>
              <a:gd name="T25" fmla="*/ 14 h 28"/>
              <a:gd name="T26" fmla="*/ 8 w 15"/>
              <a:gd name="T27" fmla="*/ 14 h 28"/>
              <a:gd name="T28" fmla="*/ 8 w 15"/>
              <a:gd name="T29" fmla="*/ 26 h 28"/>
              <a:gd name="T30" fmla="*/ 10 w 15"/>
              <a:gd name="T31" fmla="*/ 28 h 28"/>
              <a:gd name="T32" fmla="*/ 10 w 15"/>
              <a:gd name="T33" fmla="*/ 28 h 28"/>
              <a:gd name="T34" fmla="*/ 10 w 15"/>
              <a:gd name="T35" fmla="*/ 28 h 28"/>
              <a:gd name="T36" fmla="*/ 12 w 15"/>
              <a:gd name="T37" fmla="*/ 26 h 28"/>
              <a:gd name="T38" fmla="*/ 12 w 15"/>
              <a:gd name="T39" fmla="*/ 13 h 28"/>
              <a:gd name="T40" fmla="*/ 12 w 15"/>
              <a:gd name="T41" fmla="*/ 12 h 28"/>
              <a:gd name="T42" fmla="*/ 12 w 15"/>
              <a:gd name="T43" fmla="*/ 4 h 28"/>
              <a:gd name="T44" fmla="*/ 12 w 15"/>
              <a:gd name="T45" fmla="*/ 4 h 28"/>
              <a:gd name="T46" fmla="*/ 12 w 15"/>
              <a:gd name="T47" fmla="*/ 8 h 28"/>
              <a:gd name="T48" fmla="*/ 12 w 15"/>
              <a:gd name="T49" fmla="*/ 13 h 28"/>
              <a:gd name="T50" fmla="*/ 14 w 15"/>
              <a:gd name="T51" fmla="*/ 14 h 28"/>
              <a:gd name="T52" fmla="*/ 15 w 15"/>
              <a:gd name="T53" fmla="*/ 13 h 28"/>
              <a:gd name="T54" fmla="*/ 15 w 15"/>
              <a:gd name="T55" fmla="*/ 8 h 28"/>
              <a:gd name="T56" fmla="*/ 13 w 15"/>
              <a:gd name="T57" fmla="*/ 1 h 28"/>
              <a:gd name="T58" fmla="*/ 10 w 15"/>
              <a:gd name="T59" fmla="*/ 0 h 28"/>
              <a:gd name="T60" fmla="*/ 10 w 15"/>
              <a:gd name="T61" fmla="*/ 0 h 28"/>
              <a:gd name="T62" fmla="*/ 10 w 15"/>
              <a:gd name="T63" fmla="*/ 0 h 28"/>
              <a:gd name="T64" fmla="*/ 10 w 15"/>
              <a:gd name="T65" fmla="*/ 0 h 28"/>
              <a:gd name="T66" fmla="*/ 8 w 15"/>
              <a:gd name="T67" fmla="*/ 4 h 28"/>
              <a:gd name="T68" fmla="*/ 8 w 15"/>
              <a:gd name="T69" fmla="*/ 1 h 28"/>
              <a:gd name="T70" fmla="*/ 8 w 15"/>
              <a:gd name="T71" fmla="*/ 1 h 28"/>
              <a:gd name="T72" fmla="*/ 8 w 15"/>
              <a:gd name="T73" fmla="*/ 0 h 28"/>
              <a:gd name="T74" fmla="*/ 8 w 15"/>
              <a:gd name="T75" fmla="*/ 0 h 28"/>
              <a:gd name="T76" fmla="*/ 7 w 15"/>
              <a:gd name="T77" fmla="*/ 0 h 28"/>
              <a:gd name="T78" fmla="*/ 7 w 15"/>
              <a:gd name="T79" fmla="*/ 0 h 28"/>
              <a:gd name="T80" fmla="*/ 7 w 15"/>
              <a:gd name="T81" fmla="*/ 1 h 28"/>
              <a:gd name="T82" fmla="*/ 7 w 15"/>
              <a:gd name="T83" fmla="*/ 1 h 28"/>
              <a:gd name="T84" fmla="*/ 7 w 15"/>
              <a:gd name="T85" fmla="*/ 4 h 28"/>
              <a:gd name="T86" fmla="*/ 6 w 15"/>
              <a:gd name="T87" fmla="*/ 0 h 28"/>
              <a:gd name="T88" fmla="*/ 6 w 15"/>
              <a:gd name="T89" fmla="*/ 0 h 28"/>
              <a:gd name="T90" fmla="*/ 6 w 15"/>
              <a:gd name="T91" fmla="*/ 0 h 28"/>
              <a:gd name="T92" fmla="*/ 5 w 15"/>
              <a:gd name="T93" fmla="*/ 0 h 28"/>
              <a:gd name="T94" fmla="*/ 2 w 15"/>
              <a:gd name="T95" fmla="*/ 1 h 28"/>
              <a:gd name="T96" fmla="*/ 0 w 15"/>
              <a:gd name="T97" fmla="*/ 8 h 28"/>
              <a:gd name="T98" fmla="*/ 0 w 15"/>
              <a:gd name="T99" fmla="*/ 13 h 28"/>
              <a:gd name="T100" fmla="*/ 2 w 15"/>
              <a:gd name="T101" fmla="*/ 14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5" h="28">
                <a:moveTo>
                  <a:pt x="2" y="14"/>
                </a:moveTo>
                <a:cubicBezTo>
                  <a:pt x="3" y="14"/>
                  <a:pt x="3" y="14"/>
                  <a:pt x="3" y="13"/>
                </a:cubicBezTo>
                <a:cubicBezTo>
                  <a:pt x="3" y="13"/>
                  <a:pt x="3" y="10"/>
                  <a:pt x="3" y="8"/>
                </a:cubicBezTo>
                <a:cubicBezTo>
                  <a:pt x="3" y="7"/>
                  <a:pt x="3" y="4"/>
                  <a:pt x="4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12"/>
                  <a:pt x="4" y="12"/>
                  <a:pt x="4" y="12"/>
                </a:cubicBezTo>
                <a:cubicBezTo>
                  <a:pt x="4" y="12"/>
                  <a:pt x="4" y="13"/>
                  <a:pt x="4" y="13"/>
                </a:cubicBezTo>
                <a:cubicBezTo>
                  <a:pt x="4" y="26"/>
                  <a:pt x="4" y="26"/>
                  <a:pt x="4" y="26"/>
                </a:cubicBezTo>
                <a:cubicBezTo>
                  <a:pt x="4" y="27"/>
                  <a:pt x="4" y="28"/>
                  <a:pt x="5" y="28"/>
                </a:cubicBezTo>
                <a:cubicBezTo>
                  <a:pt x="5" y="28"/>
                  <a:pt x="5" y="28"/>
                  <a:pt x="5" y="28"/>
                </a:cubicBezTo>
                <a:cubicBezTo>
                  <a:pt x="5" y="28"/>
                  <a:pt x="5" y="28"/>
                  <a:pt x="5" y="28"/>
                </a:cubicBezTo>
                <a:cubicBezTo>
                  <a:pt x="6" y="28"/>
                  <a:pt x="7" y="27"/>
                  <a:pt x="7" y="26"/>
                </a:cubicBezTo>
                <a:cubicBezTo>
                  <a:pt x="7" y="14"/>
                  <a:pt x="7" y="14"/>
                  <a:pt x="7" y="14"/>
                </a:cubicBezTo>
                <a:cubicBezTo>
                  <a:pt x="8" y="14"/>
                  <a:pt x="8" y="14"/>
                  <a:pt x="8" y="14"/>
                </a:cubicBezTo>
                <a:cubicBezTo>
                  <a:pt x="8" y="26"/>
                  <a:pt x="8" y="26"/>
                  <a:pt x="8" y="26"/>
                </a:cubicBezTo>
                <a:cubicBezTo>
                  <a:pt x="8" y="27"/>
                  <a:pt x="9" y="28"/>
                  <a:pt x="10" y="28"/>
                </a:cubicBezTo>
                <a:cubicBezTo>
                  <a:pt x="10" y="28"/>
                  <a:pt x="10" y="28"/>
                  <a:pt x="10" y="28"/>
                </a:cubicBezTo>
                <a:cubicBezTo>
                  <a:pt x="10" y="28"/>
                  <a:pt x="10" y="28"/>
                  <a:pt x="10" y="28"/>
                </a:cubicBezTo>
                <a:cubicBezTo>
                  <a:pt x="11" y="28"/>
                  <a:pt x="12" y="27"/>
                  <a:pt x="12" y="26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2" y="12"/>
                  <a:pt x="12" y="12"/>
                </a:cubicBezTo>
                <a:cubicBezTo>
                  <a:pt x="12" y="4"/>
                  <a:pt x="12" y="4"/>
                  <a:pt x="12" y="4"/>
                </a:cubicBezTo>
                <a:cubicBezTo>
                  <a:pt x="12" y="4"/>
                  <a:pt x="12" y="4"/>
                  <a:pt x="12" y="4"/>
                </a:cubicBezTo>
                <a:cubicBezTo>
                  <a:pt x="12" y="4"/>
                  <a:pt x="12" y="7"/>
                  <a:pt x="12" y="8"/>
                </a:cubicBezTo>
                <a:cubicBezTo>
                  <a:pt x="13" y="10"/>
                  <a:pt x="12" y="13"/>
                  <a:pt x="12" y="13"/>
                </a:cubicBezTo>
                <a:cubicBezTo>
                  <a:pt x="12" y="14"/>
                  <a:pt x="13" y="14"/>
                  <a:pt x="14" y="14"/>
                </a:cubicBezTo>
                <a:cubicBezTo>
                  <a:pt x="15" y="14"/>
                  <a:pt x="15" y="14"/>
                  <a:pt x="15" y="13"/>
                </a:cubicBezTo>
                <a:cubicBezTo>
                  <a:pt x="15" y="13"/>
                  <a:pt x="15" y="10"/>
                  <a:pt x="15" y="8"/>
                </a:cubicBezTo>
                <a:cubicBezTo>
                  <a:pt x="15" y="3"/>
                  <a:pt x="13" y="1"/>
                  <a:pt x="13" y="1"/>
                </a:cubicBezTo>
                <a:cubicBezTo>
                  <a:pt x="12" y="1"/>
                  <a:pt x="11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9" y="2"/>
                  <a:pt x="8" y="4"/>
                </a:cubicBezTo>
                <a:cubicBezTo>
                  <a:pt x="8" y="3"/>
                  <a:pt x="8" y="1"/>
                  <a:pt x="8" y="1"/>
                </a:cubicBezTo>
                <a:cubicBezTo>
                  <a:pt x="8" y="1"/>
                  <a:pt x="8" y="1"/>
                  <a:pt x="8" y="1"/>
                </a:cubicBez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cubicBezTo>
                  <a:pt x="7" y="1"/>
                  <a:pt x="7" y="1"/>
                  <a:pt x="7" y="1"/>
                </a:cubicBezTo>
                <a:cubicBezTo>
                  <a:pt x="7" y="1"/>
                  <a:pt x="7" y="1"/>
                  <a:pt x="7" y="1"/>
                </a:cubicBezTo>
                <a:cubicBezTo>
                  <a:pt x="7" y="1"/>
                  <a:pt x="7" y="3"/>
                  <a:pt x="7" y="4"/>
                </a:cubicBezTo>
                <a:cubicBezTo>
                  <a:pt x="6" y="2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cubicBezTo>
                  <a:pt x="5" y="0"/>
                  <a:pt x="5" y="0"/>
                  <a:pt x="5" y="0"/>
                </a:cubicBezTo>
                <a:cubicBezTo>
                  <a:pt x="4" y="0"/>
                  <a:pt x="3" y="1"/>
                  <a:pt x="2" y="1"/>
                </a:cubicBezTo>
                <a:cubicBezTo>
                  <a:pt x="2" y="1"/>
                  <a:pt x="1" y="3"/>
                  <a:pt x="0" y="8"/>
                </a:cubicBezTo>
                <a:cubicBezTo>
                  <a:pt x="0" y="10"/>
                  <a:pt x="0" y="13"/>
                  <a:pt x="0" y="13"/>
                </a:cubicBezTo>
                <a:cubicBezTo>
                  <a:pt x="1" y="14"/>
                  <a:pt x="1" y="14"/>
                  <a:pt x="2" y="14"/>
                </a:cubicBezTo>
                <a:close/>
              </a:path>
            </a:pathLst>
          </a:custGeom>
          <a:solidFill>
            <a:srgbClr val="663A77"/>
          </a:solidFill>
          <a:ln>
            <a:noFill/>
          </a:ln>
          <a:effectLst>
            <a:innerShdw blurRad="25400" dist="25400" dir="13500000">
              <a:prstClr val="black">
                <a:alpha val="50000"/>
              </a:prstClr>
            </a:inn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6" name="Freeform 71"/>
          <p:cNvSpPr>
            <a:spLocks/>
          </p:cNvSpPr>
          <p:nvPr/>
        </p:nvSpPr>
        <p:spPr bwMode="auto">
          <a:xfrm>
            <a:off x="7132451" y="4779197"/>
            <a:ext cx="55330" cy="65094"/>
          </a:xfrm>
          <a:custGeom>
            <a:avLst/>
            <a:gdLst>
              <a:gd name="T0" fmla="*/ 1 w 7"/>
              <a:gd name="T1" fmla="*/ 5 h 8"/>
              <a:gd name="T2" fmla="*/ 4 w 7"/>
              <a:gd name="T3" fmla="*/ 8 h 8"/>
              <a:gd name="T4" fmla="*/ 7 w 7"/>
              <a:gd name="T5" fmla="*/ 5 h 8"/>
              <a:gd name="T6" fmla="*/ 7 w 7"/>
              <a:gd name="T7" fmla="*/ 4 h 8"/>
              <a:gd name="T8" fmla="*/ 7 w 7"/>
              <a:gd name="T9" fmla="*/ 4 h 8"/>
              <a:gd name="T10" fmla="*/ 4 w 7"/>
              <a:gd name="T11" fmla="*/ 0 h 8"/>
              <a:gd name="T12" fmla="*/ 1 w 7"/>
              <a:gd name="T13" fmla="*/ 4 h 8"/>
              <a:gd name="T14" fmla="*/ 0 w 7"/>
              <a:gd name="T15" fmla="*/ 4 h 8"/>
              <a:gd name="T16" fmla="*/ 1 w 7"/>
              <a:gd name="T17" fmla="*/ 5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" h="8">
                <a:moveTo>
                  <a:pt x="1" y="5"/>
                </a:moveTo>
                <a:cubicBezTo>
                  <a:pt x="1" y="7"/>
                  <a:pt x="2" y="8"/>
                  <a:pt x="4" y="8"/>
                </a:cubicBezTo>
                <a:cubicBezTo>
                  <a:pt x="5" y="8"/>
                  <a:pt x="6" y="7"/>
                  <a:pt x="7" y="5"/>
                </a:cubicBezTo>
                <a:cubicBezTo>
                  <a:pt x="7" y="5"/>
                  <a:pt x="7" y="5"/>
                  <a:pt x="7" y="4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5" y="0"/>
                  <a:pt x="4" y="0"/>
                </a:cubicBezTo>
                <a:cubicBezTo>
                  <a:pt x="2" y="0"/>
                  <a:pt x="1" y="2"/>
                  <a:pt x="1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5"/>
                  <a:pt x="0" y="5"/>
                  <a:pt x="1" y="5"/>
                </a:cubicBezTo>
                <a:close/>
              </a:path>
            </a:pathLst>
          </a:custGeom>
          <a:solidFill>
            <a:srgbClr val="663A77"/>
          </a:solidFill>
          <a:ln>
            <a:noFill/>
          </a:ln>
          <a:effectLst>
            <a:innerShdw blurRad="25400" dist="25400" dir="13500000">
              <a:prstClr val="black">
                <a:alpha val="50000"/>
              </a:prstClr>
            </a:inn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7" name="Freeform 72"/>
          <p:cNvSpPr>
            <a:spLocks/>
          </p:cNvSpPr>
          <p:nvPr/>
        </p:nvSpPr>
        <p:spPr bwMode="auto">
          <a:xfrm>
            <a:off x="7252875" y="4909385"/>
            <a:ext cx="113915" cy="211556"/>
          </a:xfrm>
          <a:custGeom>
            <a:avLst/>
            <a:gdLst>
              <a:gd name="T0" fmla="*/ 1 w 14"/>
              <a:gd name="T1" fmla="*/ 13 h 26"/>
              <a:gd name="T2" fmla="*/ 2 w 14"/>
              <a:gd name="T3" fmla="*/ 12 h 26"/>
              <a:gd name="T4" fmla="*/ 2 w 14"/>
              <a:gd name="T5" fmla="*/ 8 h 26"/>
              <a:gd name="T6" fmla="*/ 3 w 14"/>
              <a:gd name="T7" fmla="*/ 4 h 26"/>
              <a:gd name="T8" fmla="*/ 3 w 14"/>
              <a:gd name="T9" fmla="*/ 4 h 26"/>
              <a:gd name="T10" fmla="*/ 3 w 14"/>
              <a:gd name="T11" fmla="*/ 11 h 26"/>
              <a:gd name="T12" fmla="*/ 3 w 14"/>
              <a:gd name="T13" fmla="*/ 12 h 26"/>
              <a:gd name="T14" fmla="*/ 3 w 14"/>
              <a:gd name="T15" fmla="*/ 24 h 26"/>
              <a:gd name="T16" fmla="*/ 5 w 14"/>
              <a:gd name="T17" fmla="*/ 26 h 26"/>
              <a:gd name="T18" fmla="*/ 5 w 14"/>
              <a:gd name="T19" fmla="*/ 26 h 26"/>
              <a:gd name="T20" fmla="*/ 5 w 14"/>
              <a:gd name="T21" fmla="*/ 26 h 26"/>
              <a:gd name="T22" fmla="*/ 6 w 14"/>
              <a:gd name="T23" fmla="*/ 24 h 26"/>
              <a:gd name="T24" fmla="*/ 6 w 14"/>
              <a:gd name="T25" fmla="*/ 13 h 26"/>
              <a:gd name="T26" fmla="*/ 7 w 14"/>
              <a:gd name="T27" fmla="*/ 13 h 26"/>
              <a:gd name="T28" fmla="*/ 7 w 14"/>
              <a:gd name="T29" fmla="*/ 24 h 26"/>
              <a:gd name="T30" fmla="*/ 9 w 14"/>
              <a:gd name="T31" fmla="*/ 26 h 26"/>
              <a:gd name="T32" fmla="*/ 9 w 14"/>
              <a:gd name="T33" fmla="*/ 26 h 26"/>
              <a:gd name="T34" fmla="*/ 9 w 14"/>
              <a:gd name="T35" fmla="*/ 26 h 26"/>
              <a:gd name="T36" fmla="*/ 10 w 14"/>
              <a:gd name="T37" fmla="*/ 24 h 26"/>
              <a:gd name="T38" fmla="*/ 10 w 14"/>
              <a:gd name="T39" fmla="*/ 12 h 26"/>
              <a:gd name="T40" fmla="*/ 10 w 14"/>
              <a:gd name="T41" fmla="*/ 11 h 26"/>
              <a:gd name="T42" fmla="*/ 10 w 14"/>
              <a:gd name="T43" fmla="*/ 4 h 26"/>
              <a:gd name="T44" fmla="*/ 10 w 14"/>
              <a:gd name="T45" fmla="*/ 4 h 26"/>
              <a:gd name="T46" fmla="*/ 11 w 14"/>
              <a:gd name="T47" fmla="*/ 8 h 26"/>
              <a:gd name="T48" fmla="*/ 11 w 14"/>
              <a:gd name="T49" fmla="*/ 12 h 26"/>
              <a:gd name="T50" fmla="*/ 12 w 14"/>
              <a:gd name="T51" fmla="*/ 13 h 26"/>
              <a:gd name="T52" fmla="*/ 13 w 14"/>
              <a:gd name="T53" fmla="*/ 12 h 26"/>
              <a:gd name="T54" fmla="*/ 13 w 14"/>
              <a:gd name="T55" fmla="*/ 7 h 26"/>
              <a:gd name="T56" fmla="*/ 12 w 14"/>
              <a:gd name="T57" fmla="*/ 1 h 26"/>
              <a:gd name="T58" fmla="*/ 9 w 14"/>
              <a:gd name="T59" fmla="*/ 0 h 26"/>
              <a:gd name="T60" fmla="*/ 8 w 14"/>
              <a:gd name="T61" fmla="*/ 0 h 26"/>
              <a:gd name="T62" fmla="*/ 8 w 14"/>
              <a:gd name="T63" fmla="*/ 0 h 26"/>
              <a:gd name="T64" fmla="*/ 8 w 14"/>
              <a:gd name="T65" fmla="*/ 0 h 26"/>
              <a:gd name="T66" fmla="*/ 7 w 14"/>
              <a:gd name="T67" fmla="*/ 3 h 26"/>
              <a:gd name="T68" fmla="*/ 7 w 14"/>
              <a:gd name="T69" fmla="*/ 1 h 26"/>
              <a:gd name="T70" fmla="*/ 7 w 14"/>
              <a:gd name="T71" fmla="*/ 0 h 26"/>
              <a:gd name="T72" fmla="*/ 7 w 14"/>
              <a:gd name="T73" fmla="*/ 0 h 26"/>
              <a:gd name="T74" fmla="*/ 7 w 14"/>
              <a:gd name="T75" fmla="*/ 0 h 26"/>
              <a:gd name="T76" fmla="*/ 6 w 14"/>
              <a:gd name="T77" fmla="*/ 0 h 26"/>
              <a:gd name="T78" fmla="*/ 6 w 14"/>
              <a:gd name="T79" fmla="*/ 0 h 26"/>
              <a:gd name="T80" fmla="*/ 6 w 14"/>
              <a:gd name="T81" fmla="*/ 0 h 26"/>
              <a:gd name="T82" fmla="*/ 6 w 14"/>
              <a:gd name="T83" fmla="*/ 1 h 26"/>
              <a:gd name="T84" fmla="*/ 6 w 14"/>
              <a:gd name="T85" fmla="*/ 3 h 26"/>
              <a:gd name="T86" fmla="*/ 5 w 14"/>
              <a:gd name="T87" fmla="*/ 0 h 26"/>
              <a:gd name="T88" fmla="*/ 5 w 14"/>
              <a:gd name="T89" fmla="*/ 0 h 26"/>
              <a:gd name="T90" fmla="*/ 5 w 14"/>
              <a:gd name="T91" fmla="*/ 0 h 26"/>
              <a:gd name="T92" fmla="*/ 4 w 14"/>
              <a:gd name="T93" fmla="*/ 0 h 26"/>
              <a:gd name="T94" fmla="*/ 1 w 14"/>
              <a:gd name="T95" fmla="*/ 1 h 26"/>
              <a:gd name="T96" fmla="*/ 0 w 14"/>
              <a:gd name="T97" fmla="*/ 7 h 26"/>
              <a:gd name="T98" fmla="*/ 0 w 14"/>
              <a:gd name="T99" fmla="*/ 12 h 26"/>
              <a:gd name="T100" fmla="*/ 1 w 14"/>
              <a:gd name="T101" fmla="*/ 13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4" h="26">
                <a:moveTo>
                  <a:pt x="1" y="13"/>
                </a:moveTo>
                <a:cubicBezTo>
                  <a:pt x="2" y="13"/>
                  <a:pt x="2" y="13"/>
                  <a:pt x="2" y="12"/>
                </a:cubicBezTo>
                <a:cubicBezTo>
                  <a:pt x="2" y="12"/>
                  <a:pt x="2" y="10"/>
                  <a:pt x="2" y="8"/>
                </a:cubicBezTo>
                <a:cubicBezTo>
                  <a:pt x="2" y="6"/>
                  <a:pt x="3" y="4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3" y="11"/>
                  <a:pt x="3" y="11"/>
                  <a:pt x="3" y="11"/>
                </a:cubicBezTo>
                <a:cubicBezTo>
                  <a:pt x="3" y="12"/>
                  <a:pt x="3" y="12"/>
                  <a:pt x="3" y="12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5"/>
                  <a:pt x="4" y="26"/>
                  <a:pt x="5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26"/>
                  <a:pt x="6" y="25"/>
                  <a:pt x="6" y="24"/>
                </a:cubicBezTo>
                <a:cubicBezTo>
                  <a:pt x="6" y="13"/>
                  <a:pt x="6" y="13"/>
                  <a:pt x="6" y="13"/>
                </a:cubicBezTo>
                <a:cubicBezTo>
                  <a:pt x="7" y="13"/>
                  <a:pt x="7" y="13"/>
                  <a:pt x="7" y="13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5"/>
                  <a:pt x="8" y="26"/>
                  <a:pt x="9" y="26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6"/>
                  <a:pt x="9" y="26"/>
                  <a:pt x="9" y="26"/>
                </a:cubicBezTo>
                <a:cubicBezTo>
                  <a:pt x="10" y="26"/>
                  <a:pt x="10" y="25"/>
                  <a:pt x="10" y="24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12"/>
                  <a:pt x="10" y="12"/>
                  <a:pt x="10" y="11"/>
                </a:cubicBezTo>
                <a:cubicBezTo>
                  <a:pt x="10" y="4"/>
                  <a:pt x="10" y="4"/>
                  <a:pt x="10" y="4"/>
                </a:cubicBezTo>
                <a:cubicBezTo>
                  <a:pt x="10" y="4"/>
                  <a:pt x="10" y="4"/>
                  <a:pt x="10" y="4"/>
                </a:cubicBezTo>
                <a:cubicBezTo>
                  <a:pt x="11" y="4"/>
                  <a:pt x="11" y="6"/>
                  <a:pt x="11" y="8"/>
                </a:cubicBezTo>
                <a:cubicBezTo>
                  <a:pt x="11" y="10"/>
                  <a:pt x="11" y="12"/>
                  <a:pt x="11" y="12"/>
                </a:cubicBezTo>
                <a:cubicBezTo>
                  <a:pt x="11" y="13"/>
                  <a:pt x="11" y="13"/>
                  <a:pt x="12" y="13"/>
                </a:cubicBezTo>
                <a:cubicBezTo>
                  <a:pt x="13" y="13"/>
                  <a:pt x="13" y="13"/>
                  <a:pt x="13" y="12"/>
                </a:cubicBezTo>
                <a:cubicBezTo>
                  <a:pt x="13" y="12"/>
                  <a:pt x="14" y="9"/>
                  <a:pt x="13" y="7"/>
                </a:cubicBezTo>
                <a:cubicBezTo>
                  <a:pt x="13" y="3"/>
                  <a:pt x="12" y="1"/>
                  <a:pt x="12" y="1"/>
                </a:cubicBezTo>
                <a:cubicBezTo>
                  <a:pt x="11" y="0"/>
                  <a:pt x="10" y="0"/>
                  <a:pt x="9" y="0"/>
                </a:cubicBezTo>
                <a:cubicBezTo>
                  <a:pt x="9" y="0"/>
                  <a:pt x="9" y="0"/>
                  <a:pt x="8" y="0"/>
                </a:cubicBez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2"/>
                  <a:pt x="7" y="3"/>
                </a:cubicBezTo>
                <a:cubicBezTo>
                  <a:pt x="7" y="2"/>
                  <a:pt x="7" y="1"/>
                  <a:pt x="7" y="1"/>
                </a:cubicBez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2"/>
                  <a:pt x="6" y="3"/>
                </a:cubicBezTo>
                <a:cubicBezTo>
                  <a:pt x="5" y="2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4" y="0"/>
                  <a:pt x="4" y="0"/>
                  <a:pt x="4" y="0"/>
                </a:cubicBezTo>
                <a:cubicBezTo>
                  <a:pt x="3" y="0"/>
                  <a:pt x="2" y="0"/>
                  <a:pt x="1" y="1"/>
                </a:cubicBezTo>
                <a:cubicBezTo>
                  <a:pt x="1" y="1"/>
                  <a:pt x="0" y="3"/>
                  <a:pt x="0" y="7"/>
                </a:cubicBezTo>
                <a:cubicBezTo>
                  <a:pt x="0" y="9"/>
                  <a:pt x="0" y="12"/>
                  <a:pt x="0" y="12"/>
                </a:cubicBezTo>
                <a:cubicBezTo>
                  <a:pt x="0" y="13"/>
                  <a:pt x="0" y="13"/>
                  <a:pt x="1" y="13"/>
                </a:cubicBezTo>
                <a:close/>
              </a:path>
            </a:pathLst>
          </a:custGeom>
          <a:solidFill>
            <a:srgbClr val="663A77"/>
          </a:solidFill>
          <a:ln>
            <a:noFill/>
          </a:ln>
          <a:effectLst>
            <a:innerShdw blurRad="25400" dist="25400" dir="13500000">
              <a:prstClr val="black">
                <a:alpha val="50000"/>
              </a:prstClr>
            </a:inn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8" name="Freeform 73"/>
          <p:cNvSpPr>
            <a:spLocks/>
          </p:cNvSpPr>
          <p:nvPr/>
        </p:nvSpPr>
        <p:spPr bwMode="auto">
          <a:xfrm>
            <a:off x="7278913" y="4844291"/>
            <a:ext cx="55330" cy="58585"/>
          </a:xfrm>
          <a:custGeom>
            <a:avLst/>
            <a:gdLst>
              <a:gd name="T0" fmla="*/ 1 w 7"/>
              <a:gd name="T1" fmla="*/ 5 h 7"/>
              <a:gd name="T2" fmla="*/ 4 w 7"/>
              <a:gd name="T3" fmla="*/ 7 h 7"/>
              <a:gd name="T4" fmla="*/ 6 w 7"/>
              <a:gd name="T5" fmla="*/ 4 h 7"/>
              <a:gd name="T6" fmla="*/ 7 w 7"/>
              <a:gd name="T7" fmla="*/ 3 h 7"/>
              <a:gd name="T8" fmla="*/ 6 w 7"/>
              <a:gd name="T9" fmla="*/ 3 h 7"/>
              <a:gd name="T10" fmla="*/ 4 w 7"/>
              <a:gd name="T11" fmla="*/ 0 h 7"/>
              <a:gd name="T12" fmla="*/ 1 w 7"/>
              <a:gd name="T13" fmla="*/ 3 h 7"/>
              <a:gd name="T14" fmla="*/ 0 w 7"/>
              <a:gd name="T15" fmla="*/ 3 h 7"/>
              <a:gd name="T16" fmla="*/ 1 w 7"/>
              <a:gd name="T17" fmla="*/ 5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" h="7">
                <a:moveTo>
                  <a:pt x="1" y="5"/>
                </a:moveTo>
                <a:cubicBezTo>
                  <a:pt x="1" y="6"/>
                  <a:pt x="2" y="7"/>
                  <a:pt x="4" y="7"/>
                </a:cubicBezTo>
                <a:cubicBezTo>
                  <a:pt x="5" y="7"/>
                  <a:pt x="6" y="6"/>
                  <a:pt x="6" y="4"/>
                </a:cubicBezTo>
                <a:cubicBezTo>
                  <a:pt x="7" y="4"/>
                  <a:pt x="7" y="4"/>
                  <a:pt x="7" y="3"/>
                </a:cubicBezTo>
                <a:cubicBezTo>
                  <a:pt x="7" y="3"/>
                  <a:pt x="7" y="3"/>
                  <a:pt x="6" y="3"/>
                </a:cubicBezTo>
                <a:cubicBezTo>
                  <a:pt x="6" y="1"/>
                  <a:pt x="5" y="0"/>
                  <a:pt x="4" y="0"/>
                </a:cubicBezTo>
                <a:cubicBezTo>
                  <a:pt x="2" y="0"/>
                  <a:pt x="1" y="1"/>
                  <a:pt x="1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4"/>
                  <a:pt x="0" y="4"/>
                  <a:pt x="1" y="5"/>
                </a:cubicBezTo>
                <a:close/>
              </a:path>
            </a:pathLst>
          </a:custGeom>
          <a:solidFill>
            <a:srgbClr val="663A77"/>
          </a:solidFill>
          <a:ln>
            <a:noFill/>
          </a:ln>
          <a:effectLst>
            <a:innerShdw blurRad="25400" dist="25400" dir="13500000">
              <a:prstClr val="black">
                <a:alpha val="50000"/>
              </a:prstClr>
            </a:inn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9" name="Freeform 74"/>
          <p:cNvSpPr>
            <a:spLocks/>
          </p:cNvSpPr>
          <p:nvPr/>
        </p:nvSpPr>
        <p:spPr bwMode="auto">
          <a:xfrm>
            <a:off x="6963207" y="4909385"/>
            <a:ext cx="113915" cy="211556"/>
          </a:xfrm>
          <a:custGeom>
            <a:avLst/>
            <a:gdLst>
              <a:gd name="T0" fmla="*/ 1 w 14"/>
              <a:gd name="T1" fmla="*/ 13 h 26"/>
              <a:gd name="T2" fmla="*/ 2 w 14"/>
              <a:gd name="T3" fmla="*/ 12 h 26"/>
              <a:gd name="T4" fmla="*/ 2 w 14"/>
              <a:gd name="T5" fmla="*/ 8 h 26"/>
              <a:gd name="T6" fmla="*/ 3 w 14"/>
              <a:gd name="T7" fmla="*/ 4 h 26"/>
              <a:gd name="T8" fmla="*/ 3 w 14"/>
              <a:gd name="T9" fmla="*/ 4 h 26"/>
              <a:gd name="T10" fmla="*/ 3 w 14"/>
              <a:gd name="T11" fmla="*/ 11 h 26"/>
              <a:gd name="T12" fmla="*/ 3 w 14"/>
              <a:gd name="T13" fmla="*/ 12 h 26"/>
              <a:gd name="T14" fmla="*/ 3 w 14"/>
              <a:gd name="T15" fmla="*/ 24 h 26"/>
              <a:gd name="T16" fmla="*/ 5 w 14"/>
              <a:gd name="T17" fmla="*/ 26 h 26"/>
              <a:gd name="T18" fmla="*/ 5 w 14"/>
              <a:gd name="T19" fmla="*/ 26 h 26"/>
              <a:gd name="T20" fmla="*/ 5 w 14"/>
              <a:gd name="T21" fmla="*/ 26 h 26"/>
              <a:gd name="T22" fmla="*/ 6 w 14"/>
              <a:gd name="T23" fmla="*/ 24 h 26"/>
              <a:gd name="T24" fmla="*/ 6 w 14"/>
              <a:gd name="T25" fmla="*/ 13 h 26"/>
              <a:gd name="T26" fmla="*/ 7 w 14"/>
              <a:gd name="T27" fmla="*/ 13 h 26"/>
              <a:gd name="T28" fmla="*/ 7 w 14"/>
              <a:gd name="T29" fmla="*/ 24 h 26"/>
              <a:gd name="T30" fmla="*/ 9 w 14"/>
              <a:gd name="T31" fmla="*/ 26 h 26"/>
              <a:gd name="T32" fmla="*/ 9 w 14"/>
              <a:gd name="T33" fmla="*/ 26 h 26"/>
              <a:gd name="T34" fmla="*/ 9 w 14"/>
              <a:gd name="T35" fmla="*/ 26 h 26"/>
              <a:gd name="T36" fmla="*/ 10 w 14"/>
              <a:gd name="T37" fmla="*/ 24 h 26"/>
              <a:gd name="T38" fmla="*/ 10 w 14"/>
              <a:gd name="T39" fmla="*/ 12 h 26"/>
              <a:gd name="T40" fmla="*/ 10 w 14"/>
              <a:gd name="T41" fmla="*/ 11 h 26"/>
              <a:gd name="T42" fmla="*/ 10 w 14"/>
              <a:gd name="T43" fmla="*/ 4 h 26"/>
              <a:gd name="T44" fmla="*/ 10 w 14"/>
              <a:gd name="T45" fmla="*/ 4 h 26"/>
              <a:gd name="T46" fmla="*/ 11 w 14"/>
              <a:gd name="T47" fmla="*/ 8 h 26"/>
              <a:gd name="T48" fmla="*/ 11 w 14"/>
              <a:gd name="T49" fmla="*/ 12 h 26"/>
              <a:gd name="T50" fmla="*/ 12 w 14"/>
              <a:gd name="T51" fmla="*/ 13 h 26"/>
              <a:gd name="T52" fmla="*/ 13 w 14"/>
              <a:gd name="T53" fmla="*/ 12 h 26"/>
              <a:gd name="T54" fmla="*/ 14 w 14"/>
              <a:gd name="T55" fmla="*/ 7 h 26"/>
              <a:gd name="T56" fmla="*/ 12 w 14"/>
              <a:gd name="T57" fmla="*/ 1 h 26"/>
              <a:gd name="T58" fmla="*/ 9 w 14"/>
              <a:gd name="T59" fmla="*/ 0 h 26"/>
              <a:gd name="T60" fmla="*/ 9 w 14"/>
              <a:gd name="T61" fmla="*/ 0 h 26"/>
              <a:gd name="T62" fmla="*/ 9 w 14"/>
              <a:gd name="T63" fmla="*/ 0 h 26"/>
              <a:gd name="T64" fmla="*/ 9 w 14"/>
              <a:gd name="T65" fmla="*/ 0 h 26"/>
              <a:gd name="T66" fmla="*/ 7 w 14"/>
              <a:gd name="T67" fmla="*/ 3 h 26"/>
              <a:gd name="T68" fmla="*/ 7 w 14"/>
              <a:gd name="T69" fmla="*/ 1 h 26"/>
              <a:gd name="T70" fmla="*/ 7 w 14"/>
              <a:gd name="T71" fmla="*/ 0 h 26"/>
              <a:gd name="T72" fmla="*/ 7 w 14"/>
              <a:gd name="T73" fmla="*/ 0 h 26"/>
              <a:gd name="T74" fmla="*/ 7 w 14"/>
              <a:gd name="T75" fmla="*/ 0 h 26"/>
              <a:gd name="T76" fmla="*/ 6 w 14"/>
              <a:gd name="T77" fmla="*/ 0 h 26"/>
              <a:gd name="T78" fmla="*/ 6 w 14"/>
              <a:gd name="T79" fmla="*/ 0 h 26"/>
              <a:gd name="T80" fmla="*/ 6 w 14"/>
              <a:gd name="T81" fmla="*/ 0 h 26"/>
              <a:gd name="T82" fmla="*/ 6 w 14"/>
              <a:gd name="T83" fmla="*/ 1 h 26"/>
              <a:gd name="T84" fmla="*/ 6 w 14"/>
              <a:gd name="T85" fmla="*/ 3 h 26"/>
              <a:gd name="T86" fmla="*/ 5 w 14"/>
              <a:gd name="T87" fmla="*/ 0 h 26"/>
              <a:gd name="T88" fmla="*/ 5 w 14"/>
              <a:gd name="T89" fmla="*/ 0 h 26"/>
              <a:gd name="T90" fmla="*/ 5 w 14"/>
              <a:gd name="T91" fmla="*/ 0 h 26"/>
              <a:gd name="T92" fmla="*/ 4 w 14"/>
              <a:gd name="T93" fmla="*/ 0 h 26"/>
              <a:gd name="T94" fmla="*/ 2 w 14"/>
              <a:gd name="T95" fmla="*/ 1 h 26"/>
              <a:gd name="T96" fmla="*/ 0 w 14"/>
              <a:gd name="T97" fmla="*/ 7 h 26"/>
              <a:gd name="T98" fmla="*/ 0 w 14"/>
              <a:gd name="T99" fmla="*/ 12 h 26"/>
              <a:gd name="T100" fmla="*/ 1 w 14"/>
              <a:gd name="T101" fmla="*/ 13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4" h="26">
                <a:moveTo>
                  <a:pt x="1" y="13"/>
                </a:moveTo>
                <a:cubicBezTo>
                  <a:pt x="2" y="13"/>
                  <a:pt x="2" y="13"/>
                  <a:pt x="2" y="12"/>
                </a:cubicBezTo>
                <a:cubicBezTo>
                  <a:pt x="2" y="12"/>
                  <a:pt x="2" y="10"/>
                  <a:pt x="2" y="8"/>
                </a:cubicBezTo>
                <a:cubicBezTo>
                  <a:pt x="2" y="6"/>
                  <a:pt x="3" y="4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3" y="11"/>
                  <a:pt x="3" y="11"/>
                  <a:pt x="3" y="11"/>
                </a:cubicBezTo>
                <a:cubicBezTo>
                  <a:pt x="3" y="12"/>
                  <a:pt x="3" y="12"/>
                  <a:pt x="3" y="12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5"/>
                  <a:pt x="4" y="26"/>
                  <a:pt x="5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6" y="26"/>
                  <a:pt x="6" y="25"/>
                  <a:pt x="6" y="24"/>
                </a:cubicBezTo>
                <a:cubicBezTo>
                  <a:pt x="6" y="13"/>
                  <a:pt x="6" y="13"/>
                  <a:pt x="6" y="13"/>
                </a:cubicBezTo>
                <a:cubicBezTo>
                  <a:pt x="7" y="13"/>
                  <a:pt x="7" y="13"/>
                  <a:pt x="7" y="13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5"/>
                  <a:pt x="8" y="26"/>
                  <a:pt x="9" y="26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6"/>
                  <a:pt x="9" y="26"/>
                  <a:pt x="9" y="26"/>
                </a:cubicBezTo>
                <a:cubicBezTo>
                  <a:pt x="10" y="26"/>
                  <a:pt x="10" y="25"/>
                  <a:pt x="10" y="24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12"/>
                  <a:pt x="10" y="12"/>
                  <a:pt x="10" y="11"/>
                </a:cubicBezTo>
                <a:cubicBezTo>
                  <a:pt x="10" y="4"/>
                  <a:pt x="10" y="4"/>
                  <a:pt x="10" y="4"/>
                </a:cubicBezTo>
                <a:cubicBezTo>
                  <a:pt x="10" y="4"/>
                  <a:pt x="10" y="4"/>
                  <a:pt x="10" y="4"/>
                </a:cubicBezTo>
                <a:cubicBezTo>
                  <a:pt x="11" y="4"/>
                  <a:pt x="11" y="6"/>
                  <a:pt x="11" y="8"/>
                </a:cubicBezTo>
                <a:cubicBezTo>
                  <a:pt x="11" y="10"/>
                  <a:pt x="11" y="12"/>
                  <a:pt x="11" y="12"/>
                </a:cubicBezTo>
                <a:cubicBezTo>
                  <a:pt x="11" y="13"/>
                  <a:pt x="11" y="13"/>
                  <a:pt x="12" y="13"/>
                </a:cubicBezTo>
                <a:cubicBezTo>
                  <a:pt x="13" y="13"/>
                  <a:pt x="13" y="13"/>
                  <a:pt x="13" y="12"/>
                </a:cubicBezTo>
                <a:cubicBezTo>
                  <a:pt x="13" y="12"/>
                  <a:pt x="14" y="9"/>
                  <a:pt x="14" y="7"/>
                </a:cubicBezTo>
                <a:cubicBezTo>
                  <a:pt x="13" y="3"/>
                  <a:pt x="12" y="1"/>
                  <a:pt x="12" y="1"/>
                </a:cubicBezTo>
                <a:cubicBezTo>
                  <a:pt x="11" y="0"/>
                  <a:pt x="10" y="0"/>
                  <a:pt x="9" y="0"/>
                </a:cubicBez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cubicBezTo>
                  <a:pt x="9" y="0"/>
                  <a:pt x="8" y="2"/>
                  <a:pt x="7" y="3"/>
                </a:cubicBezTo>
                <a:cubicBezTo>
                  <a:pt x="7" y="2"/>
                  <a:pt x="7" y="1"/>
                  <a:pt x="7" y="1"/>
                </a:cubicBez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2"/>
                  <a:pt x="6" y="3"/>
                </a:cubicBezTo>
                <a:cubicBezTo>
                  <a:pt x="5" y="2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0"/>
                  <a:pt x="4" y="0"/>
                  <a:pt x="4" y="0"/>
                </a:cubicBezTo>
                <a:cubicBezTo>
                  <a:pt x="3" y="0"/>
                  <a:pt x="2" y="0"/>
                  <a:pt x="2" y="1"/>
                </a:cubicBezTo>
                <a:cubicBezTo>
                  <a:pt x="1" y="1"/>
                  <a:pt x="0" y="3"/>
                  <a:pt x="0" y="7"/>
                </a:cubicBezTo>
                <a:cubicBezTo>
                  <a:pt x="0" y="9"/>
                  <a:pt x="0" y="12"/>
                  <a:pt x="0" y="12"/>
                </a:cubicBezTo>
                <a:cubicBezTo>
                  <a:pt x="0" y="13"/>
                  <a:pt x="0" y="13"/>
                  <a:pt x="1" y="13"/>
                </a:cubicBezTo>
                <a:close/>
              </a:path>
            </a:pathLst>
          </a:custGeom>
          <a:solidFill>
            <a:srgbClr val="663A77"/>
          </a:solidFill>
          <a:ln>
            <a:noFill/>
          </a:ln>
          <a:effectLst>
            <a:innerShdw blurRad="25400" dist="25400" dir="13500000">
              <a:prstClr val="black">
                <a:alpha val="50000"/>
              </a:prstClr>
            </a:inn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0" name="Freeform 75"/>
          <p:cNvSpPr>
            <a:spLocks/>
          </p:cNvSpPr>
          <p:nvPr/>
        </p:nvSpPr>
        <p:spPr bwMode="auto">
          <a:xfrm>
            <a:off x="6985990" y="4844291"/>
            <a:ext cx="58585" cy="58585"/>
          </a:xfrm>
          <a:custGeom>
            <a:avLst/>
            <a:gdLst>
              <a:gd name="T0" fmla="*/ 1 w 7"/>
              <a:gd name="T1" fmla="*/ 5 h 7"/>
              <a:gd name="T2" fmla="*/ 4 w 7"/>
              <a:gd name="T3" fmla="*/ 7 h 7"/>
              <a:gd name="T4" fmla="*/ 6 w 7"/>
              <a:gd name="T5" fmla="*/ 4 h 7"/>
              <a:gd name="T6" fmla="*/ 7 w 7"/>
              <a:gd name="T7" fmla="*/ 3 h 7"/>
              <a:gd name="T8" fmla="*/ 7 w 7"/>
              <a:gd name="T9" fmla="*/ 3 h 7"/>
              <a:gd name="T10" fmla="*/ 4 w 7"/>
              <a:gd name="T11" fmla="*/ 0 h 7"/>
              <a:gd name="T12" fmla="*/ 1 w 7"/>
              <a:gd name="T13" fmla="*/ 3 h 7"/>
              <a:gd name="T14" fmla="*/ 0 w 7"/>
              <a:gd name="T15" fmla="*/ 3 h 7"/>
              <a:gd name="T16" fmla="*/ 1 w 7"/>
              <a:gd name="T17" fmla="*/ 5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" h="7">
                <a:moveTo>
                  <a:pt x="1" y="5"/>
                </a:moveTo>
                <a:cubicBezTo>
                  <a:pt x="1" y="6"/>
                  <a:pt x="2" y="7"/>
                  <a:pt x="4" y="7"/>
                </a:cubicBezTo>
                <a:cubicBezTo>
                  <a:pt x="5" y="7"/>
                  <a:pt x="6" y="6"/>
                  <a:pt x="6" y="4"/>
                </a:cubicBezTo>
                <a:cubicBezTo>
                  <a:pt x="7" y="4"/>
                  <a:pt x="7" y="4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7" y="1"/>
                  <a:pt x="5" y="0"/>
                  <a:pt x="4" y="0"/>
                </a:cubicBezTo>
                <a:cubicBezTo>
                  <a:pt x="2" y="0"/>
                  <a:pt x="1" y="1"/>
                  <a:pt x="1" y="3"/>
                </a:cubicBezTo>
                <a:cubicBezTo>
                  <a:pt x="1" y="3"/>
                  <a:pt x="0" y="3"/>
                  <a:pt x="0" y="3"/>
                </a:cubicBezTo>
                <a:cubicBezTo>
                  <a:pt x="0" y="4"/>
                  <a:pt x="1" y="4"/>
                  <a:pt x="1" y="5"/>
                </a:cubicBezTo>
                <a:close/>
              </a:path>
            </a:pathLst>
          </a:custGeom>
          <a:solidFill>
            <a:srgbClr val="663A77"/>
          </a:solidFill>
          <a:ln>
            <a:noFill/>
          </a:ln>
          <a:effectLst>
            <a:innerShdw blurRad="25400" dist="25400" dir="13500000">
              <a:prstClr val="black">
                <a:alpha val="50000"/>
              </a:prstClr>
            </a:inn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691860" y="1554195"/>
            <a:ext cx="1738500" cy="852235"/>
            <a:chOff x="3523164" y="1422150"/>
            <a:chExt cx="1738500" cy="852235"/>
          </a:xfrm>
        </p:grpSpPr>
        <p:sp>
          <p:nvSpPr>
            <p:cNvPr id="121" name="文本框 120"/>
            <p:cNvSpPr txBox="1"/>
            <p:nvPr/>
          </p:nvSpPr>
          <p:spPr>
            <a:xfrm>
              <a:off x="3523164" y="1422150"/>
              <a:ext cx="17385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rgbClr val="FFB850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122" name="文本框 121"/>
            <p:cNvSpPr txBox="1"/>
            <p:nvPr/>
          </p:nvSpPr>
          <p:spPr>
            <a:xfrm>
              <a:off x="3526338" y="1720387"/>
              <a:ext cx="153419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0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0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7969434" y="1554195"/>
            <a:ext cx="1738500" cy="852235"/>
            <a:chOff x="3523164" y="1422150"/>
            <a:chExt cx="1738500" cy="852235"/>
          </a:xfrm>
        </p:grpSpPr>
        <p:sp>
          <p:nvSpPr>
            <p:cNvPr id="92" name="文本框 91"/>
            <p:cNvSpPr txBox="1"/>
            <p:nvPr/>
          </p:nvSpPr>
          <p:spPr>
            <a:xfrm>
              <a:off x="3523164" y="1422150"/>
              <a:ext cx="17385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rgbClr val="01ACB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101" name="文本框 100"/>
            <p:cNvSpPr txBox="1"/>
            <p:nvPr/>
          </p:nvSpPr>
          <p:spPr>
            <a:xfrm>
              <a:off x="3526338" y="1720387"/>
              <a:ext cx="153419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0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0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3691860" y="4579397"/>
            <a:ext cx="1738500" cy="852235"/>
            <a:chOff x="3523164" y="1422150"/>
            <a:chExt cx="1738500" cy="852235"/>
          </a:xfrm>
        </p:grpSpPr>
        <p:sp>
          <p:nvSpPr>
            <p:cNvPr id="113" name="文本框 112"/>
            <p:cNvSpPr txBox="1"/>
            <p:nvPr/>
          </p:nvSpPr>
          <p:spPr>
            <a:xfrm>
              <a:off x="3523164" y="1422150"/>
              <a:ext cx="17385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rgbClr val="E8707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132" name="文本框 131"/>
            <p:cNvSpPr txBox="1"/>
            <p:nvPr/>
          </p:nvSpPr>
          <p:spPr>
            <a:xfrm>
              <a:off x="3526338" y="1720387"/>
              <a:ext cx="153419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0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0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</p:grpSp>
      <p:grpSp>
        <p:nvGrpSpPr>
          <p:cNvPr id="133" name="组合 132"/>
          <p:cNvGrpSpPr/>
          <p:nvPr/>
        </p:nvGrpSpPr>
        <p:grpSpPr>
          <a:xfrm>
            <a:off x="7969434" y="4579397"/>
            <a:ext cx="1738500" cy="852235"/>
            <a:chOff x="3523164" y="1422150"/>
            <a:chExt cx="1738500" cy="852235"/>
          </a:xfrm>
        </p:grpSpPr>
        <p:sp>
          <p:nvSpPr>
            <p:cNvPr id="134" name="文本框 133"/>
            <p:cNvSpPr txBox="1"/>
            <p:nvPr/>
          </p:nvSpPr>
          <p:spPr>
            <a:xfrm>
              <a:off x="3523164" y="1422150"/>
              <a:ext cx="17385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rgbClr val="663A77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135" name="文本框 134"/>
            <p:cNvSpPr txBox="1"/>
            <p:nvPr/>
          </p:nvSpPr>
          <p:spPr>
            <a:xfrm>
              <a:off x="3526338" y="1720387"/>
              <a:ext cx="153419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0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0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</p:grp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立体环并列关系图表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78829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771650" y="1869895"/>
            <a:ext cx="2153019" cy="1983832"/>
            <a:chOff x="2067317" y="1810431"/>
            <a:chExt cx="2488837" cy="2293259"/>
          </a:xfrm>
          <a:effectLst>
            <a:outerShdw blurRad="139700" dist="635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" name="圆角矩形 4"/>
            <p:cNvSpPr/>
            <p:nvPr/>
          </p:nvSpPr>
          <p:spPr>
            <a:xfrm rot="2700000">
              <a:off x="2262896" y="1810432"/>
              <a:ext cx="2293258" cy="2293258"/>
            </a:xfrm>
            <a:prstGeom prst="roundRect">
              <a:avLst>
                <a:gd name="adj" fmla="val 12083"/>
              </a:avLst>
            </a:prstGeom>
            <a:solidFill>
              <a:srgbClr val="01ACBE"/>
            </a:solidFill>
            <a:ln w="22225">
              <a:gradFill>
                <a:gsLst>
                  <a:gs pos="0">
                    <a:srgbClr val="01D3E9"/>
                  </a:gs>
                  <a:gs pos="100000">
                    <a:srgbClr val="0192A1"/>
                  </a:gs>
                </a:gsLst>
                <a:lin ang="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" name="圆角矩形 3"/>
            <p:cNvSpPr/>
            <p:nvPr/>
          </p:nvSpPr>
          <p:spPr>
            <a:xfrm rot="2700000">
              <a:off x="2067317" y="1810431"/>
              <a:ext cx="2293258" cy="2293258"/>
            </a:xfrm>
            <a:prstGeom prst="roundRect">
              <a:avLst>
                <a:gd name="adj" fmla="val 12083"/>
              </a:avLst>
            </a:prstGeom>
            <a:gradFill>
              <a:gsLst>
                <a:gs pos="100000">
                  <a:srgbClr val="F5F5F5"/>
                </a:gs>
                <a:gs pos="0">
                  <a:schemeClr val="bg1">
                    <a:lumMod val="85000"/>
                  </a:schemeClr>
                </a:gs>
              </a:gsLst>
              <a:lin ang="0" scaled="0"/>
            </a:gradFill>
            <a:ln w="2222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0" scaled="0"/>
              </a:gradFill>
            </a:ln>
            <a:effectLst>
              <a:outerShdw blurRad="635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019491" y="1869895"/>
            <a:ext cx="2153019" cy="1983832"/>
            <a:chOff x="2067317" y="1810431"/>
            <a:chExt cx="2488837" cy="2293259"/>
          </a:xfrm>
          <a:effectLst>
            <a:outerShdw blurRad="139700" dist="635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8" name="圆角矩形 7"/>
            <p:cNvSpPr/>
            <p:nvPr/>
          </p:nvSpPr>
          <p:spPr>
            <a:xfrm rot="2700000">
              <a:off x="2262896" y="1810432"/>
              <a:ext cx="2293258" cy="2293258"/>
            </a:xfrm>
            <a:prstGeom prst="roundRect">
              <a:avLst>
                <a:gd name="adj" fmla="val 12083"/>
              </a:avLst>
            </a:prstGeom>
            <a:solidFill>
              <a:srgbClr val="FFB850"/>
            </a:solidFill>
            <a:ln w="22225">
              <a:gradFill>
                <a:gsLst>
                  <a:gs pos="0">
                    <a:srgbClr val="FFCC81"/>
                  </a:gs>
                  <a:gs pos="100000">
                    <a:srgbClr val="FFA41D"/>
                  </a:gs>
                </a:gsLst>
                <a:lin ang="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 rot="2700000">
              <a:off x="2067317" y="1810431"/>
              <a:ext cx="2293258" cy="2293258"/>
            </a:xfrm>
            <a:prstGeom prst="roundRect">
              <a:avLst>
                <a:gd name="adj" fmla="val 12083"/>
              </a:avLst>
            </a:prstGeom>
            <a:gradFill>
              <a:gsLst>
                <a:gs pos="100000">
                  <a:srgbClr val="F5F5F5"/>
                </a:gs>
                <a:gs pos="0">
                  <a:schemeClr val="bg1">
                    <a:lumMod val="85000"/>
                  </a:schemeClr>
                </a:gs>
              </a:gsLst>
              <a:lin ang="0" scaled="0"/>
            </a:gradFill>
            <a:ln w="2222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0" scaled="0"/>
              </a:gradFill>
            </a:ln>
            <a:effectLst>
              <a:outerShdw blurRad="635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267331" y="1869895"/>
            <a:ext cx="2153019" cy="1983832"/>
            <a:chOff x="2067317" y="1810431"/>
            <a:chExt cx="2488837" cy="2293259"/>
          </a:xfrm>
          <a:effectLst>
            <a:outerShdw blurRad="139700" dist="635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1" name="圆角矩形 10"/>
            <p:cNvSpPr/>
            <p:nvPr/>
          </p:nvSpPr>
          <p:spPr>
            <a:xfrm rot="2700000">
              <a:off x="2262896" y="1810432"/>
              <a:ext cx="2293258" cy="2293258"/>
            </a:xfrm>
            <a:prstGeom prst="roundRect">
              <a:avLst>
                <a:gd name="adj" fmla="val 12083"/>
              </a:avLst>
            </a:prstGeom>
            <a:solidFill>
              <a:srgbClr val="E87071"/>
            </a:solidFill>
            <a:ln w="22225">
              <a:gradFill>
                <a:gsLst>
                  <a:gs pos="0">
                    <a:srgbClr val="EF9B9B"/>
                  </a:gs>
                  <a:gs pos="100000">
                    <a:srgbClr val="E14747"/>
                  </a:gs>
                </a:gsLst>
                <a:lin ang="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圆角矩形 11"/>
            <p:cNvSpPr/>
            <p:nvPr/>
          </p:nvSpPr>
          <p:spPr>
            <a:xfrm rot="2700000">
              <a:off x="2067317" y="1810431"/>
              <a:ext cx="2293258" cy="2293258"/>
            </a:xfrm>
            <a:prstGeom prst="roundRect">
              <a:avLst>
                <a:gd name="adj" fmla="val 12083"/>
              </a:avLst>
            </a:prstGeom>
            <a:gradFill>
              <a:gsLst>
                <a:gs pos="100000">
                  <a:srgbClr val="F5F5F5"/>
                </a:gs>
                <a:gs pos="0">
                  <a:schemeClr val="bg1">
                    <a:lumMod val="85000"/>
                  </a:schemeClr>
                </a:gs>
              </a:gsLst>
              <a:lin ang="0" scaled="0"/>
            </a:gradFill>
            <a:ln w="2222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0" scaled="0"/>
              </a:gradFill>
            </a:ln>
            <a:effectLst>
              <a:outerShdw blurRad="635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2118752" y="1993900"/>
            <a:ext cx="14420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rgbClr val="01ACBE"/>
                </a:solidFill>
                <a:latin typeface="Impact" panose="020B0806030902050204" pitchFamily="34" charset="0"/>
              </a:rPr>
              <a:t>95</a:t>
            </a:r>
            <a:r>
              <a:rPr lang="en-US" altLang="zh-CN" sz="2800" dirty="0">
                <a:solidFill>
                  <a:srgbClr val="01ACBE"/>
                </a:solidFill>
                <a:latin typeface="Impact" panose="020B0806030902050204" pitchFamily="34" charset="0"/>
              </a:rPr>
              <a:t>%</a:t>
            </a:r>
            <a:endParaRPr lang="zh-CN" altLang="en-US" sz="4400" dirty="0">
              <a:solidFill>
                <a:srgbClr val="01ACBE"/>
              </a:solidFill>
              <a:latin typeface="Impact" panose="020B080603090205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274411" y="1993900"/>
            <a:ext cx="14420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rgbClr val="FFB850"/>
                </a:solidFill>
                <a:latin typeface="Impact" panose="020B0806030902050204" pitchFamily="34" charset="0"/>
              </a:rPr>
              <a:t>76</a:t>
            </a:r>
            <a:r>
              <a:rPr lang="en-US" altLang="zh-CN" sz="2800" dirty="0">
                <a:solidFill>
                  <a:srgbClr val="FFB850"/>
                </a:solidFill>
                <a:latin typeface="Impact" panose="020B0806030902050204" pitchFamily="34" charset="0"/>
              </a:rPr>
              <a:t>%</a:t>
            </a:r>
            <a:endParaRPr lang="zh-CN" altLang="en-US" sz="4000" dirty="0">
              <a:solidFill>
                <a:srgbClr val="FFB850"/>
              </a:solidFill>
              <a:latin typeface="Impact" panose="020B080603090205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614433" y="1993900"/>
            <a:ext cx="14420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rgbClr val="E87071"/>
                </a:solidFill>
                <a:latin typeface="Impact" panose="020B0806030902050204" pitchFamily="34" charset="0"/>
              </a:rPr>
              <a:t>47</a:t>
            </a:r>
            <a:r>
              <a:rPr lang="en-US" altLang="zh-CN" sz="2800" dirty="0">
                <a:solidFill>
                  <a:srgbClr val="E87071"/>
                </a:solidFill>
                <a:latin typeface="Impact" panose="020B0806030902050204" pitchFamily="34" charset="0"/>
              </a:rPr>
              <a:t>%</a:t>
            </a:r>
            <a:endParaRPr lang="zh-CN" altLang="en-US" sz="4000" dirty="0">
              <a:solidFill>
                <a:srgbClr val="E87071"/>
              </a:solidFill>
              <a:latin typeface="Impact" panose="020B080603090205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039579" y="2763341"/>
            <a:ext cx="15959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素材站有中国最强的</a:t>
            </a: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5195238" y="2763341"/>
            <a:ext cx="15959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素材站有中国最强的</a:t>
            </a: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8537446" y="2763341"/>
            <a:ext cx="15959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素材站有中国最强的</a:t>
            </a: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968328" y="4437073"/>
            <a:ext cx="1738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01ACB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1971502" y="4807700"/>
            <a:ext cx="17886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素材站有中国最强的</a:t>
            </a: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2058016" y="4811074"/>
            <a:ext cx="1615662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5113762" y="4437073"/>
            <a:ext cx="1738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B8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5116936" y="4807700"/>
            <a:ext cx="17886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素材站有中国最强的</a:t>
            </a: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</a:t>
            </a:r>
          </a:p>
        </p:txBody>
      </p:sp>
      <p:cxnSp>
        <p:nvCxnSpPr>
          <p:cNvPr id="25" name="直接连接符 24"/>
          <p:cNvCxnSpPr/>
          <p:nvPr/>
        </p:nvCxnSpPr>
        <p:spPr>
          <a:xfrm>
            <a:off x="5203450" y="4811074"/>
            <a:ext cx="1615662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8379681" y="4437073"/>
            <a:ext cx="1738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E8707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8382855" y="4807700"/>
            <a:ext cx="17886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素材站有中国最强的</a:t>
            </a: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</a:t>
            </a:r>
          </a:p>
        </p:txBody>
      </p:sp>
      <p:cxnSp>
        <p:nvCxnSpPr>
          <p:cNvPr id="28" name="直接连接符 27"/>
          <p:cNvCxnSpPr/>
          <p:nvPr/>
        </p:nvCxnSpPr>
        <p:spPr>
          <a:xfrm>
            <a:off x="8469369" y="4811074"/>
            <a:ext cx="1615662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百分比对比关系图表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0248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圆角矩形 58"/>
          <p:cNvSpPr/>
          <p:nvPr/>
        </p:nvSpPr>
        <p:spPr>
          <a:xfrm rot="5400000">
            <a:off x="3625156" y="5406236"/>
            <a:ext cx="3459737" cy="1475874"/>
          </a:xfrm>
          <a:prstGeom prst="roundRect">
            <a:avLst>
              <a:gd name="adj" fmla="val 10704"/>
            </a:avLst>
          </a:prstGeom>
          <a:solidFill>
            <a:srgbClr val="E87071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8" name="圆角矩形 57"/>
          <p:cNvSpPr/>
          <p:nvPr/>
        </p:nvSpPr>
        <p:spPr>
          <a:xfrm rot="5400000">
            <a:off x="5104067" y="-28762"/>
            <a:ext cx="3459737" cy="1475874"/>
          </a:xfrm>
          <a:prstGeom prst="roundRect">
            <a:avLst>
              <a:gd name="adj" fmla="val 10704"/>
            </a:avLst>
          </a:prstGeom>
          <a:solidFill>
            <a:srgbClr val="01ADBF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7" name="圆角矩形 56"/>
          <p:cNvSpPr/>
          <p:nvPr/>
        </p:nvSpPr>
        <p:spPr>
          <a:xfrm>
            <a:off x="7113013" y="3429000"/>
            <a:ext cx="5574287" cy="1475874"/>
          </a:xfrm>
          <a:prstGeom prst="roundRect">
            <a:avLst>
              <a:gd name="adj" fmla="val 10704"/>
            </a:avLst>
          </a:prstGeom>
          <a:solidFill>
            <a:srgbClr val="663A77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6" name="圆角矩形 55"/>
          <p:cNvSpPr/>
          <p:nvPr/>
        </p:nvSpPr>
        <p:spPr>
          <a:xfrm>
            <a:off x="-209550" y="1948613"/>
            <a:ext cx="5288537" cy="1475874"/>
          </a:xfrm>
          <a:prstGeom prst="roundRect">
            <a:avLst>
              <a:gd name="adj" fmla="val 10704"/>
            </a:avLst>
          </a:prstGeom>
          <a:solidFill>
            <a:srgbClr val="FFB850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4620126" y="1953126"/>
            <a:ext cx="2951748" cy="2951748"/>
            <a:chOff x="4390572" y="1723572"/>
            <a:chExt cx="3410856" cy="3410856"/>
          </a:xfrm>
        </p:grpSpPr>
        <p:grpSp>
          <p:nvGrpSpPr>
            <p:cNvPr id="13" name="组合 12"/>
            <p:cNvGrpSpPr/>
            <p:nvPr/>
          </p:nvGrpSpPr>
          <p:grpSpPr>
            <a:xfrm>
              <a:off x="4390572" y="1723572"/>
              <a:ext cx="3410856" cy="3410856"/>
              <a:chOff x="4426857" y="2068286"/>
              <a:chExt cx="3410856" cy="3410856"/>
            </a:xfrm>
          </p:grpSpPr>
          <p:grpSp>
            <p:nvGrpSpPr>
              <p:cNvPr id="46" name="组合 45"/>
              <p:cNvGrpSpPr/>
              <p:nvPr/>
            </p:nvGrpSpPr>
            <p:grpSpPr>
              <a:xfrm>
                <a:off x="6132285" y="3773714"/>
                <a:ext cx="1705428" cy="1705428"/>
                <a:chOff x="2709862" y="1643062"/>
                <a:chExt cx="2555876" cy="2555876"/>
              </a:xfrm>
            </p:grpSpPr>
            <p:sp>
              <p:nvSpPr>
                <p:cNvPr id="47" name="圆角矩形 46"/>
                <p:cNvSpPr/>
                <p:nvPr/>
              </p:nvSpPr>
              <p:spPr>
                <a:xfrm>
                  <a:off x="2709862" y="1643062"/>
                  <a:ext cx="2555876" cy="2555876"/>
                </a:xfrm>
                <a:prstGeom prst="roundRect">
                  <a:avLst>
                    <a:gd name="adj" fmla="val 10704"/>
                  </a:avLst>
                </a:prstGeom>
                <a:gradFill>
                  <a:gsLst>
                    <a:gs pos="100000">
                      <a:srgbClr val="F3F3F3"/>
                    </a:gs>
                    <a:gs pos="0">
                      <a:srgbClr val="D9D9D9"/>
                    </a:gs>
                  </a:gsLst>
                  <a:lin ang="2700000" scaled="1"/>
                </a:gradFill>
                <a:ln w="19050">
                  <a:gradFill flip="none" rotWithShape="1">
                    <a:gsLst>
                      <a:gs pos="0">
                        <a:schemeClr val="bg1"/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</a:ln>
                <a:effectLst>
                  <a:outerShdw blurRad="190500" dist="508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8" name="圆角矩形 47"/>
                <p:cNvSpPr/>
                <p:nvPr/>
              </p:nvSpPr>
              <p:spPr>
                <a:xfrm>
                  <a:off x="3111500" y="2044700"/>
                  <a:ext cx="1752600" cy="1752600"/>
                </a:xfrm>
                <a:prstGeom prst="roundRect">
                  <a:avLst>
                    <a:gd name="adj" fmla="val 10704"/>
                  </a:avLst>
                </a:prstGeom>
                <a:gradFill>
                  <a:gsLst>
                    <a:gs pos="0">
                      <a:srgbClr val="C7C7C7"/>
                    </a:gs>
                    <a:gs pos="100000">
                      <a:srgbClr val="F7F7F7"/>
                    </a:gs>
                  </a:gsLst>
                  <a:lin ang="2700000" scaled="1"/>
                </a:gradFill>
                <a:ln w="19050">
                  <a:gradFill flip="none" rotWithShape="1">
                    <a:gsLst>
                      <a:gs pos="0">
                        <a:srgbClr val="ADADAD"/>
                      </a:gs>
                      <a:gs pos="100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>
                  <a:innerShdw blurRad="114300" dist="50800" dir="13500000">
                    <a:prstClr val="black">
                      <a:alpha val="4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43" name="组合 42"/>
              <p:cNvGrpSpPr/>
              <p:nvPr/>
            </p:nvGrpSpPr>
            <p:grpSpPr>
              <a:xfrm>
                <a:off x="4426857" y="3773714"/>
                <a:ext cx="1705428" cy="1705428"/>
                <a:chOff x="2709862" y="1643062"/>
                <a:chExt cx="2555876" cy="2555876"/>
              </a:xfrm>
            </p:grpSpPr>
            <p:sp>
              <p:nvSpPr>
                <p:cNvPr id="44" name="圆角矩形 43"/>
                <p:cNvSpPr/>
                <p:nvPr/>
              </p:nvSpPr>
              <p:spPr>
                <a:xfrm>
                  <a:off x="2709862" y="1643062"/>
                  <a:ext cx="2555876" cy="2555876"/>
                </a:xfrm>
                <a:prstGeom prst="roundRect">
                  <a:avLst>
                    <a:gd name="adj" fmla="val 10704"/>
                  </a:avLst>
                </a:prstGeom>
                <a:gradFill>
                  <a:gsLst>
                    <a:gs pos="100000">
                      <a:srgbClr val="F3F3F3"/>
                    </a:gs>
                    <a:gs pos="0">
                      <a:srgbClr val="D9D9D9"/>
                    </a:gs>
                  </a:gsLst>
                  <a:lin ang="2700000" scaled="1"/>
                </a:gradFill>
                <a:ln w="19050">
                  <a:gradFill flip="none" rotWithShape="1">
                    <a:gsLst>
                      <a:gs pos="0">
                        <a:schemeClr val="bg1"/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</a:ln>
                <a:effectLst>
                  <a:outerShdw blurRad="190500" dist="508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5" name="圆角矩形 44"/>
                <p:cNvSpPr/>
                <p:nvPr/>
              </p:nvSpPr>
              <p:spPr>
                <a:xfrm>
                  <a:off x="3111500" y="2044700"/>
                  <a:ext cx="1752600" cy="1752600"/>
                </a:xfrm>
                <a:prstGeom prst="roundRect">
                  <a:avLst>
                    <a:gd name="adj" fmla="val 10704"/>
                  </a:avLst>
                </a:prstGeom>
                <a:gradFill>
                  <a:gsLst>
                    <a:gs pos="0">
                      <a:srgbClr val="C7C7C7"/>
                    </a:gs>
                    <a:gs pos="100000">
                      <a:srgbClr val="F7F7F7"/>
                    </a:gs>
                  </a:gsLst>
                  <a:lin ang="2700000" scaled="1"/>
                </a:gradFill>
                <a:ln w="19050">
                  <a:gradFill flip="none" rotWithShape="1">
                    <a:gsLst>
                      <a:gs pos="0">
                        <a:srgbClr val="ADADAD"/>
                      </a:gs>
                      <a:gs pos="100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>
                  <a:innerShdw blurRad="114300" dist="50800" dir="13500000">
                    <a:prstClr val="black">
                      <a:alpha val="4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40" name="组合 39"/>
              <p:cNvGrpSpPr/>
              <p:nvPr/>
            </p:nvGrpSpPr>
            <p:grpSpPr>
              <a:xfrm>
                <a:off x="6132285" y="2068286"/>
                <a:ext cx="1705428" cy="1705428"/>
                <a:chOff x="2709862" y="1643062"/>
                <a:chExt cx="2555876" cy="2555876"/>
              </a:xfrm>
            </p:grpSpPr>
            <p:sp>
              <p:nvSpPr>
                <p:cNvPr id="41" name="圆角矩形 40"/>
                <p:cNvSpPr/>
                <p:nvPr/>
              </p:nvSpPr>
              <p:spPr>
                <a:xfrm>
                  <a:off x="2709862" y="1643062"/>
                  <a:ext cx="2555876" cy="2555876"/>
                </a:xfrm>
                <a:prstGeom prst="roundRect">
                  <a:avLst>
                    <a:gd name="adj" fmla="val 10704"/>
                  </a:avLst>
                </a:prstGeom>
                <a:gradFill>
                  <a:gsLst>
                    <a:gs pos="100000">
                      <a:srgbClr val="F3F3F3"/>
                    </a:gs>
                    <a:gs pos="0">
                      <a:srgbClr val="D9D9D9"/>
                    </a:gs>
                  </a:gsLst>
                  <a:lin ang="2700000" scaled="1"/>
                </a:gradFill>
                <a:ln w="19050">
                  <a:gradFill flip="none" rotWithShape="1">
                    <a:gsLst>
                      <a:gs pos="0">
                        <a:schemeClr val="bg1"/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</a:ln>
                <a:effectLst>
                  <a:outerShdw blurRad="190500" dist="508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2" name="圆角矩形 41"/>
                <p:cNvSpPr/>
                <p:nvPr/>
              </p:nvSpPr>
              <p:spPr>
                <a:xfrm>
                  <a:off x="3111500" y="2044700"/>
                  <a:ext cx="1752600" cy="1752600"/>
                </a:xfrm>
                <a:prstGeom prst="roundRect">
                  <a:avLst>
                    <a:gd name="adj" fmla="val 10704"/>
                  </a:avLst>
                </a:prstGeom>
                <a:gradFill>
                  <a:gsLst>
                    <a:gs pos="0">
                      <a:srgbClr val="C7C7C7"/>
                    </a:gs>
                    <a:gs pos="100000">
                      <a:srgbClr val="F7F7F7"/>
                    </a:gs>
                  </a:gsLst>
                  <a:lin ang="2700000" scaled="1"/>
                </a:gradFill>
                <a:ln w="19050">
                  <a:gradFill flip="none" rotWithShape="1">
                    <a:gsLst>
                      <a:gs pos="0">
                        <a:srgbClr val="ADADAD"/>
                      </a:gs>
                      <a:gs pos="100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>
                  <a:innerShdw blurRad="114300" dist="50800" dir="13500000">
                    <a:prstClr val="black">
                      <a:alpha val="4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3" name="组合 2"/>
              <p:cNvGrpSpPr/>
              <p:nvPr/>
            </p:nvGrpSpPr>
            <p:grpSpPr>
              <a:xfrm>
                <a:off x="4426857" y="2068286"/>
                <a:ext cx="1705428" cy="1705428"/>
                <a:chOff x="2709862" y="1643062"/>
                <a:chExt cx="2555876" cy="2555876"/>
              </a:xfrm>
            </p:grpSpPr>
            <p:sp>
              <p:nvSpPr>
                <p:cNvPr id="2" name="圆角矩形 1"/>
                <p:cNvSpPr/>
                <p:nvPr/>
              </p:nvSpPr>
              <p:spPr>
                <a:xfrm>
                  <a:off x="2709862" y="1643062"/>
                  <a:ext cx="2555876" cy="2555876"/>
                </a:xfrm>
                <a:prstGeom prst="roundRect">
                  <a:avLst>
                    <a:gd name="adj" fmla="val 10704"/>
                  </a:avLst>
                </a:prstGeom>
                <a:gradFill>
                  <a:gsLst>
                    <a:gs pos="100000">
                      <a:srgbClr val="F3F3F3"/>
                    </a:gs>
                    <a:gs pos="0">
                      <a:srgbClr val="D9D9D9"/>
                    </a:gs>
                  </a:gsLst>
                  <a:lin ang="2700000" scaled="1"/>
                </a:gradFill>
                <a:ln w="19050">
                  <a:gradFill flip="none" rotWithShape="1">
                    <a:gsLst>
                      <a:gs pos="0">
                        <a:schemeClr val="bg1"/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</a:ln>
                <a:effectLst>
                  <a:outerShdw blurRad="190500" dist="508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9" name="圆角矩形 28"/>
                <p:cNvSpPr/>
                <p:nvPr/>
              </p:nvSpPr>
              <p:spPr>
                <a:xfrm>
                  <a:off x="3111500" y="2044700"/>
                  <a:ext cx="1752600" cy="1752600"/>
                </a:xfrm>
                <a:prstGeom prst="roundRect">
                  <a:avLst>
                    <a:gd name="adj" fmla="val 10704"/>
                  </a:avLst>
                </a:prstGeom>
                <a:gradFill>
                  <a:gsLst>
                    <a:gs pos="0">
                      <a:srgbClr val="C7C7C7"/>
                    </a:gs>
                    <a:gs pos="100000">
                      <a:srgbClr val="F7F7F7"/>
                    </a:gs>
                  </a:gsLst>
                  <a:lin ang="2700000" scaled="1"/>
                </a:gradFill>
                <a:ln w="19050">
                  <a:gradFill flip="none" rotWithShape="1">
                    <a:gsLst>
                      <a:gs pos="0">
                        <a:srgbClr val="ADADAD"/>
                      </a:gs>
                      <a:gs pos="100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>
                  <a:innerShdw blurRad="114300" dist="50800" dir="13500000">
                    <a:prstClr val="black">
                      <a:alpha val="4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</p:grpSp>
        <p:sp>
          <p:nvSpPr>
            <p:cNvPr id="49" name="文本框 48"/>
            <p:cNvSpPr txBox="1"/>
            <p:nvPr/>
          </p:nvSpPr>
          <p:spPr>
            <a:xfrm>
              <a:off x="4684486" y="2160788"/>
              <a:ext cx="1117600" cy="830997"/>
            </a:xfrm>
            <a:prstGeom prst="rect">
              <a:avLst/>
            </a:prstGeom>
            <a:noFill/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srgbClr val="FFB850"/>
                  </a:solidFill>
                  <a:latin typeface="Impact" panose="020B0806030902050204" pitchFamily="34" charset="0"/>
                </a:rPr>
                <a:t>A</a:t>
              </a:r>
              <a:endParaRPr lang="zh-CN" altLang="en-US" sz="4800" dirty="0">
                <a:solidFill>
                  <a:srgbClr val="FFB850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6389914" y="2160788"/>
              <a:ext cx="11176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srgbClr val="01ADBF"/>
                  </a:solidFill>
                  <a:latin typeface="Impact" panose="020B0806030902050204" pitchFamily="34" charset="0"/>
                </a:rPr>
                <a:t>B</a:t>
              </a:r>
              <a:endParaRPr lang="zh-CN" altLang="en-US" sz="4800" dirty="0">
                <a:solidFill>
                  <a:srgbClr val="01ADBF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4684486" y="3866216"/>
              <a:ext cx="11176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srgbClr val="E87071"/>
                  </a:solidFill>
                  <a:latin typeface="Impact" panose="020B0806030902050204" pitchFamily="34" charset="0"/>
                </a:rPr>
                <a:t>C</a:t>
              </a:r>
              <a:endParaRPr lang="zh-CN" altLang="en-US" sz="4800" dirty="0">
                <a:solidFill>
                  <a:srgbClr val="E8707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6389914" y="3866216"/>
              <a:ext cx="11176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srgbClr val="663A77"/>
                  </a:solidFill>
                  <a:latin typeface="Impact" panose="020B0806030902050204" pitchFamily="34" charset="0"/>
                </a:rPr>
                <a:t>D</a:t>
              </a:r>
              <a:endParaRPr lang="zh-CN" altLang="en-US" sz="4800" dirty="0">
                <a:solidFill>
                  <a:srgbClr val="663A77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7716711" y="2040547"/>
            <a:ext cx="3086652" cy="1292005"/>
            <a:chOff x="3756821" y="3667045"/>
            <a:chExt cx="3086652" cy="1292005"/>
          </a:xfrm>
        </p:grpSpPr>
        <p:sp>
          <p:nvSpPr>
            <p:cNvPr id="61" name="文本框 60"/>
            <p:cNvSpPr txBox="1"/>
            <p:nvPr/>
          </p:nvSpPr>
          <p:spPr>
            <a:xfrm>
              <a:off x="3756821" y="3667045"/>
              <a:ext cx="308665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rgbClr val="01ADBF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3762897" y="4128053"/>
              <a:ext cx="23033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6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6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2168098" y="3549961"/>
            <a:ext cx="3086652" cy="1292005"/>
            <a:chOff x="3756821" y="3667045"/>
            <a:chExt cx="3086652" cy="1292005"/>
          </a:xfrm>
        </p:grpSpPr>
        <p:sp>
          <p:nvSpPr>
            <p:cNvPr id="64" name="文本框 63"/>
            <p:cNvSpPr txBox="1"/>
            <p:nvPr/>
          </p:nvSpPr>
          <p:spPr>
            <a:xfrm>
              <a:off x="3756821" y="3667045"/>
              <a:ext cx="308665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rgbClr val="E8707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3762897" y="4128053"/>
              <a:ext cx="23033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6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6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3651773" y="501767"/>
            <a:ext cx="3086652" cy="1292005"/>
            <a:chOff x="3756821" y="3667045"/>
            <a:chExt cx="3086652" cy="1292005"/>
          </a:xfrm>
        </p:grpSpPr>
        <p:sp>
          <p:nvSpPr>
            <p:cNvPr id="67" name="文本框 66"/>
            <p:cNvSpPr txBox="1"/>
            <p:nvPr/>
          </p:nvSpPr>
          <p:spPr>
            <a:xfrm>
              <a:off x="3756821" y="3667045"/>
              <a:ext cx="308665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rgbClr val="FFB850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3762897" y="4128053"/>
              <a:ext cx="23033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6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6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6254350" y="5045156"/>
            <a:ext cx="3086652" cy="1292005"/>
            <a:chOff x="3756821" y="3667045"/>
            <a:chExt cx="3086652" cy="1292005"/>
          </a:xfrm>
        </p:grpSpPr>
        <p:sp>
          <p:nvSpPr>
            <p:cNvPr id="70" name="文本框 69"/>
            <p:cNvSpPr txBox="1"/>
            <p:nvPr/>
          </p:nvSpPr>
          <p:spPr>
            <a:xfrm>
              <a:off x="3756821" y="3667045"/>
              <a:ext cx="308665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rgbClr val="663A77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3762897" y="4128053"/>
              <a:ext cx="23033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6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6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</p:grp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四项并列关系图表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04090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组合 44"/>
          <p:cNvGrpSpPr/>
          <p:nvPr/>
        </p:nvGrpSpPr>
        <p:grpSpPr>
          <a:xfrm>
            <a:off x="3175666" y="854367"/>
            <a:ext cx="5818028" cy="5298238"/>
            <a:chOff x="2638696" y="526547"/>
            <a:chExt cx="6346736" cy="5779709"/>
          </a:xfrm>
        </p:grpSpPr>
        <p:grpSp>
          <p:nvGrpSpPr>
            <p:cNvPr id="40" name="组合 39"/>
            <p:cNvGrpSpPr/>
            <p:nvPr/>
          </p:nvGrpSpPr>
          <p:grpSpPr>
            <a:xfrm>
              <a:off x="2638696" y="526547"/>
              <a:ext cx="3383280" cy="3383640"/>
              <a:chOff x="2987040" y="1497648"/>
              <a:chExt cx="3383280" cy="3383640"/>
            </a:xfrm>
          </p:grpSpPr>
          <p:sp>
            <p:nvSpPr>
              <p:cNvPr id="29" name="任意多边形 28"/>
              <p:cNvSpPr/>
              <p:nvPr/>
            </p:nvSpPr>
            <p:spPr>
              <a:xfrm flipH="1">
                <a:off x="2987040" y="1497648"/>
                <a:ext cx="3383280" cy="3383640"/>
              </a:xfrm>
              <a:custGeom>
                <a:avLst/>
                <a:gdLst>
                  <a:gd name="connsiteX0" fmla="*/ 1691640 w 3383280"/>
                  <a:gd name="connsiteY0" fmla="*/ 0 h 3383640"/>
                  <a:gd name="connsiteX1" fmla="*/ 3383280 w 3383280"/>
                  <a:gd name="connsiteY1" fmla="*/ 1691640 h 3383640"/>
                  <a:gd name="connsiteX2" fmla="*/ 1864601 w 3383280"/>
                  <a:gd name="connsiteY2" fmla="*/ 3374547 h 3383640"/>
                  <a:gd name="connsiteX3" fmla="*/ 1725867 w 3383280"/>
                  <a:gd name="connsiteY3" fmla="*/ 3381552 h 3383640"/>
                  <a:gd name="connsiteX4" fmla="*/ 1728000 w 3383280"/>
                  <a:gd name="connsiteY4" fmla="*/ 3383640 h 3383640"/>
                  <a:gd name="connsiteX5" fmla="*/ 0 w 3383280"/>
                  <a:gd name="connsiteY5" fmla="*/ 3383640 h 3383640"/>
                  <a:gd name="connsiteX6" fmla="*/ 0 w 3383280"/>
                  <a:gd name="connsiteY6" fmla="*/ 1691640 h 3383640"/>
                  <a:gd name="connsiteX7" fmla="*/ 1691640 w 3383280"/>
                  <a:gd name="connsiteY7" fmla="*/ 0 h 3383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83280" h="3383640">
                    <a:moveTo>
                      <a:pt x="1691640" y="0"/>
                    </a:moveTo>
                    <a:cubicBezTo>
                      <a:pt x="2625907" y="0"/>
                      <a:pt x="3383280" y="757373"/>
                      <a:pt x="3383280" y="1691640"/>
                    </a:cubicBezTo>
                    <a:cubicBezTo>
                      <a:pt x="3383280" y="2567515"/>
                      <a:pt x="2717620" y="3287918"/>
                      <a:pt x="1864601" y="3374547"/>
                    </a:cubicBezTo>
                    <a:lnTo>
                      <a:pt x="1725867" y="3381552"/>
                    </a:lnTo>
                    <a:lnTo>
                      <a:pt x="1728000" y="3383640"/>
                    </a:lnTo>
                    <a:lnTo>
                      <a:pt x="0" y="3383640"/>
                    </a:lnTo>
                    <a:lnTo>
                      <a:pt x="0" y="1691640"/>
                    </a:lnTo>
                    <a:cubicBezTo>
                      <a:pt x="0" y="757373"/>
                      <a:pt x="757373" y="0"/>
                      <a:pt x="169164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rgbClr val="D1D1D1"/>
                  </a:gs>
                </a:gsLst>
                <a:lin ang="8100000" scaled="1"/>
                <a:tileRect/>
              </a:gradFill>
              <a:ln w="28575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1"/>
                  <a:tileRect/>
                </a:gradFill>
              </a:ln>
              <a:effectLst>
                <a:outerShdw blurRad="127000" dist="635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3197860" y="1708648"/>
                <a:ext cx="2961640" cy="2961640"/>
              </a:xfrm>
              <a:prstGeom prst="ellipse">
                <a:avLst/>
              </a:prstGeom>
              <a:solidFill>
                <a:srgbClr val="01ADBF"/>
              </a:solidFill>
              <a:ln>
                <a:noFill/>
              </a:ln>
              <a:effectLst>
                <a:innerShdw blurRad="114300" dist="25400" dir="13500000">
                  <a:prstClr val="black">
                    <a:alpha val="42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 flipH="1">
              <a:off x="6145712" y="1070165"/>
              <a:ext cx="2839720" cy="2840022"/>
              <a:chOff x="6748780" y="1497648"/>
              <a:chExt cx="3383280" cy="3383640"/>
            </a:xfrm>
          </p:grpSpPr>
          <p:sp>
            <p:nvSpPr>
              <p:cNvPr id="31" name="任意多边形 30"/>
              <p:cNvSpPr/>
              <p:nvPr/>
            </p:nvSpPr>
            <p:spPr>
              <a:xfrm flipH="1">
                <a:off x="6748780" y="1497648"/>
                <a:ext cx="3383280" cy="3383640"/>
              </a:xfrm>
              <a:custGeom>
                <a:avLst/>
                <a:gdLst>
                  <a:gd name="connsiteX0" fmla="*/ 1691640 w 3383280"/>
                  <a:gd name="connsiteY0" fmla="*/ 0 h 3383640"/>
                  <a:gd name="connsiteX1" fmla="*/ 3383280 w 3383280"/>
                  <a:gd name="connsiteY1" fmla="*/ 1691640 h 3383640"/>
                  <a:gd name="connsiteX2" fmla="*/ 1864601 w 3383280"/>
                  <a:gd name="connsiteY2" fmla="*/ 3374547 h 3383640"/>
                  <a:gd name="connsiteX3" fmla="*/ 1725867 w 3383280"/>
                  <a:gd name="connsiteY3" fmla="*/ 3381552 h 3383640"/>
                  <a:gd name="connsiteX4" fmla="*/ 1728000 w 3383280"/>
                  <a:gd name="connsiteY4" fmla="*/ 3383640 h 3383640"/>
                  <a:gd name="connsiteX5" fmla="*/ 0 w 3383280"/>
                  <a:gd name="connsiteY5" fmla="*/ 3383640 h 3383640"/>
                  <a:gd name="connsiteX6" fmla="*/ 0 w 3383280"/>
                  <a:gd name="connsiteY6" fmla="*/ 1691640 h 3383640"/>
                  <a:gd name="connsiteX7" fmla="*/ 1691640 w 3383280"/>
                  <a:gd name="connsiteY7" fmla="*/ 0 h 3383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83280" h="3383640">
                    <a:moveTo>
                      <a:pt x="1691640" y="0"/>
                    </a:moveTo>
                    <a:cubicBezTo>
                      <a:pt x="2625907" y="0"/>
                      <a:pt x="3383280" y="757373"/>
                      <a:pt x="3383280" y="1691640"/>
                    </a:cubicBezTo>
                    <a:cubicBezTo>
                      <a:pt x="3383280" y="2567515"/>
                      <a:pt x="2717620" y="3287918"/>
                      <a:pt x="1864601" y="3374547"/>
                    </a:cubicBezTo>
                    <a:lnTo>
                      <a:pt x="1725867" y="3381552"/>
                    </a:lnTo>
                    <a:lnTo>
                      <a:pt x="1728000" y="3383640"/>
                    </a:lnTo>
                    <a:lnTo>
                      <a:pt x="0" y="3383640"/>
                    </a:lnTo>
                    <a:lnTo>
                      <a:pt x="0" y="1691640"/>
                    </a:lnTo>
                    <a:cubicBezTo>
                      <a:pt x="0" y="757373"/>
                      <a:pt x="757373" y="0"/>
                      <a:pt x="169164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rgbClr val="D1D1D1"/>
                  </a:gs>
                </a:gsLst>
                <a:lin ang="2700000" scaled="1"/>
                <a:tileRect/>
              </a:gradFill>
              <a:ln w="28575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127000" dist="635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椭圆 31"/>
              <p:cNvSpPr/>
              <p:nvPr/>
            </p:nvSpPr>
            <p:spPr>
              <a:xfrm>
                <a:off x="6959600" y="1708648"/>
                <a:ext cx="2961640" cy="2961640"/>
              </a:xfrm>
              <a:prstGeom prst="ellipse">
                <a:avLst/>
              </a:prstGeom>
              <a:solidFill>
                <a:srgbClr val="FFB850"/>
              </a:solidFill>
              <a:ln>
                <a:noFill/>
              </a:ln>
              <a:effectLst>
                <a:innerShdw blurRad="114300" dist="25400" dir="18900000">
                  <a:prstClr val="black">
                    <a:alpha val="42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 flipH="1" flipV="1">
              <a:off x="6145712" y="4029232"/>
              <a:ext cx="2276782" cy="2277024"/>
              <a:chOff x="6748780" y="1497648"/>
              <a:chExt cx="3383280" cy="3383640"/>
            </a:xfrm>
          </p:grpSpPr>
          <p:sp>
            <p:nvSpPr>
              <p:cNvPr id="35" name="任意多边形 34"/>
              <p:cNvSpPr/>
              <p:nvPr/>
            </p:nvSpPr>
            <p:spPr>
              <a:xfrm flipH="1">
                <a:off x="6748780" y="1497648"/>
                <a:ext cx="3383280" cy="3383640"/>
              </a:xfrm>
              <a:custGeom>
                <a:avLst/>
                <a:gdLst>
                  <a:gd name="connsiteX0" fmla="*/ 1691640 w 3383280"/>
                  <a:gd name="connsiteY0" fmla="*/ 0 h 3383640"/>
                  <a:gd name="connsiteX1" fmla="*/ 3383280 w 3383280"/>
                  <a:gd name="connsiteY1" fmla="*/ 1691640 h 3383640"/>
                  <a:gd name="connsiteX2" fmla="*/ 1864601 w 3383280"/>
                  <a:gd name="connsiteY2" fmla="*/ 3374547 h 3383640"/>
                  <a:gd name="connsiteX3" fmla="*/ 1725867 w 3383280"/>
                  <a:gd name="connsiteY3" fmla="*/ 3381552 h 3383640"/>
                  <a:gd name="connsiteX4" fmla="*/ 1728000 w 3383280"/>
                  <a:gd name="connsiteY4" fmla="*/ 3383640 h 3383640"/>
                  <a:gd name="connsiteX5" fmla="*/ 0 w 3383280"/>
                  <a:gd name="connsiteY5" fmla="*/ 3383640 h 3383640"/>
                  <a:gd name="connsiteX6" fmla="*/ 0 w 3383280"/>
                  <a:gd name="connsiteY6" fmla="*/ 1691640 h 3383640"/>
                  <a:gd name="connsiteX7" fmla="*/ 1691640 w 3383280"/>
                  <a:gd name="connsiteY7" fmla="*/ 0 h 3383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83280" h="3383640">
                    <a:moveTo>
                      <a:pt x="1691640" y="0"/>
                    </a:moveTo>
                    <a:cubicBezTo>
                      <a:pt x="2625907" y="0"/>
                      <a:pt x="3383280" y="757373"/>
                      <a:pt x="3383280" y="1691640"/>
                    </a:cubicBezTo>
                    <a:cubicBezTo>
                      <a:pt x="3383280" y="2567515"/>
                      <a:pt x="2717620" y="3287918"/>
                      <a:pt x="1864601" y="3374547"/>
                    </a:cubicBezTo>
                    <a:lnTo>
                      <a:pt x="1725867" y="3381552"/>
                    </a:lnTo>
                    <a:lnTo>
                      <a:pt x="1728000" y="3383640"/>
                    </a:lnTo>
                    <a:lnTo>
                      <a:pt x="0" y="3383640"/>
                    </a:lnTo>
                    <a:lnTo>
                      <a:pt x="0" y="1691640"/>
                    </a:lnTo>
                    <a:cubicBezTo>
                      <a:pt x="0" y="757373"/>
                      <a:pt x="757373" y="0"/>
                      <a:pt x="169164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rgbClr val="D1D1D1"/>
                  </a:gs>
                </a:gsLst>
                <a:lin ang="18900000" scaled="1"/>
                <a:tileRect/>
              </a:gradFill>
              <a:ln w="28575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  <a:tileRect/>
                </a:gradFill>
              </a:ln>
              <a:effectLst>
                <a:outerShdw blurRad="127000" dist="635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6959600" y="1708648"/>
                <a:ext cx="2961640" cy="2961640"/>
              </a:xfrm>
              <a:prstGeom prst="ellipse">
                <a:avLst/>
              </a:prstGeom>
              <a:solidFill>
                <a:srgbClr val="663A77"/>
              </a:solidFill>
              <a:ln>
                <a:noFill/>
              </a:ln>
              <a:effectLst>
                <a:innerShdw blurRad="114300" dist="25400" dir="2700000">
                  <a:prstClr val="black">
                    <a:alpha val="42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 flipV="1">
              <a:off x="4310634" y="4018644"/>
              <a:ext cx="1708764" cy="1708946"/>
              <a:chOff x="6748780" y="1497648"/>
              <a:chExt cx="3383280" cy="3383640"/>
            </a:xfrm>
          </p:grpSpPr>
          <p:sp>
            <p:nvSpPr>
              <p:cNvPr id="38" name="任意多边形 37"/>
              <p:cNvSpPr/>
              <p:nvPr/>
            </p:nvSpPr>
            <p:spPr>
              <a:xfrm flipH="1">
                <a:off x="6748780" y="1497648"/>
                <a:ext cx="3383280" cy="3383640"/>
              </a:xfrm>
              <a:custGeom>
                <a:avLst/>
                <a:gdLst>
                  <a:gd name="connsiteX0" fmla="*/ 1691640 w 3383280"/>
                  <a:gd name="connsiteY0" fmla="*/ 0 h 3383640"/>
                  <a:gd name="connsiteX1" fmla="*/ 3383280 w 3383280"/>
                  <a:gd name="connsiteY1" fmla="*/ 1691640 h 3383640"/>
                  <a:gd name="connsiteX2" fmla="*/ 1864601 w 3383280"/>
                  <a:gd name="connsiteY2" fmla="*/ 3374547 h 3383640"/>
                  <a:gd name="connsiteX3" fmla="*/ 1725867 w 3383280"/>
                  <a:gd name="connsiteY3" fmla="*/ 3381552 h 3383640"/>
                  <a:gd name="connsiteX4" fmla="*/ 1728000 w 3383280"/>
                  <a:gd name="connsiteY4" fmla="*/ 3383640 h 3383640"/>
                  <a:gd name="connsiteX5" fmla="*/ 0 w 3383280"/>
                  <a:gd name="connsiteY5" fmla="*/ 3383640 h 3383640"/>
                  <a:gd name="connsiteX6" fmla="*/ 0 w 3383280"/>
                  <a:gd name="connsiteY6" fmla="*/ 1691640 h 3383640"/>
                  <a:gd name="connsiteX7" fmla="*/ 1691640 w 3383280"/>
                  <a:gd name="connsiteY7" fmla="*/ 0 h 3383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83280" h="3383640">
                    <a:moveTo>
                      <a:pt x="1691640" y="0"/>
                    </a:moveTo>
                    <a:cubicBezTo>
                      <a:pt x="2625907" y="0"/>
                      <a:pt x="3383280" y="757373"/>
                      <a:pt x="3383280" y="1691640"/>
                    </a:cubicBezTo>
                    <a:cubicBezTo>
                      <a:pt x="3383280" y="2567515"/>
                      <a:pt x="2717620" y="3287918"/>
                      <a:pt x="1864601" y="3374547"/>
                    </a:cubicBezTo>
                    <a:lnTo>
                      <a:pt x="1725867" y="3381552"/>
                    </a:lnTo>
                    <a:lnTo>
                      <a:pt x="1728000" y="3383640"/>
                    </a:lnTo>
                    <a:lnTo>
                      <a:pt x="0" y="3383640"/>
                    </a:lnTo>
                    <a:lnTo>
                      <a:pt x="0" y="1691640"/>
                    </a:lnTo>
                    <a:cubicBezTo>
                      <a:pt x="0" y="757373"/>
                      <a:pt x="757373" y="0"/>
                      <a:pt x="169164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rgbClr val="D1D1D1"/>
                  </a:gs>
                </a:gsLst>
                <a:lin ang="13500000" scaled="0"/>
                <a:tileRect/>
              </a:gradFill>
              <a:ln w="28575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3500000" scaled="0"/>
                  <a:tileRect/>
                </a:gradFill>
              </a:ln>
              <a:effectLst>
                <a:outerShdw blurRad="127000" dist="635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6959600" y="1708648"/>
                <a:ext cx="2961640" cy="2961640"/>
              </a:xfrm>
              <a:prstGeom prst="ellipse">
                <a:avLst/>
              </a:prstGeom>
              <a:solidFill>
                <a:srgbClr val="E87071"/>
              </a:solidFill>
              <a:ln>
                <a:noFill/>
              </a:ln>
              <a:effectLst>
                <a:innerShdw blurRad="114300" dist="25400" dir="8100000">
                  <a:prstClr val="black">
                    <a:alpha val="42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1" name="文本框 40"/>
            <p:cNvSpPr txBox="1"/>
            <p:nvPr/>
          </p:nvSpPr>
          <p:spPr>
            <a:xfrm>
              <a:off x="3520711" y="1665288"/>
              <a:ext cx="161925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dirty="0">
                  <a:solidFill>
                    <a:prstClr val="white"/>
                  </a:solidFill>
                  <a:latin typeface="Impact" panose="020B0806030902050204" pitchFamily="34" charset="0"/>
                </a:rPr>
                <a:t>95</a:t>
              </a:r>
              <a:r>
                <a:rPr lang="en-US" altLang="zh-CN" sz="3600" dirty="0">
                  <a:solidFill>
                    <a:prstClr val="white"/>
                  </a:solidFill>
                  <a:latin typeface="Impact" panose="020B0806030902050204" pitchFamily="34" charset="0"/>
                </a:rPr>
                <a:t>%</a:t>
              </a:r>
              <a:endParaRPr lang="zh-CN" altLang="en-US" sz="36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6755947" y="1982344"/>
              <a:ext cx="161925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400" dirty="0">
                  <a:solidFill>
                    <a:prstClr val="white"/>
                  </a:solidFill>
                  <a:latin typeface="Impact" panose="020B0806030902050204" pitchFamily="34" charset="0"/>
                </a:rPr>
                <a:t>77</a:t>
              </a:r>
              <a:r>
                <a:rPr lang="en-US" altLang="zh-CN" sz="3200" dirty="0">
                  <a:solidFill>
                    <a:prstClr val="white"/>
                  </a:solidFill>
                  <a:latin typeface="Impact" panose="020B0806030902050204" pitchFamily="34" charset="0"/>
                </a:rPr>
                <a:t>%</a:t>
              </a:r>
              <a:endParaRPr lang="zh-CN" altLang="en-US" sz="32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6474478" y="4706079"/>
              <a:ext cx="161925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prstClr val="white"/>
                  </a:solidFill>
                  <a:latin typeface="Impact" panose="020B0806030902050204" pitchFamily="34" charset="0"/>
                </a:rPr>
                <a:t>56</a:t>
              </a:r>
              <a:r>
                <a:rPr lang="en-US" altLang="zh-CN" sz="2800" dirty="0">
                  <a:solidFill>
                    <a:prstClr val="white"/>
                  </a:solidFill>
                  <a:latin typeface="Impact" panose="020B0806030902050204" pitchFamily="34" charset="0"/>
                </a:rPr>
                <a:t>%</a:t>
              </a:r>
              <a:endParaRPr lang="zh-CN" altLang="en-US" sz="28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4381056" y="4491775"/>
              <a:ext cx="161925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dirty="0">
                  <a:solidFill>
                    <a:prstClr val="white"/>
                  </a:solidFill>
                  <a:latin typeface="Impact" panose="020B0806030902050204" pitchFamily="34" charset="0"/>
                </a:rPr>
                <a:t>36</a:t>
              </a:r>
              <a:r>
                <a:rPr lang="en-US" altLang="zh-CN" sz="2400" dirty="0">
                  <a:solidFill>
                    <a:prstClr val="white"/>
                  </a:solidFill>
                  <a:latin typeface="Impact" panose="020B0806030902050204" pitchFamily="34" charset="0"/>
                </a:rPr>
                <a:t>%</a:t>
              </a:r>
              <a:endParaRPr lang="zh-CN" altLang="en-US" sz="24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2851034" y="4471244"/>
            <a:ext cx="1774865" cy="954939"/>
            <a:chOff x="3756821" y="3849925"/>
            <a:chExt cx="1774865" cy="954939"/>
          </a:xfrm>
        </p:grpSpPr>
        <p:sp>
          <p:nvSpPr>
            <p:cNvPr id="47" name="文本框 46"/>
            <p:cNvSpPr txBox="1"/>
            <p:nvPr/>
          </p:nvSpPr>
          <p:spPr>
            <a:xfrm>
              <a:off x="3756821" y="3849925"/>
              <a:ext cx="177486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rgbClr val="E8707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3762897" y="4158533"/>
              <a:ext cx="173423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8724805" y="4471244"/>
            <a:ext cx="1774865" cy="954939"/>
            <a:chOff x="3756821" y="3849925"/>
            <a:chExt cx="1774865" cy="954939"/>
          </a:xfrm>
        </p:grpSpPr>
        <p:sp>
          <p:nvSpPr>
            <p:cNvPr id="51" name="文本框 50"/>
            <p:cNvSpPr txBox="1"/>
            <p:nvPr/>
          </p:nvSpPr>
          <p:spPr>
            <a:xfrm>
              <a:off x="3756821" y="3849925"/>
              <a:ext cx="177486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rgbClr val="663A77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3762897" y="4158533"/>
              <a:ext cx="173423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9171143" y="2188891"/>
            <a:ext cx="1774865" cy="954939"/>
            <a:chOff x="3756821" y="3849925"/>
            <a:chExt cx="1774865" cy="954939"/>
          </a:xfrm>
        </p:grpSpPr>
        <p:sp>
          <p:nvSpPr>
            <p:cNvPr id="54" name="文本框 53"/>
            <p:cNvSpPr txBox="1"/>
            <p:nvPr/>
          </p:nvSpPr>
          <p:spPr>
            <a:xfrm>
              <a:off x="3756821" y="3849925"/>
              <a:ext cx="177486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rgbClr val="FFB850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3762897" y="4158533"/>
              <a:ext cx="173423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1245993" y="1886304"/>
            <a:ext cx="1774865" cy="954939"/>
            <a:chOff x="3756821" y="3849925"/>
            <a:chExt cx="1774865" cy="954939"/>
          </a:xfrm>
        </p:grpSpPr>
        <p:sp>
          <p:nvSpPr>
            <p:cNvPr id="57" name="文本框 56"/>
            <p:cNvSpPr txBox="1"/>
            <p:nvPr/>
          </p:nvSpPr>
          <p:spPr>
            <a:xfrm>
              <a:off x="3756821" y="3849925"/>
              <a:ext cx="177486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rgbClr val="01ADBF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3762897" y="4158533"/>
              <a:ext cx="173423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百分比对比关系图表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49954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5825942" y="1058803"/>
            <a:ext cx="1761618" cy="1711203"/>
          </a:xfrm>
          <a:prstGeom prst="roundRect">
            <a:avLst>
              <a:gd name="adj" fmla="val 7843"/>
            </a:avLst>
          </a:prstGeom>
          <a:solidFill>
            <a:srgbClr val="663A77"/>
          </a:solidFill>
          <a:ln w="285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482600" dist="139700" dir="2700000" algn="tl" rotWithShape="0">
              <a:prstClr val="black">
                <a:alpha val="4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8620879" y="1756032"/>
            <a:ext cx="1761618" cy="1711203"/>
          </a:xfrm>
          <a:prstGeom prst="roundRect">
            <a:avLst>
              <a:gd name="adj" fmla="val 7843"/>
            </a:avLst>
          </a:prstGeom>
          <a:solidFill>
            <a:srgbClr val="FFB850"/>
          </a:solidFill>
          <a:ln w="285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482600" dist="139700" dir="2700000" algn="tl" rotWithShape="0">
              <a:prstClr val="black">
                <a:alpha val="4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8484902" y="4259158"/>
            <a:ext cx="1684183" cy="1572791"/>
          </a:xfrm>
          <a:prstGeom prst="roundRect">
            <a:avLst>
              <a:gd name="adj" fmla="val 7843"/>
            </a:avLst>
          </a:prstGeom>
          <a:solidFill>
            <a:srgbClr val="E87071"/>
          </a:solidFill>
          <a:ln w="285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482600" dist="139700" dir="2700000" algn="tl" rotWithShape="0">
              <a:prstClr val="black">
                <a:alpha val="4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5432352" y="3398546"/>
            <a:ext cx="2155208" cy="2183256"/>
          </a:xfrm>
          <a:prstGeom prst="roundRect">
            <a:avLst>
              <a:gd name="adj" fmla="val 7843"/>
            </a:avLst>
          </a:prstGeom>
          <a:solidFill>
            <a:srgbClr val="01ADBF"/>
          </a:solidFill>
          <a:ln w="285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482600" dist="139700" dir="2700000" algn="tl" rotWithShape="0">
              <a:prstClr val="black">
                <a:alpha val="4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8339649" y="1402830"/>
            <a:ext cx="796116" cy="798248"/>
          </a:xfrm>
          <a:prstGeom prst="roundRect">
            <a:avLst>
              <a:gd name="adj" fmla="val 7843"/>
            </a:avLst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285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482600" dist="139700" dir="2700000" algn="tl" rotWithShape="0">
              <a:prstClr val="black">
                <a:alpha val="4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8546228" y="4760317"/>
            <a:ext cx="548120" cy="549587"/>
          </a:xfrm>
          <a:prstGeom prst="roundRect">
            <a:avLst>
              <a:gd name="adj" fmla="val 7843"/>
            </a:avLst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285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482600" dist="139700" dir="2700000" algn="tl" rotWithShape="0">
              <a:prstClr val="black">
                <a:alpha val="4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7020711" y="4766221"/>
            <a:ext cx="796116" cy="798248"/>
          </a:xfrm>
          <a:prstGeom prst="roundRect">
            <a:avLst>
              <a:gd name="adj" fmla="val 7843"/>
            </a:avLst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285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482600" dist="139700" dir="2700000" algn="tl" rotWithShape="0">
              <a:prstClr val="black">
                <a:alpha val="4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5822015" y="3584667"/>
            <a:ext cx="1054581" cy="1057404"/>
          </a:xfrm>
          <a:prstGeom prst="roundRect">
            <a:avLst>
              <a:gd name="adj" fmla="val 7843"/>
            </a:avLst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285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482600" dist="139700" dir="2700000" algn="tl" rotWithShape="0">
              <a:prstClr val="black">
                <a:alpha val="4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6680015" y="1230543"/>
            <a:ext cx="548120" cy="549587"/>
          </a:xfrm>
          <a:prstGeom prst="roundRect">
            <a:avLst>
              <a:gd name="adj" fmla="val 7843"/>
            </a:avLst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285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482600" dist="139700" dir="2700000" algn="tl" rotWithShape="0">
              <a:prstClr val="black">
                <a:alpha val="4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7141086" y="769782"/>
            <a:ext cx="825898" cy="828109"/>
          </a:xfrm>
          <a:prstGeom prst="roundRect">
            <a:avLst>
              <a:gd name="adj" fmla="val 7843"/>
            </a:avLst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285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482600" dist="139700" dir="2700000" algn="tl" rotWithShape="0">
              <a:prstClr val="black">
                <a:alpha val="4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9395817" y="2431368"/>
            <a:ext cx="548120" cy="549587"/>
          </a:xfrm>
          <a:prstGeom prst="roundRect">
            <a:avLst>
              <a:gd name="adj" fmla="val 7843"/>
            </a:avLst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285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482600" dist="139700" dir="2700000" algn="tl" rotWithShape="0">
              <a:prstClr val="black">
                <a:alpha val="4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6171216" y="2463639"/>
            <a:ext cx="691651" cy="693501"/>
          </a:xfrm>
          <a:prstGeom prst="roundRect">
            <a:avLst>
              <a:gd name="adj" fmla="val 7843"/>
            </a:avLst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285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482600" dist="139700" dir="2700000" algn="tl" rotWithShape="0">
              <a:prstClr val="black">
                <a:alpha val="4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9986963" y="3562401"/>
            <a:ext cx="940860" cy="943378"/>
          </a:xfrm>
          <a:prstGeom prst="roundRect">
            <a:avLst>
              <a:gd name="adj" fmla="val 7843"/>
            </a:avLst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285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482600" dist="139700" dir="2700000" algn="tl" rotWithShape="0">
              <a:prstClr val="black">
                <a:alpha val="4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6980558" y="2337036"/>
            <a:ext cx="2155208" cy="2305035"/>
          </a:xfrm>
          <a:prstGeom prst="roundRect">
            <a:avLst>
              <a:gd name="adj" fmla="val 7843"/>
            </a:avLst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285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482600" dist="139700" dir="2700000" algn="tl" rotWithShape="0">
              <a:prstClr val="black">
                <a:alpha val="4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9265669" y="769782"/>
            <a:ext cx="1478531" cy="1431295"/>
          </a:xfrm>
          <a:prstGeom prst="roundRect">
            <a:avLst>
              <a:gd name="adj" fmla="val 7843"/>
            </a:avLst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285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482600" dist="139700" dir="2700000" algn="tl" rotWithShape="0">
              <a:prstClr val="black">
                <a:alpha val="4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9221806" y="4642072"/>
            <a:ext cx="1348797" cy="1505693"/>
          </a:xfrm>
          <a:prstGeom prst="roundRect">
            <a:avLst>
              <a:gd name="adj" fmla="val 7843"/>
            </a:avLst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285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482600" dist="139700" dir="2700000" algn="tl" rotWithShape="0">
              <a:prstClr val="black">
                <a:alpha val="4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5288238" y="4760317"/>
            <a:ext cx="1588359" cy="1505693"/>
          </a:xfrm>
          <a:prstGeom prst="roundRect">
            <a:avLst>
              <a:gd name="adj" fmla="val 7843"/>
            </a:avLst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285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482600" dist="139700" dir="2700000" algn="tl" rotWithShape="0">
              <a:prstClr val="black">
                <a:alpha val="4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5507341" y="1227330"/>
            <a:ext cx="1054581" cy="1057404"/>
          </a:xfrm>
          <a:prstGeom prst="roundRect">
            <a:avLst>
              <a:gd name="adj" fmla="val 7843"/>
            </a:avLst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285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482600" dist="139700" dir="2700000" algn="tl" rotWithShape="0">
              <a:prstClr val="black">
                <a:alpha val="4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579120" y="2520240"/>
            <a:ext cx="95571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rgbClr val="663A77"/>
                </a:solidFill>
                <a:latin typeface="Impact" panose="020B0806030902050204" pitchFamily="34" charset="0"/>
              </a:rPr>
              <a:t>01</a:t>
            </a:r>
            <a:endParaRPr lang="zh-CN" altLang="en-US" sz="4400" dirty="0">
              <a:solidFill>
                <a:srgbClr val="663A77"/>
              </a:solidFill>
              <a:latin typeface="Impact" panose="020B0806030902050204" pitchFamily="3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561322" y="4896626"/>
            <a:ext cx="9557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rgbClr val="01ADBF"/>
                </a:solidFill>
                <a:latin typeface="Impact" panose="020B0806030902050204" pitchFamily="34" charset="0"/>
              </a:rPr>
              <a:t>04</a:t>
            </a:r>
            <a:endParaRPr lang="zh-CN" altLang="en-US" sz="3600" dirty="0">
              <a:solidFill>
                <a:srgbClr val="01ADBF"/>
              </a:solidFill>
              <a:latin typeface="Impact" panose="020B0806030902050204" pitchFamily="34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9414125" y="4780514"/>
            <a:ext cx="9557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rgbClr val="E87071"/>
                </a:solidFill>
                <a:latin typeface="Impact" panose="020B0806030902050204" pitchFamily="34" charset="0"/>
              </a:rPr>
              <a:t>03</a:t>
            </a:r>
            <a:endParaRPr lang="zh-CN" altLang="en-US" sz="3600" dirty="0">
              <a:solidFill>
                <a:srgbClr val="E87071"/>
              </a:solidFill>
              <a:latin typeface="Impact" panose="020B0806030902050204" pitchFamily="34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9527074" y="844388"/>
            <a:ext cx="9557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rgbClr val="FFB850"/>
                </a:solidFill>
                <a:latin typeface="Impact" panose="020B0806030902050204" pitchFamily="34" charset="0"/>
              </a:rPr>
              <a:t>02</a:t>
            </a:r>
            <a:endParaRPr lang="zh-CN" altLang="en-US" sz="3600" dirty="0">
              <a:solidFill>
                <a:srgbClr val="FFB850"/>
              </a:solidFill>
              <a:latin typeface="Impact" panose="020B0806030902050204" pitchFamily="34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5233802" y="5530771"/>
            <a:ext cx="16972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9054718" y="5426845"/>
            <a:ext cx="16972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9342916" y="1443342"/>
            <a:ext cx="13367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素材站有中国最强的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7204374" y="3351828"/>
            <a:ext cx="14938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7209875" y="3671074"/>
            <a:ext cx="17886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素材站有中国最强的</a:t>
            </a: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</a:t>
            </a:r>
          </a:p>
        </p:txBody>
      </p:sp>
      <p:cxnSp>
        <p:nvCxnSpPr>
          <p:cNvPr id="38" name="直接连接符 37"/>
          <p:cNvCxnSpPr/>
          <p:nvPr/>
        </p:nvCxnSpPr>
        <p:spPr>
          <a:xfrm>
            <a:off x="7307927" y="3671074"/>
            <a:ext cx="1226912" cy="0"/>
          </a:xfrm>
          <a:prstGeom prst="line">
            <a:avLst/>
          </a:prstGeom>
          <a:ln w="19050">
            <a:solidFill>
              <a:srgbClr val="663A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Group 41"/>
          <p:cNvGrpSpPr>
            <a:grpSpLocks noChangeAspect="1"/>
          </p:cNvGrpSpPr>
          <p:nvPr/>
        </p:nvGrpSpPr>
        <p:grpSpPr bwMode="auto">
          <a:xfrm>
            <a:off x="5772662" y="1417554"/>
            <a:ext cx="540885" cy="662115"/>
            <a:chOff x="3783" y="2089"/>
            <a:chExt cx="116" cy="142"/>
          </a:xfrm>
          <a:solidFill>
            <a:srgbClr val="663A77"/>
          </a:solidFill>
          <a:effectLst/>
        </p:grpSpPr>
        <p:sp>
          <p:nvSpPr>
            <p:cNvPr id="42" name="Freeform 42"/>
            <p:cNvSpPr>
              <a:spLocks/>
            </p:cNvSpPr>
            <p:nvPr/>
          </p:nvSpPr>
          <p:spPr bwMode="auto">
            <a:xfrm>
              <a:off x="3791" y="2221"/>
              <a:ext cx="20" cy="10"/>
            </a:xfrm>
            <a:custGeom>
              <a:avLst/>
              <a:gdLst>
                <a:gd name="T0" fmla="*/ 8 w 8"/>
                <a:gd name="T1" fmla="*/ 0 h 4"/>
                <a:gd name="T2" fmla="*/ 1 w 8"/>
                <a:gd name="T3" fmla="*/ 0 h 4"/>
                <a:gd name="T4" fmla="*/ 0 w 8"/>
                <a:gd name="T5" fmla="*/ 0 h 4"/>
                <a:gd name="T6" fmla="*/ 0 w 8"/>
                <a:gd name="T7" fmla="*/ 4 h 4"/>
                <a:gd name="T8" fmla="*/ 1 w 8"/>
                <a:gd name="T9" fmla="*/ 4 h 4"/>
                <a:gd name="T10" fmla="*/ 8 w 8"/>
                <a:gd name="T11" fmla="*/ 4 h 4"/>
                <a:gd name="T12" fmla="*/ 8 w 8"/>
                <a:gd name="T13" fmla="*/ 4 h 4"/>
                <a:gd name="T14" fmla="*/ 8 w 8"/>
                <a:gd name="T15" fmla="*/ 0 h 4"/>
                <a:gd name="T16" fmla="*/ 8 w 8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43"/>
            <p:cNvSpPr>
              <a:spLocks/>
            </p:cNvSpPr>
            <p:nvPr/>
          </p:nvSpPr>
          <p:spPr bwMode="auto">
            <a:xfrm>
              <a:off x="3818" y="2208"/>
              <a:ext cx="23" cy="23"/>
            </a:xfrm>
            <a:custGeom>
              <a:avLst/>
              <a:gdLst>
                <a:gd name="T0" fmla="*/ 8 w 9"/>
                <a:gd name="T1" fmla="*/ 0 h 9"/>
                <a:gd name="T2" fmla="*/ 1 w 9"/>
                <a:gd name="T3" fmla="*/ 0 h 9"/>
                <a:gd name="T4" fmla="*/ 0 w 9"/>
                <a:gd name="T5" fmla="*/ 1 h 9"/>
                <a:gd name="T6" fmla="*/ 0 w 9"/>
                <a:gd name="T7" fmla="*/ 9 h 9"/>
                <a:gd name="T8" fmla="*/ 1 w 9"/>
                <a:gd name="T9" fmla="*/ 9 h 9"/>
                <a:gd name="T10" fmla="*/ 8 w 9"/>
                <a:gd name="T11" fmla="*/ 9 h 9"/>
                <a:gd name="T12" fmla="*/ 9 w 9"/>
                <a:gd name="T13" fmla="*/ 9 h 9"/>
                <a:gd name="T14" fmla="*/ 9 w 9"/>
                <a:gd name="T15" fmla="*/ 1 h 9"/>
                <a:gd name="T16" fmla="*/ 8 w 9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9" y="9"/>
                    <a:pt x="9" y="9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44"/>
            <p:cNvSpPr>
              <a:spLocks/>
            </p:cNvSpPr>
            <p:nvPr/>
          </p:nvSpPr>
          <p:spPr bwMode="auto">
            <a:xfrm>
              <a:off x="3849" y="2184"/>
              <a:ext cx="20" cy="47"/>
            </a:xfrm>
            <a:custGeom>
              <a:avLst/>
              <a:gdLst>
                <a:gd name="T0" fmla="*/ 7 w 8"/>
                <a:gd name="T1" fmla="*/ 0 h 19"/>
                <a:gd name="T2" fmla="*/ 0 w 8"/>
                <a:gd name="T3" fmla="*/ 0 h 19"/>
                <a:gd name="T4" fmla="*/ 0 w 8"/>
                <a:gd name="T5" fmla="*/ 1 h 19"/>
                <a:gd name="T6" fmla="*/ 0 w 8"/>
                <a:gd name="T7" fmla="*/ 19 h 19"/>
                <a:gd name="T8" fmla="*/ 0 w 8"/>
                <a:gd name="T9" fmla="*/ 19 h 19"/>
                <a:gd name="T10" fmla="*/ 7 w 8"/>
                <a:gd name="T11" fmla="*/ 19 h 19"/>
                <a:gd name="T12" fmla="*/ 8 w 8"/>
                <a:gd name="T13" fmla="*/ 19 h 19"/>
                <a:gd name="T14" fmla="*/ 8 w 8"/>
                <a:gd name="T15" fmla="*/ 1 h 19"/>
                <a:gd name="T16" fmla="*/ 7 w 8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9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45"/>
            <p:cNvSpPr>
              <a:spLocks/>
            </p:cNvSpPr>
            <p:nvPr/>
          </p:nvSpPr>
          <p:spPr bwMode="auto">
            <a:xfrm>
              <a:off x="3877" y="2161"/>
              <a:ext cx="22" cy="70"/>
            </a:xfrm>
            <a:custGeom>
              <a:avLst/>
              <a:gdLst>
                <a:gd name="T0" fmla="*/ 8 w 9"/>
                <a:gd name="T1" fmla="*/ 0 h 28"/>
                <a:gd name="T2" fmla="*/ 1 w 9"/>
                <a:gd name="T3" fmla="*/ 0 h 28"/>
                <a:gd name="T4" fmla="*/ 0 w 9"/>
                <a:gd name="T5" fmla="*/ 1 h 28"/>
                <a:gd name="T6" fmla="*/ 0 w 9"/>
                <a:gd name="T7" fmla="*/ 28 h 28"/>
                <a:gd name="T8" fmla="*/ 1 w 9"/>
                <a:gd name="T9" fmla="*/ 28 h 28"/>
                <a:gd name="T10" fmla="*/ 8 w 9"/>
                <a:gd name="T11" fmla="*/ 28 h 28"/>
                <a:gd name="T12" fmla="*/ 9 w 9"/>
                <a:gd name="T13" fmla="*/ 28 h 28"/>
                <a:gd name="T14" fmla="*/ 9 w 9"/>
                <a:gd name="T15" fmla="*/ 1 h 28"/>
                <a:gd name="T16" fmla="*/ 8 w 9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28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1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8"/>
                    <a:pt x="9" y="28"/>
                    <a:pt x="9" y="28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 46"/>
            <p:cNvSpPr>
              <a:spLocks/>
            </p:cNvSpPr>
            <p:nvPr/>
          </p:nvSpPr>
          <p:spPr bwMode="auto">
            <a:xfrm>
              <a:off x="3821" y="2089"/>
              <a:ext cx="23" cy="27"/>
            </a:xfrm>
            <a:custGeom>
              <a:avLst/>
              <a:gdLst>
                <a:gd name="T0" fmla="*/ 5 w 9"/>
                <a:gd name="T1" fmla="*/ 10 h 11"/>
                <a:gd name="T2" fmla="*/ 8 w 9"/>
                <a:gd name="T3" fmla="*/ 4 h 11"/>
                <a:gd name="T4" fmla="*/ 5 w 9"/>
                <a:gd name="T5" fmla="*/ 0 h 11"/>
                <a:gd name="T6" fmla="*/ 0 w 9"/>
                <a:gd name="T7" fmla="*/ 4 h 11"/>
                <a:gd name="T8" fmla="*/ 5 w 9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5" y="10"/>
                  </a:moveTo>
                  <a:cubicBezTo>
                    <a:pt x="8" y="10"/>
                    <a:pt x="8" y="7"/>
                    <a:pt x="8" y="4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1" y="8"/>
                    <a:pt x="4" y="11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47"/>
            <p:cNvSpPr>
              <a:spLocks/>
            </p:cNvSpPr>
            <p:nvPr/>
          </p:nvSpPr>
          <p:spPr bwMode="auto">
            <a:xfrm>
              <a:off x="3785" y="2164"/>
              <a:ext cx="36" cy="44"/>
            </a:xfrm>
            <a:custGeom>
              <a:avLst/>
              <a:gdLst>
                <a:gd name="T0" fmla="*/ 12 w 14"/>
                <a:gd name="T1" fmla="*/ 1 h 18"/>
                <a:gd name="T2" fmla="*/ 10 w 14"/>
                <a:gd name="T3" fmla="*/ 0 h 18"/>
                <a:gd name="T4" fmla="*/ 8 w 14"/>
                <a:gd name="T5" fmla="*/ 6 h 18"/>
                <a:gd name="T6" fmla="*/ 1 w 14"/>
                <a:gd name="T7" fmla="*/ 14 h 18"/>
                <a:gd name="T8" fmla="*/ 1 w 14"/>
                <a:gd name="T9" fmla="*/ 17 h 18"/>
                <a:gd name="T10" fmla="*/ 4 w 14"/>
                <a:gd name="T11" fmla="*/ 17 h 18"/>
                <a:gd name="T12" fmla="*/ 12 w 14"/>
                <a:gd name="T13" fmla="*/ 9 h 18"/>
                <a:gd name="T14" fmla="*/ 13 w 14"/>
                <a:gd name="T15" fmla="*/ 8 h 18"/>
                <a:gd name="T16" fmla="*/ 14 w 14"/>
                <a:gd name="T17" fmla="*/ 3 h 18"/>
                <a:gd name="T18" fmla="*/ 12 w 14"/>
                <a:gd name="T1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8">
                  <a:moveTo>
                    <a:pt x="12" y="1"/>
                  </a:moveTo>
                  <a:cubicBezTo>
                    <a:pt x="11" y="1"/>
                    <a:pt x="10" y="0"/>
                    <a:pt x="10" y="0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5"/>
                    <a:pt x="0" y="16"/>
                    <a:pt x="1" y="17"/>
                  </a:cubicBezTo>
                  <a:cubicBezTo>
                    <a:pt x="2" y="18"/>
                    <a:pt x="4" y="18"/>
                    <a:pt x="4" y="17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3" y="8"/>
                    <a:pt x="13" y="8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2"/>
                    <a:pt x="13" y="2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48"/>
            <p:cNvSpPr>
              <a:spLocks/>
            </p:cNvSpPr>
            <p:nvPr/>
          </p:nvSpPr>
          <p:spPr bwMode="auto">
            <a:xfrm>
              <a:off x="3836" y="2116"/>
              <a:ext cx="33" cy="20"/>
            </a:xfrm>
            <a:custGeom>
              <a:avLst/>
              <a:gdLst>
                <a:gd name="T0" fmla="*/ 6 w 13"/>
                <a:gd name="T1" fmla="*/ 8 h 8"/>
                <a:gd name="T2" fmla="*/ 12 w 13"/>
                <a:gd name="T3" fmla="*/ 4 h 8"/>
                <a:gd name="T4" fmla="*/ 12 w 13"/>
                <a:gd name="T5" fmla="*/ 1 h 8"/>
                <a:gd name="T6" fmla="*/ 10 w 13"/>
                <a:gd name="T7" fmla="*/ 1 h 8"/>
                <a:gd name="T8" fmla="*/ 5 w 13"/>
                <a:gd name="T9" fmla="*/ 4 h 8"/>
                <a:gd name="T10" fmla="*/ 1 w 13"/>
                <a:gd name="T11" fmla="*/ 3 h 8"/>
                <a:gd name="T12" fmla="*/ 1 w 13"/>
                <a:gd name="T13" fmla="*/ 5 h 8"/>
                <a:gd name="T14" fmla="*/ 0 w 13"/>
                <a:gd name="T15" fmla="*/ 7 h 8"/>
                <a:gd name="T16" fmla="*/ 5 w 13"/>
                <a:gd name="T17" fmla="*/ 8 h 8"/>
                <a:gd name="T18" fmla="*/ 6 w 13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8">
                  <a:moveTo>
                    <a:pt x="6" y="8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3" y="3"/>
                    <a:pt x="13" y="2"/>
                    <a:pt x="12" y="1"/>
                  </a:cubicBezTo>
                  <a:cubicBezTo>
                    <a:pt x="12" y="1"/>
                    <a:pt x="11" y="0"/>
                    <a:pt x="10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4"/>
                    <a:pt x="1" y="5"/>
                  </a:cubicBezTo>
                  <a:cubicBezTo>
                    <a:pt x="1" y="6"/>
                    <a:pt x="0" y="7"/>
                    <a:pt x="0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49"/>
            <p:cNvSpPr>
              <a:spLocks/>
            </p:cNvSpPr>
            <p:nvPr/>
          </p:nvSpPr>
          <p:spPr bwMode="auto">
            <a:xfrm>
              <a:off x="3783" y="2116"/>
              <a:ext cx="58" cy="87"/>
            </a:xfrm>
            <a:custGeom>
              <a:avLst/>
              <a:gdLst>
                <a:gd name="T0" fmla="*/ 18 w 23"/>
                <a:gd name="T1" fmla="*/ 17 h 35"/>
                <a:gd name="T2" fmla="*/ 21 w 23"/>
                <a:gd name="T3" fmla="*/ 5 h 35"/>
                <a:gd name="T4" fmla="*/ 21 w 23"/>
                <a:gd name="T5" fmla="*/ 2 h 35"/>
                <a:gd name="T6" fmla="*/ 20 w 23"/>
                <a:gd name="T7" fmla="*/ 2 h 35"/>
                <a:gd name="T8" fmla="*/ 19 w 23"/>
                <a:gd name="T9" fmla="*/ 7 h 35"/>
                <a:gd name="T10" fmla="*/ 20 w 23"/>
                <a:gd name="T11" fmla="*/ 3 h 35"/>
                <a:gd name="T12" fmla="*/ 20 w 23"/>
                <a:gd name="T13" fmla="*/ 2 h 35"/>
                <a:gd name="T14" fmla="*/ 20 w 23"/>
                <a:gd name="T15" fmla="*/ 1 h 35"/>
                <a:gd name="T16" fmla="*/ 19 w 23"/>
                <a:gd name="T17" fmla="*/ 1 h 35"/>
                <a:gd name="T18" fmla="*/ 18 w 23"/>
                <a:gd name="T19" fmla="*/ 2 h 35"/>
                <a:gd name="T20" fmla="*/ 19 w 23"/>
                <a:gd name="T21" fmla="*/ 3 h 35"/>
                <a:gd name="T22" fmla="*/ 18 w 23"/>
                <a:gd name="T23" fmla="*/ 6 h 35"/>
                <a:gd name="T24" fmla="*/ 17 w 23"/>
                <a:gd name="T25" fmla="*/ 0 h 35"/>
                <a:gd name="T26" fmla="*/ 17 w 23"/>
                <a:gd name="T27" fmla="*/ 0 h 35"/>
                <a:gd name="T28" fmla="*/ 17 w 23"/>
                <a:gd name="T29" fmla="*/ 0 h 35"/>
                <a:gd name="T30" fmla="*/ 15 w 23"/>
                <a:gd name="T31" fmla="*/ 0 h 35"/>
                <a:gd name="T32" fmla="*/ 8 w 23"/>
                <a:gd name="T33" fmla="*/ 0 h 35"/>
                <a:gd name="T34" fmla="*/ 1 w 23"/>
                <a:gd name="T35" fmla="*/ 5 h 35"/>
                <a:gd name="T36" fmla="*/ 1 w 23"/>
                <a:gd name="T37" fmla="*/ 8 h 35"/>
                <a:gd name="T38" fmla="*/ 4 w 23"/>
                <a:gd name="T39" fmla="*/ 8 h 35"/>
                <a:gd name="T40" fmla="*/ 4 w 23"/>
                <a:gd name="T41" fmla="*/ 8 h 35"/>
                <a:gd name="T42" fmla="*/ 9 w 23"/>
                <a:gd name="T43" fmla="*/ 4 h 35"/>
                <a:gd name="T44" fmla="*/ 13 w 23"/>
                <a:gd name="T45" fmla="*/ 4 h 35"/>
                <a:gd name="T46" fmla="*/ 12 w 23"/>
                <a:gd name="T47" fmla="*/ 4 h 35"/>
                <a:gd name="T48" fmla="*/ 9 w 23"/>
                <a:gd name="T49" fmla="*/ 15 h 35"/>
                <a:gd name="T50" fmla="*/ 10 w 23"/>
                <a:gd name="T51" fmla="*/ 16 h 35"/>
                <a:gd name="T52" fmla="*/ 14 w 23"/>
                <a:gd name="T53" fmla="*/ 20 h 35"/>
                <a:gd name="T54" fmla="*/ 18 w 23"/>
                <a:gd name="T55" fmla="*/ 24 h 35"/>
                <a:gd name="T56" fmla="*/ 17 w 23"/>
                <a:gd name="T57" fmla="*/ 32 h 35"/>
                <a:gd name="T58" fmla="*/ 19 w 23"/>
                <a:gd name="T59" fmla="*/ 35 h 35"/>
                <a:gd name="T60" fmla="*/ 22 w 23"/>
                <a:gd name="T61" fmla="*/ 33 h 35"/>
                <a:gd name="T62" fmla="*/ 23 w 23"/>
                <a:gd name="T63" fmla="*/ 24 h 35"/>
                <a:gd name="T64" fmla="*/ 23 w 23"/>
                <a:gd name="T65" fmla="*/ 22 h 35"/>
                <a:gd name="T66" fmla="*/ 18 w 23"/>
                <a:gd name="T67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3" h="35">
                  <a:moveTo>
                    <a:pt x="18" y="17"/>
                  </a:moveTo>
                  <a:cubicBezTo>
                    <a:pt x="19" y="10"/>
                    <a:pt x="21" y="6"/>
                    <a:pt x="21" y="5"/>
                  </a:cubicBezTo>
                  <a:cubicBezTo>
                    <a:pt x="21" y="3"/>
                    <a:pt x="21" y="2"/>
                    <a:pt x="21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5"/>
                    <a:pt x="19" y="7"/>
                    <a:pt x="19" y="7"/>
                  </a:cubicBezTo>
                  <a:cubicBezTo>
                    <a:pt x="19" y="7"/>
                    <a:pt x="20" y="4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19" y="1"/>
                    <a:pt x="19" y="1"/>
                  </a:cubicBezTo>
                  <a:cubicBezTo>
                    <a:pt x="19" y="1"/>
                    <a:pt x="18" y="2"/>
                    <a:pt x="18" y="2"/>
                  </a:cubicBezTo>
                  <a:cubicBezTo>
                    <a:pt x="18" y="2"/>
                    <a:pt x="18" y="2"/>
                    <a:pt x="19" y="3"/>
                  </a:cubicBezTo>
                  <a:cubicBezTo>
                    <a:pt x="19" y="3"/>
                    <a:pt x="18" y="4"/>
                    <a:pt x="18" y="6"/>
                  </a:cubicBezTo>
                  <a:cubicBezTo>
                    <a:pt x="18" y="1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3" y="0"/>
                    <a:pt x="11" y="0"/>
                    <a:pt x="8" y="0"/>
                  </a:cubicBezTo>
                  <a:cubicBezTo>
                    <a:pt x="8" y="0"/>
                    <a:pt x="1" y="5"/>
                    <a:pt x="1" y="5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2" y="8"/>
                    <a:pt x="3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9" y="4"/>
                    <a:pt x="9" y="4"/>
                  </a:cubicBezTo>
                  <a:cubicBezTo>
                    <a:pt x="9" y="4"/>
                    <a:pt x="13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7"/>
                    <a:pt x="9" y="13"/>
                    <a:pt x="9" y="15"/>
                  </a:cubicBezTo>
                  <a:cubicBezTo>
                    <a:pt x="9" y="15"/>
                    <a:pt x="10" y="15"/>
                    <a:pt x="10" y="16"/>
                  </a:cubicBezTo>
                  <a:cubicBezTo>
                    <a:pt x="10" y="16"/>
                    <a:pt x="11" y="18"/>
                    <a:pt x="14" y="20"/>
                  </a:cubicBezTo>
                  <a:cubicBezTo>
                    <a:pt x="14" y="20"/>
                    <a:pt x="18" y="24"/>
                    <a:pt x="18" y="24"/>
                  </a:cubicBezTo>
                  <a:cubicBezTo>
                    <a:pt x="18" y="24"/>
                    <a:pt x="17" y="32"/>
                    <a:pt x="17" y="32"/>
                  </a:cubicBezTo>
                  <a:cubicBezTo>
                    <a:pt x="17" y="34"/>
                    <a:pt x="18" y="35"/>
                    <a:pt x="19" y="35"/>
                  </a:cubicBezTo>
                  <a:cubicBezTo>
                    <a:pt x="20" y="35"/>
                    <a:pt x="21" y="35"/>
                    <a:pt x="22" y="33"/>
                  </a:cubicBezTo>
                  <a:cubicBezTo>
                    <a:pt x="22" y="33"/>
                    <a:pt x="23" y="24"/>
                    <a:pt x="23" y="24"/>
                  </a:cubicBezTo>
                  <a:cubicBezTo>
                    <a:pt x="23" y="23"/>
                    <a:pt x="23" y="22"/>
                    <a:pt x="23" y="22"/>
                  </a:cubicBezTo>
                  <a:cubicBezTo>
                    <a:pt x="22" y="21"/>
                    <a:pt x="18" y="17"/>
                    <a:pt x="1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0" name="Group 52"/>
          <p:cNvGrpSpPr>
            <a:grpSpLocks noChangeAspect="1"/>
          </p:cNvGrpSpPr>
          <p:nvPr/>
        </p:nvGrpSpPr>
        <p:grpSpPr bwMode="auto">
          <a:xfrm>
            <a:off x="8484092" y="1525741"/>
            <a:ext cx="515625" cy="511179"/>
            <a:chOff x="3783" y="2102"/>
            <a:chExt cx="116" cy="115"/>
          </a:xfrm>
          <a:solidFill>
            <a:srgbClr val="FFB850"/>
          </a:solidFill>
          <a:effectLst/>
        </p:grpSpPr>
        <p:sp>
          <p:nvSpPr>
            <p:cNvPr id="51" name="Freeform 53"/>
            <p:cNvSpPr>
              <a:spLocks noEditPoints="1"/>
            </p:cNvSpPr>
            <p:nvPr/>
          </p:nvSpPr>
          <p:spPr bwMode="auto">
            <a:xfrm>
              <a:off x="3783" y="2102"/>
              <a:ext cx="116" cy="115"/>
            </a:xfrm>
            <a:custGeom>
              <a:avLst/>
              <a:gdLst>
                <a:gd name="T0" fmla="*/ 23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3 w 46"/>
                <a:gd name="T9" fmla="*/ 0 h 46"/>
                <a:gd name="T10" fmla="*/ 23 w 46"/>
                <a:gd name="T11" fmla="*/ 42 h 46"/>
                <a:gd name="T12" fmla="*/ 5 w 46"/>
                <a:gd name="T13" fmla="*/ 23 h 46"/>
                <a:gd name="T14" fmla="*/ 23 w 46"/>
                <a:gd name="T15" fmla="*/ 4 h 46"/>
                <a:gd name="T16" fmla="*/ 42 w 46"/>
                <a:gd name="T17" fmla="*/ 23 h 46"/>
                <a:gd name="T18" fmla="*/ 23 w 46"/>
                <a:gd name="T19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42"/>
                  </a:moveTo>
                  <a:cubicBezTo>
                    <a:pt x="13" y="42"/>
                    <a:pt x="5" y="33"/>
                    <a:pt x="5" y="23"/>
                  </a:cubicBezTo>
                  <a:cubicBezTo>
                    <a:pt x="5" y="13"/>
                    <a:pt x="13" y="4"/>
                    <a:pt x="23" y="4"/>
                  </a:cubicBezTo>
                  <a:cubicBezTo>
                    <a:pt x="34" y="4"/>
                    <a:pt x="42" y="13"/>
                    <a:pt x="42" y="23"/>
                  </a:cubicBezTo>
                  <a:cubicBezTo>
                    <a:pt x="42" y="33"/>
                    <a:pt x="34" y="42"/>
                    <a:pt x="2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54"/>
            <p:cNvSpPr>
              <a:spLocks noEditPoints="1"/>
            </p:cNvSpPr>
            <p:nvPr/>
          </p:nvSpPr>
          <p:spPr bwMode="auto">
            <a:xfrm>
              <a:off x="3783" y="2102"/>
              <a:ext cx="116" cy="115"/>
            </a:xfrm>
            <a:custGeom>
              <a:avLst/>
              <a:gdLst>
                <a:gd name="T0" fmla="*/ 23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3 w 46"/>
                <a:gd name="T9" fmla="*/ 0 h 46"/>
                <a:gd name="T10" fmla="*/ 23 w 46"/>
                <a:gd name="T11" fmla="*/ 42 h 46"/>
                <a:gd name="T12" fmla="*/ 5 w 46"/>
                <a:gd name="T13" fmla="*/ 23 h 46"/>
                <a:gd name="T14" fmla="*/ 23 w 46"/>
                <a:gd name="T15" fmla="*/ 4 h 46"/>
                <a:gd name="T16" fmla="*/ 42 w 46"/>
                <a:gd name="T17" fmla="*/ 23 h 46"/>
                <a:gd name="T18" fmla="*/ 23 w 46"/>
                <a:gd name="T19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42"/>
                  </a:moveTo>
                  <a:cubicBezTo>
                    <a:pt x="13" y="42"/>
                    <a:pt x="5" y="33"/>
                    <a:pt x="5" y="23"/>
                  </a:cubicBezTo>
                  <a:cubicBezTo>
                    <a:pt x="5" y="13"/>
                    <a:pt x="13" y="4"/>
                    <a:pt x="23" y="4"/>
                  </a:cubicBezTo>
                  <a:cubicBezTo>
                    <a:pt x="34" y="4"/>
                    <a:pt x="42" y="13"/>
                    <a:pt x="42" y="23"/>
                  </a:cubicBezTo>
                  <a:cubicBezTo>
                    <a:pt x="42" y="33"/>
                    <a:pt x="34" y="42"/>
                    <a:pt x="2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55"/>
            <p:cNvSpPr>
              <a:spLocks/>
            </p:cNvSpPr>
            <p:nvPr/>
          </p:nvSpPr>
          <p:spPr bwMode="auto">
            <a:xfrm>
              <a:off x="3839" y="2115"/>
              <a:ext cx="7" cy="10"/>
            </a:xfrm>
            <a:custGeom>
              <a:avLst/>
              <a:gdLst>
                <a:gd name="T0" fmla="*/ 1 w 3"/>
                <a:gd name="T1" fmla="*/ 4 h 4"/>
                <a:gd name="T2" fmla="*/ 1 w 3"/>
                <a:gd name="T3" fmla="*/ 4 h 4"/>
                <a:gd name="T4" fmla="*/ 3 w 3"/>
                <a:gd name="T5" fmla="*/ 3 h 4"/>
                <a:gd name="T6" fmla="*/ 3 w 3"/>
                <a:gd name="T7" fmla="*/ 0 h 4"/>
                <a:gd name="T8" fmla="*/ 1 w 3"/>
                <a:gd name="T9" fmla="*/ 0 h 4"/>
                <a:gd name="T10" fmla="*/ 0 w 3"/>
                <a:gd name="T11" fmla="*/ 0 h 4"/>
                <a:gd name="T12" fmla="*/ 0 w 3"/>
                <a:gd name="T13" fmla="*/ 3 h 4"/>
                <a:gd name="T14" fmla="*/ 1 w 3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3" y="4"/>
                    <a:pt x="3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56"/>
            <p:cNvSpPr>
              <a:spLocks/>
            </p:cNvSpPr>
            <p:nvPr/>
          </p:nvSpPr>
          <p:spPr bwMode="auto">
            <a:xfrm>
              <a:off x="3839" y="2195"/>
              <a:ext cx="7" cy="10"/>
            </a:xfrm>
            <a:custGeom>
              <a:avLst/>
              <a:gdLst>
                <a:gd name="T0" fmla="*/ 1 w 3"/>
                <a:gd name="T1" fmla="*/ 0 h 4"/>
                <a:gd name="T2" fmla="*/ 1 w 3"/>
                <a:gd name="T3" fmla="*/ 0 h 4"/>
                <a:gd name="T4" fmla="*/ 0 w 3"/>
                <a:gd name="T5" fmla="*/ 1 h 4"/>
                <a:gd name="T6" fmla="*/ 0 w 3"/>
                <a:gd name="T7" fmla="*/ 4 h 4"/>
                <a:gd name="T8" fmla="*/ 1 w 3"/>
                <a:gd name="T9" fmla="*/ 4 h 4"/>
                <a:gd name="T10" fmla="*/ 3 w 3"/>
                <a:gd name="T11" fmla="*/ 4 h 4"/>
                <a:gd name="T12" fmla="*/ 3 w 3"/>
                <a:gd name="T13" fmla="*/ 1 h 4"/>
                <a:gd name="T14" fmla="*/ 1 w 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57"/>
            <p:cNvSpPr>
              <a:spLocks/>
            </p:cNvSpPr>
            <p:nvPr/>
          </p:nvSpPr>
          <p:spPr bwMode="auto">
            <a:xfrm>
              <a:off x="3796" y="2155"/>
              <a:ext cx="10" cy="10"/>
            </a:xfrm>
            <a:custGeom>
              <a:avLst/>
              <a:gdLst>
                <a:gd name="T0" fmla="*/ 3 w 4"/>
                <a:gd name="T1" fmla="*/ 0 h 4"/>
                <a:gd name="T2" fmla="*/ 0 w 4"/>
                <a:gd name="T3" fmla="*/ 0 h 4"/>
                <a:gd name="T4" fmla="*/ 0 w 4"/>
                <a:gd name="T5" fmla="*/ 2 h 4"/>
                <a:gd name="T6" fmla="*/ 0 w 4"/>
                <a:gd name="T7" fmla="*/ 4 h 4"/>
                <a:gd name="T8" fmla="*/ 3 w 4"/>
                <a:gd name="T9" fmla="*/ 4 h 4"/>
                <a:gd name="T10" fmla="*/ 4 w 4"/>
                <a:gd name="T11" fmla="*/ 2 h 4"/>
                <a:gd name="T12" fmla="*/ 4 w 4"/>
                <a:gd name="T13" fmla="*/ 2 h 4"/>
                <a:gd name="T14" fmla="*/ 3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 58"/>
            <p:cNvSpPr>
              <a:spLocks/>
            </p:cNvSpPr>
            <p:nvPr/>
          </p:nvSpPr>
          <p:spPr bwMode="auto">
            <a:xfrm>
              <a:off x="3877" y="2155"/>
              <a:ext cx="10" cy="10"/>
            </a:xfrm>
            <a:custGeom>
              <a:avLst/>
              <a:gdLst>
                <a:gd name="T0" fmla="*/ 4 w 4"/>
                <a:gd name="T1" fmla="*/ 0 h 4"/>
                <a:gd name="T2" fmla="*/ 2 w 4"/>
                <a:gd name="T3" fmla="*/ 0 h 4"/>
                <a:gd name="T4" fmla="*/ 0 w 4"/>
                <a:gd name="T5" fmla="*/ 2 h 4"/>
                <a:gd name="T6" fmla="*/ 0 w 4"/>
                <a:gd name="T7" fmla="*/ 2 h 4"/>
                <a:gd name="T8" fmla="*/ 2 w 4"/>
                <a:gd name="T9" fmla="*/ 4 h 4"/>
                <a:gd name="T10" fmla="*/ 4 w 4"/>
                <a:gd name="T11" fmla="*/ 4 h 4"/>
                <a:gd name="T12" fmla="*/ 4 w 4"/>
                <a:gd name="T13" fmla="*/ 2 h 4"/>
                <a:gd name="T14" fmla="*/ 4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1"/>
                    <a:pt x="4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 59"/>
            <p:cNvSpPr>
              <a:spLocks/>
            </p:cNvSpPr>
            <p:nvPr/>
          </p:nvSpPr>
          <p:spPr bwMode="auto">
            <a:xfrm>
              <a:off x="3813" y="2127"/>
              <a:ext cx="33" cy="38"/>
            </a:xfrm>
            <a:custGeom>
              <a:avLst/>
              <a:gdLst>
                <a:gd name="T0" fmla="*/ 11 w 13"/>
                <a:gd name="T1" fmla="*/ 0 h 15"/>
                <a:gd name="T2" fmla="*/ 10 w 13"/>
                <a:gd name="T3" fmla="*/ 2 h 15"/>
                <a:gd name="T4" fmla="*/ 10 w 13"/>
                <a:gd name="T5" fmla="*/ 11 h 15"/>
                <a:gd name="T6" fmla="*/ 9 w 13"/>
                <a:gd name="T7" fmla="*/ 12 h 15"/>
                <a:gd name="T8" fmla="*/ 2 w 13"/>
                <a:gd name="T9" fmla="*/ 12 h 15"/>
                <a:gd name="T10" fmla="*/ 0 w 13"/>
                <a:gd name="T11" fmla="*/ 14 h 15"/>
                <a:gd name="T12" fmla="*/ 2 w 13"/>
                <a:gd name="T13" fmla="*/ 15 h 15"/>
                <a:gd name="T14" fmla="*/ 11 w 13"/>
                <a:gd name="T15" fmla="*/ 15 h 15"/>
                <a:gd name="T16" fmla="*/ 12 w 13"/>
                <a:gd name="T17" fmla="*/ 15 h 15"/>
                <a:gd name="T18" fmla="*/ 12 w 13"/>
                <a:gd name="T19" fmla="*/ 15 h 15"/>
                <a:gd name="T20" fmla="*/ 13 w 13"/>
                <a:gd name="T21" fmla="*/ 13 h 15"/>
                <a:gd name="T22" fmla="*/ 13 w 13"/>
                <a:gd name="T23" fmla="*/ 2 h 15"/>
                <a:gd name="T24" fmla="*/ 11 w 13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" h="15">
                  <a:moveTo>
                    <a:pt x="11" y="0"/>
                  </a:moveTo>
                  <a:cubicBezTo>
                    <a:pt x="10" y="0"/>
                    <a:pt x="10" y="1"/>
                    <a:pt x="10" y="2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2"/>
                    <a:pt x="9" y="12"/>
                    <a:pt x="9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4"/>
                    <a:pt x="1" y="15"/>
                    <a:pt x="2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3" y="14"/>
                    <a:pt x="13" y="14"/>
                    <a:pt x="13" y="1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"/>
                    <a:pt x="12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8" name="Group 62"/>
          <p:cNvGrpSpPr>
            <a:grpSpLocks noChangeAspect="1"/>
          </p:cNvGrpSpPr>
          <p:nvPr/>
        </p:nvGrpSpPr>
        <p:grpSpPr bwMode="auto">
          <a:xfrm>
            <a:off x="10160789" y="3790462"/>
            <a:ext cx="604831" cy="482926"/>
            <a:chOff x="3775" y="2110"/>
            <a:chExt cx="129" cy="103"/>
          </a:xfrm>
          <a:solidFill>
            <a:srgbClr val="E87071"/>
          </a:solidFill>
          <a:effectLst/>
        </p:grpSpPr>
        <p:sp>
          <p:nvSpPr>
            <p:cNvPr id="59" name="Freeform 63"/>
            <p:cNvSpPr>
              <a:spLocks/>
            </p:cNvSpPr>
            <p:nvPr/>
          </p:nvSpPr>
          <p:spPr bwMode="auto">
            <a:xfrm>
              <a:off x="3775" y="2177"/>
              <a:ext cx="40" cy="36"/>
            </a:xfrm>
            <a:custGeom>
              <a:avLst/>
              <a:gdLst>
                <a:gd name="T0" fmla="*/ 5 w 16"/>
                <a:gd name="T1" fmla="*/ 0 h 14"/>
                <a:gd name="T2" fmla="*/ 0 w 16"/>
                <a:gd name="T3" fmla="*/ 4 h 14"/>
                <a:gd name="T4" fmla="*/ 10 w 16"/>
                <a:gd name="T5" fmla="*/ 14 h 14"/>
                <a:gd name="T6" fmla="*/ 16 w 16"/>
                <a:gd name="T7" fmla="*/ 9 h 14"/>
                <a:gd name="T8" fmla="*/ 5 w 16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4">
                  <a:moveTo>
                    <a:pt x="5" y="0"/>
                  </a:moveTo>
                  <a:cubicBezTo>
                    <a:pt x="1" y="3"/>
                    <a:pt x="0" y="4"/>
                    <a:pt x="0" y="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3" y="11"/>
                    <a:pt x="16" y="9"/>
                  </a:cubicBez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64"/>
            <p:cNvSpPr>
              <a:spLocks/>
            </p:cNvSpPr>
            <p:nvPr/>
          </p:nvSpPr>
          <p:spPr bwMode="auto">
            <a:xfrm>
              <a:off x="3795" y="2156"/>
              <a:ext cx="109" cy="41"/>
            </a:xfrm>
            <a:custGeom>
              <a:avLst/>
              <a:gdLst>
                <a:gd name="T0" fmla="*/ 37 w 44"/>
                <a:gd name="T1" fmla="*/ 4 h 16"/>
                <a:gd name="T2" fmla="*/ 29 w 44"/>
                <a:gd name="T3" fmla="*/ 9 h 16"/>
                <a:gd name="T4" fmla="*/ 18 w 44"/>
                <a:gd name="T5" fmla="*/ 8 h 16"/>
                <a:gd name="T6" fmla="*/ 25 w 44"/>
                <a:gd name="T7" fmla="*/ 7 h 16"/>
                <a:gd name="T8" fmla="*/ 31 w 44"/>
                <a:gd name="T9" fmla="*/ 2 h 16"/>
                <a:gd name="T10" fmla="*/ 20 w 44"/>
                <a:gd name="T11" fmla="*/ 2 h 16"/>
                <a:gd name="T12" fmla="*/ 9 w 44"/>
                <a:gd name="T13" fmla="*/ 2 h 16"/>
                <a:gd name="T14" fmla="*/ 0 w 44"/>
                <a:gd name="T15" fmla="*/ 7 h 16"/>
                <a:gd name="T16" fmla="*/ 9 w 44"/>
                <a:gd name="T17" fmla="*/ 16 h 16"/>
                <a:gd name="T18" fmla="*/ 13 w 44"/>
                <a:gd name="T19" fmla="*/ 14 h 16"/>
                <a:gd name="T20" fmla="*/ 29 w 44"/>
                <a:gd name="T21" fmla="*/ 14 h 16"/>
                <a:gd name="T22" fmla="*/ 44 w 44"/>
                <a:gd name="T23" fmla="*/ 2 h 16"/>
                <a:gd name="T24" fmla="*/ 37 w 44"/>
                <a:gd name="T25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16">
                  <a:moveTo>
                    <a:pt x="37" y="4"/>
                  </a:moveTo>
                  <a:cubicBezTo>
                    <a:pt x="34" y="7"/>
                    <a:pt x="32" y="8"/>
                    <a:pt x="29" y="9"/>
                  </a:cubicBezTo>
                  <a:cubicBezTo>
                    <a:pt x="24" y="10"/>
                    <a:pt x="19" y="9"/>
                    <a:pt x="18" y="8"/>
                  </a:cubicBezTo>
                  <a:cubicBezTo>
                    <a:pt x="15" y="6"/>
                    <a:pt x="18" y="7"/>
                    <a:pt x="25" y="7"/>
                  </a:cubicBezTo>
                  <a:cubicBezTo>
                    <a:pt x="32" y="6"/>
                    <a:pt x="31" y="2"/>
                    <a:pt x="31" y="2"/>
                  </a:cubicBezTo>
                  <a:cubicBezTo>
                    <a:pt x="29" y="2"/>
                    <a:pt x="27" y="2"/>
                    <a:pt x="20" y="2"/>
                  </a:cubicBezTo>
                  <a:cubicBezTo>
                    <a:pt x="17" y="2"/>
                    <a:pt x="12" y="1"/>
                    <a:pt x="9" y="2"/>
                  </a:cubicBezTo>
                  <a:cubicBezTo>
                    <a:pt x="6" y="2"/>
                    <a:pt x="4" y="5"/>
                    <a:pt x="0" y="7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1" y="15"/>
                    <a:pt x="12" y="14"/>
                    <a:pt x="13" y="14"/>
                  </a:cubicBezTo>
                  <a:cubicBezTo>
                    <a:pt x="16" y="14"/>
                    <a:pt x="23" y="15"/>
                    <a:pt x="29" y="14"/>
                  </a:cubicBezTo>
                  <a:cubicBezTo>
                    <a:pt x="40" y="9"/>
                    <a:pt x="44" y="2"/>
                    <a:pt x="44" y="2"/>
                  </a:cubicBezTo>
                  <a:cubicBezTo>
                    <a:pt x="44" y="2"/>
                    <a:pt x="41" y="0"/>
                    <a:pt x="3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65"/>
            <p:cNvSpPr>
              <a:spLocks noEditPoints="1"/>
            </p:cNvSpPr>
            <p:nvPr/>
          </p:nvSpPr>
          <p:spPr bwMode="auto">
            <a:xfrm>
              <a:off x="3810" y="2110"/>
              <a:ext cx="94" cy="41"/>
            </a:xfrm>
            <a:custGeom>
              <a:avLst/>
              <a:gdLst>
                <a:gd name="T0" fmla="*/ 38 w 38"/>
                <a:gd name="T1" fmla="*/ 0 h 16"/>
                <a:gd name="T2" fmla="*/ 34 w 38"/>
                <a:gd name="T3" fmla="*/ 0 h 16"/>
                <a:gd name="T4" fmla="*/ 34 w 38"/>
                <a:gd name="T5" fmla="*/ 6 h 16"/>
                <a:gd name="T6" fmla="*/ 32 w 38"/>
                <a:gd name="T7" fmla="*/ 6 h 16"/>
                <a:gd name="T8" fmla="*/ 32 w 38"/>
                <a:gd name="T9" fmla="*/ 0 h 16"/>
                <a:gd name="T10" fmla="*/ 28 w 38"/>
                <a:gd name="T11" fmla="*/ 0 h 16"/>
                <a:gd name="T12" fmla="*/ 28 w 38"/>
                <a:gd name="T13" fmla="*/ 6 h 16"/>
                <a:gd name="T14" fmla="*/ 12 w 38"/>
                <a:gd name="T15" fmla="*/ 6 h 16"/>
                <a:gd name="T16" fmla="*/ 12 w 38"/>
                <a:gd name="T17" fmla="*/ 3 h 16"/>
                <a:gd name="T18" fmla="*/ 12 w 38"/>
                <a:gd name="T19" fmla="*/ 1 h 16"/>
                <a:gd name="T20" fmla="*/ 11 w 38"/>
                <a:gd name="T21" fmla="*/ 0 h 16"/>
                <a:gd name="T22" fmla="*/ 9 w 38"/>
                <a:gd name="T23" fmla="*/ 0 h 16"/>
                <a:gd name="T24" fmla="*/ 3 w 38"/>
                <a:gd name="T25" fmla="*/ 0 h 16"/>
                <a:gd name="T26" fmla="*/ 1 w 38"/>
                <a:gd name="T27" fmla="*/ 0 h 16"/>
                <a:gd name="T28" fmla="*/ 0 w 38"/>
                <a:gd name="T29" fmla="*/ 2 h 16"/>
                <a:gd name="T30" fmla="*/ 0 w 38"/>
                <a:gd name="T31" fmla="*/ 3 h 16"/>
                <a:gd name="T32" fmla="*/ 0 w 38"/>
                <a:gd name="T33" fmla="*/ 13 h 16"/>
                <a:gd name="T34" fmla="*/ 0 w 38"/>
                <a:gd name="T35" fmla="*/ 15 h 16"/>
                <a:gd name="T36" fmla="*/ 2 w 38"/>
                <a:gd name="T37" fmla="*/ 16 h 16"/>
                <a:gd name="T38" fmla="*/ 3 w 38"/>
                <a:gd name="T39" fmla="*/ 16 h 16"/>
                <a:gd name="T40" fmla="*/ 9 w 38"/>
                <a:gd name="T41" fmla="*/ 16 h 16"/>
                <a:gd name="T42" fmla="*/ 11 w 38"/>
                <a:gd name="T43" fmla="*/ 16 h 16"/>
                <a:gd name="T44" fmla="*/ 12 w 38"/>
                <a:gd name="T45" fmla="*/ 14 h 16"/>
                <a:gd name="T46" fmla="*/ 12 w 38"/>
                <a:gd name="T47" fmla="*/ 13 h 16"/>
                <a:gd name="T48" fmla="*/ 12 w 38"/>
                <a:gd name="T49" fmla="*/ 10 h 16"/>
                <a:gd name="T50" fmla="*/ 38 w 38"/>
                <a:gd name="T51" fmla="*/ 10 h 16"/>
                <a:gd name="T52" fmla="*/ 38 w 38"/>
                <a:gd name="T53" fmla="*/ 0 h 16"/>
                <a:gd name="T54" fmla="*/ 3 w 38"/>
                <a:gd name="T55" fmla="*/ 3 h 16"/>
                <a:gd name="T56" fmla="*/ 9 w 38"/>
                <a:gd name="T57" fmla="*/ 3 h 16"/>
                <a:gd name="T58" fmla="*/ 9 w 38"/>
                <a:gd name="T59" fmla="*/ 13 h 16"/>
                <a:gd name="T60" fmla="*/ 3 w 38"/>
                <a:gd name="T61" fmla="*/ 13 h 16"/>
                <a:gd name="T62" fmla="*/ 3 w 38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" h="16">
                  <a:moveTo>
                    <a:pt x="38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2"/>
                    <a:pt x="12" y="2"/>
                    <a:pt x="12" y="1"/>
                  </a:cubicBezTo>
                  <a:cubicBezTo>
                    <a:pt x="12" y="1"/>
                    <a:pt x="11" y="0"/>
                    <a:pt x="11" y="0"/>
                  </a:cubicBezTo>
                  <a:cubicBezTo>
                    <a:pt x="10" y="0"/>
                    <a:pt x="10" y="0"/>
                    <a:pt x="9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1" y="15"/>
                    <a:pt x="1" y="16"/>
                    <a:pt x="2" y="16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0" y="16"/>
                    <a:pt x="11" y="16"/>
                    <a:pt x="11" y="16"/>
                  </a:cubicBezTo>
                  <a:cubicBezTo>
                    <a:pt x="12" y="15"/>
                    <a:pt x="12" y="15"/>
                    <a:pt x="12" y="14"/>
                  </a:cubicBezTo>
                  <a:cubicBezTo>
                    <a:pt x="12" y="14"/>
                    <a:pt x="12" y="13"/>
                    <a:pt x="12" y="13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38" y="10"/>
                    <a:pt x="38" y="10"/>
                    <a:pt x="38" y="10"/>
                  </a:cubicBezTo>
                  <a:lnTo>
                    <a:pt x="38" y="0"/>
                  </a:lnTo>
                  <a:close/>
                  <a:moveTo>
                    <a:pt x="3" y="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3" y="13"/>
                    <a:pt x="3" y="13"/>
                    <a:pt x="3" y="13"/>
                  </a:cubicBezTo>
                  <a:lnTo>
                    <a:pt x="3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2" name="Group 68"/>
          <p:cNvGrpSpPr>
            <a:grpSpLocks noChangeAspect="1"/>
          </p:cNvGrpSpPr>
          <p:nvPr/>
        </p:nvGrpSpPr>
        <p:grpSpPr bwMode="auto">
          <a:xfrm>
            <a:off x="6102392" y="3903583"/>
            <a:ext cx="490483" cy="472584"/>
            <a:chOff x="3770" y="2095"/>
            <a:chExt cx="137" cy="132"/>
          </a:xfrm>
          <a:solidFill>
            <a:srgbClr val="01ADBF"/>
          </a:solidFill>
          <a:effectLst/>
        </p:grpSpPr>
        <p:sp>
          <p:nvSpPr>
            <p:cNvPr id="63" name="Freeform 69"/>
            <p:cNvSpPr>
              <a:spLocks/>
            </p:cNvSpPr>
            <p:nvPr/>
          </p:nvSpPr>
          <p:spPr bwMode="auto">
            <a:xfrm>
              <a:off x="3770" y="2190"/>
              <a:ext cx="137" cy="37"/>
            </a:xfrm>
            <a:custGeom>
              <a:avLst/>
              <a:gdLst>
                <a:gd name="T0" fmla="*/ 52 w 55"/>
                <a:gd name="T1" fmla="*/ 6 h 15"/>
                <a:gd name="T2" fmla="*/ 38 w 55"/>
                <a:gd name="T3" fmla="*/ 6 h 15"/>
                <a:gd name="T4" fmla="*/ 37 w 55"/>
                <a:gd name="T5" fmla="*/ 6 h 15"/>
                <a:gd name="T6" fmla="*/ 37 w 55"/>
                <a:gd name="T7" fmla="*/ 3 h 15"/>
                <a:gd name="T8" fmla="*/ 37 w 55"/>
                <a:gd name="T9" fmla="*/ 1 h 15"/>
                <a:gd name="T10" fmla="*/ 35 w 55"/>
                <a:gd name="T11" fmla="*/ 0 h 15"/>
                <a:gd name="T12" fmla="*/ 20 w 55"/>
                <a:gd name="T13" fmla="*/ 0 h 15"/>
                <a:gd name="T14" fmla="*/ 18 w 55"/>
                <a:gd name="T15" fmla="*/ 3 h 15"/>
                <a:gd name="T16" fmla="*/ 18 w 55"/>
                <a:gd name="T17" fmla="*/ 6 h 15"/>
                <a:gd name="T18" fmla="*/ 18 w 55"/>
                <a:gd name="T19" fmla="*/ 6 h 15"/>
                <a:gd name="T20" fmla="*/ 3 w 55"/>
                <a:gd name="T21" fmla="*/ 6 h 15"/>
                <a:gd name="T22" fmla="*/ 0 w 55"/>
                <a:gd name="T23" fmla="*/ 8 h 15"/>
                <a:gd name="T24" fmla="*/ 0 w 55"/>
                <a:gd name="T25" fmla="*/ 14 h 15"/>
                <a:gd name="T26" fmla="*/ 1 w 55"/>
                <a:gd name="T27" fmla="*/ 15 h 15"/>
                <a:gd name="T28" fmla="*/ 2 w 55"/>
                <a:gd name="T29" fmla="*/ 14 h 15"/>
                <a:gd name="T30" fmla="*/ 2 w 55"/>
                <a:gd name="T31" fmla="*/ 8 h 15"/>
                <a:gd name="T32" fmla="*/ 3 w 55"/>
                <a:gd name="T33" fmla="*/ 8 h 15"/>
                <a:gd name="T34" fmla="*/ 18 w 55"/>
                <a:gd name="T35" fmla="*/ 8 h 15"/>
                <a:gd name="T36" fmla="*/ 18 w 55"/>
                <a:gd name="T37" fmla="*/ 8 h 15"/>
                <a:gd name="T38" fmla="*/ 18 w 55"/>
                <a:gd name="T39" fmla="*/ 9 h 15"/>
                <a:gd name="T40" fmla="*/ 19 w 55"/>
                <a:gd name="T41" fmla="*/ 9 h 15"/>
                <a:gd name="T42" fmla="*/ 20 w 55"/>
                <a:gd name="T43" fmla="*/ 9 h 15"/>
                <a:gd name="T44" fmla="*/ 20 w 55"/>
                <a:gd name="T45" fmla="*/ 8 h 15"/>
                <a:gd name="T46" fmla="*/ 20 w 55"/>
                <a:gd name="T47" fmla="*/ 3 h 15"/>
                <a:gd name="T48" fmla="*/ 20 w 55"/>
                <a:gd name="T49" fmla="*/ 2 h 15"/>
                <a:gd name="T50" fmla="*/ 35 w 55"/>
                <a:gd name="T51" fmla="*/ 2 h 15"/>
                <a:gd name="T52" fmla="*/ 35 w 55"/>
                <a:gd name="T53" fmla="*/ 3 h 15"/>
                <a:gd name="T54" fmla="*/ 35 w 55"/>
                <a:gd name="T55" fmla="*/ 8 h 15"/>
                <a:gd name="T56" fmla="*/ 36 w 55"/>
                <a:gd name="T57" fmla="*/ 9 h 15"/>
                <a:gd name="T58" fmla="*/ 36 w 55"/>
                <a:gd name="T59" fmla="*/ 9 h 15"/>
                <a:gd name="T60" fmla="*/ 37 w 55"/>
                <a:gd name="T61" fmla="*/ 9 h 15"/>
                <a:gd name="T62" fmla="*/ 37 w 55"/>
                <a:gd name="T63" fmla="*/ 8 h 15"/>
                <a:gd name="T64" fmla="*/ 38 w 55"/>
                <a:gd name="T65" fmla="*/ 8 h 15"/>
                <a:gd name="T66" fmla="*/ 52 w 55"/>
                <a:gd name="T67" fmla="*/ 8 h 15"/>
                <a:gd name="T68" fmla="*/ 53 w 55"/>
                <a:gd name="T69" fmla="*/ 8 h 15"/>
                <a:gd name="T70" fmla="*/ 53 w 55"/>
                <a:gd name="T71" fmla="*/ 14 h 15"/>
                <a:gd name="T72" fmla="*/ 54 w 55"/>
                <a:gd name="T73" fmla="*/ 15 h 15"/>
                <a:gd name="T74" fmla="*/ 55 w 55"/>
                <a:gd name="T75" fmla="*/ 14 h 15"/>
                <a:gd name="T76" fmla="*/ 55 w 55"/>
                <a:gd name="T77" fmla="*/ 8 h 15"/>
                <a:gd name="T78" fmla="*/ 52 w 55"/>
                <a:gd name="T79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5" h="15">
                  <a:moveTo>
                    <a:pt x="52" y="6"/>
                  </a:move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7" y="6"/>
                    <a:pt x="37" y="6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2"/>
                    <a:pt x="37" y="1"/>
                    <a:pt x="37" y="1"/>
                  </a:cubicBezTo>
                  <a:cubicBezTo>
                    <a:pt x="36" y="0"/>
                    <a:pt x="36" y="0"/>
                    <a:pt x="35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8" y="1"/>
                    <a:pt x="18" y="3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7"/>
                    <a:pt x="0" y="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1" y="15"/>
                    <a:pt x="1" y="15"/>
                  </a:cubicBezTo>
                  <a:cubicBezTo>
                    <a:pt x="2" y="15"/>
                    <a:pt x="2" y="14"/>
                    <a:pt x="2" y="14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9"/>
                  </a:cubicBezTo>
                  <a:cubicBezTo>
                    <a:pt x="18" y="9"/>
                    <a:pt x="19" y="9"/>
                    <a:pt x="19" y="9"/>
                  </a:cubicBezTo>
                  <a:cubicBezTo>
                    <a:pt x="19" y="9"/>
                    <a:pt x="19" y="9"/>
                    <a:pt x="20" y="9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5" y="2"/>
                    <a:pt x="35" y="2"/>
                    <a:pt x="35" y="3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8"/>
                    <a:pt x="35" y="8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8"/>
                    <a:pt x="37" y="8"/>
                    <a:pt x="38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3" y="14"/>
                    <a:pt x="53" y="15"/>
                    <a:pt x="54" y="15"/>
                  </a:cubicBezTo>
                  <a:cubicBezTo>
                    <a:pt x="54" y="15"/>
                    <a:pt x="55" y="14"/>
                    <a:pt x="55" y="14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5" y="7"/>
                    <a:pt x="54" y="6"/>
                    <a:pt x="5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 70"/>
            <p:cNvSpPr>
              <a:spLocks/>
            </p:cNvSpPr>
            <p:nvPr/>
          </p:nvSpPr>
          <p:spPr bwMode="auto">
            <a:xfrm>
              <a:off x="3820" y="2118"/>
              <a:ext cx="37" cy="69"/>
            </a:xfrm>
            <a:custGeom>
              <a:avLst/>
              <a:gdLst>
                <a:gd name="T0" fmla="*/ 2 w 15"/>
                <a:gd name="T1" fmla="*/ 14 h 28"/>
                <a:gd name="T2" fmla="*/ 3 w 15"/>
                <a:gd name="T3" fmla="*/ 13 h 28"/>
                <a:gd name="T4" fmla="*/ 3 w 15"/>
                <a:gd name="T5" fmla="*/ 8 h 28"/>
                <a:gd name="T6" fmla="*/ 4 w 15"/>
                <a:gd name="T7" fmla="*/ 4 h 28"/>
                <a:gd name="T8" fmla="*/ 4 w 15"/>
                <a:gd name="T9" fmla="*/ 4 h 28"/>
                <a:gd name="T10" fmla="*/ 4 w 15"/>
                <a:gd name="T11" fmla="*/ 12 h 28"/>
                <a:gd name="T12" fmla="*/ 4 w 15"/>
                <a:gd name="T13" fmla="*/ 13 h 28"/>
                <a:gd name="T14" fmla="*/ 4 w 15"/>
                <a:gd name="T15" fmla="*/ 26 h 28"/>
                <a:gd name="T16" fmla="*/ 5 w 15"/>
                <a:gd name="T17" fmla="*/ 28 h 28"/>
                <a:gd name="T18" fmla="*/ 5 w 15"/>
                <a:gd name="T19" fmla="*/ 28 h 28"/>
                <a:gd name="T20" fmla="*/ 5 w 15"/>
                <a:gd name="T21" fmla="*/ 28 h 28"/>
                <a:gd name="T22" fmla="*/ 7 w 15"/>
                <a:gd name="T23" fmla="*/ 26 h 28"/>
                <a:gd name="T24" fmla="*/ 7 w 15"/>
                <a:gd name="T25" fmla="*/ 14 h 28"/>
                <a:gd name="T26" fmla="*/ 8 w 15"/>
                <a:gd name="T27" fmla="*/ 14 h 28"/>
                <a:gd name="T28" fmla="*/ 8 w 15"/>
                <a:gd name="T29" fmla="*/ 26 h 28"/>
                <a:gd name="T30" fmla="*/ 10 w 15"/>
                <a:gd name="T31" fmla="*/ 28 h 28"/>
                <a:gd name="T32" fmla="*/ 10 w 15"/>
                <a:gd name="T33" fmla="*/ 28 h 28"/>
                <a:gd name="T34" fmla="*/ 10 w 15"/>
                <a:gd name="T35" fmla="*/ 28 h 28"/>
                <a:gd name="T36" fmla="*/ 12 w 15"/>
                <a:gd name="T37" fmla="*/ 26 h 28"/>
                <a:gd name="T38" fmla="*/ 12 w 15"/>
                <a:gd name="T39" fmla="*/ 13 h 28"/>
                <a:gd name="T40" fmla="*/ 12 w 15"/>
                <a:gd name="T41" fmla="*/ 12 h 28"/>
                <a:gd name="T42" fmla="*/ 12 w 15"/>
                <a:gd name="T43" fmla="*/ 4 h 28"/>
                <a:gd name="T44" fmla="*/ 12 w 15"/>
                <a:gd name="T45" fmla="*/ 4 h 28"/>
                <a:gd name="T46" fmla="*/ 12 w 15"/>
                <a:gd name="T47" fmla="*/ 8 h 28"/>
                <a:gd name="T48" fmla="*/ 12 w 15"/>
                <a:gd name="T49" fmla="*/ 13 h 28"/>
                <a:gd name="T50" fmla="*/ 14 w 15"/>
                <a:gd name="T51" fmla="*/ 14 h 28"/>
                <a:gd name="T52" fmla="*/ 15 w 15"/>
                <a:gd name="T53" fmla="*/ 13 h 28"/>
                <a:gd name="T54" fmla="*/ 15 w 15"/>
                <a:gd name="T55" fmla="*/ 8 h 28"/>
                <a:gd name="T56" fmla="*/ 13 w 15"/>
                <a:gd name="T57" fmla="*/ 1 h 28"/>
                <a:gd name="T58" fmla="*/ 10 w 15"/>
                <a:gd name="T59" fmla="*/ 0 h 28"/>
                <a:gd name="T60" fmla="*/ 10 w 15"/>
                <a:gd name="T61" fmla="*/ 0 h 28"/>
                <a:gd name="T62" fmla="*/ 10 w 15"/>
                <a:gd name="T63" fmla="*/ 0 h 28"/>
                <a:gd name="T64" fmla="*/ 10 w 15"/>
                <a:gd name="T65" fmla="*/ 0 h 28"/>
                <a:gd name="T66" fmla="*/ 8 w 15"/>
                <a:gd name="T67" fmla="*/ 4 h 28"/>
                <a:gd name="T68" fmla="*/ 8 w 15"/>
                <a:gd name="T69" fmla="*/ 1 h 28"/>
                <a:gd name="T70" fmla="*/ 8 w 15"/>
                <a:gd name="T71" fmla="*/ 1 h 28"/>
                <a:gd name="T72" fmla="*/ 8 w 15"/>
                <a:gd name="T73" fmla="*/ 0 h 28"/>
                <a:gd name="T74" fmla="*/ 8 w 15"/>
                <a:gd name="T75" fmla="*/ 0 h 28"/>
                <a:gd name="T76" fmla="*/ 7 w 15"/>
                <a:gd name="T77" fmla="*/ 0 h 28"/>
                <a:gd name="T78" fmla="*/ 7 w 15"/>
                <a:gd name="T79" fmla="*/ 0 h 28"/>
                <a:gd name="T80" fmla="*/ 7 w 15"/>
                <a:gd name="T81" fmla="*/ 1 h 28"/>
                <a:gd name="T82" fmla="*/ 7 w 15"/>
                <a:gd name="T83" fmla="*/ 1 h 28"/>
                <a:gd name="T84" fmla="*/ 7 w 15"/>
                <a:gd name="T85" fmla="*/ 4 h 28"/>
                <a:gd name="T86" fmla="*/ 6 w 15"/>
                <a:gd name="T87" fmla="*/ 0 h 28"/>
                <a:gd name="T88" fmla="*/ 6 w 15"/>
                <a:gd name="T89" fmla="*/ 0 h 28"/>
                <a:gd name="T90" fmla="*/ 6 w 15"/>
                <a:gd name="T91" fmla="*/ 0 h 28"/>
                <a:gd name="T92" fmla="*/ 5 w 15"/>
                <a:gd name="T93" fmla="*/ 0 h 28"/>
                <a:gd name="T94" fmla="*/ 2 w 15"/>
                <a:gd name="T95" fmla="*/ 1 h 28"/>
                <a:gd name="T96" fmla="*/ 0 w 15"/>
                <a:gd name="T97" fmla="*/ 8 h 28"/>
                <a:gd name="T98" fmla="*/ 0 w 15"/>
                <a:gd name="T99" fmla="*/ 13 h 28"/>
                <a:gd name="T100" fmla="*/ 2 w 15"/>
                <a:gd name="T101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" h="28">
                  <a:moveTo>
                    <a:pt x="2" y="14"/>
                  </a:moveTo>
                  <a:cubicBezTo>
                    <a:pt x="3" y="14"/>
                    <a:pt x="3" y="14"/>
                    <a:pt x="3" y="13"/>
                  </a:cubicBezTo>
                  <a:cubicBezTo>
                    <a:pt x="3" y="13"/>
                    <a:pt x="3" y="10"/>
                    <a:pt x="3" y="8"/>
                  </a:cubicBezTo>
                  <a:cubicBezTo>
                    <a:pt x="3" y="7"/>
                    <a:pt x="3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3"/>
                    <a:pt x="4" y="13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7"/>
                    <a:pt x="4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6" y="28"/>
                    <a:pt x="7" y="27"/>
                    <a:pt x="7" y="26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7"/>
                    <a:pt x="9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1" y="28"/>
                    <a:pt x="12" y="27"/>
                    <a:pt x="12" y="26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2"/>
                    <a:pt x="12" y="12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7"/>
                    <a:pt x="12" y="8"/>
                  </a:cubicBezTo>
                  <a:cubicBezTo>
                    <a:pt x="13" y="10"/>
                    <a:pt x="12" y="13"/>
                    <a:pt x="12" y="13"/>
                  </a:cubicBezTo>
                  <a:cubicBezTo>
                    <a:pt x="12" y="14"/>
                    <a:pt x="13" y="14"/>
                    <a:pt x="14" y="14"/>
                  </a:cubicBezTo>
                  <a:cubicBezTo>
                    <a:pt x="15" y="14"/>
                    <a:pt x="15" y="14"/>
                    <a:pt x="15" y="13"/>
                  </a:cubicBezTo>
                  <a:cubicBezTo>
                    <a:pt x="15" y="13"/>
                    <a:pt x="15" y="10"/>
                    <a:pt x="15" y="8"/>
                  </a:cubicBezTo>
                  <a:cubicBezTo>
                    <a:pt x="15" y="3"/>
                    <a:pt x="13" y="1"/>
                    <a:pt x="13" y="1"/>
                  </a:cubicBezTo>
                  <a:cubicBezTo>
                    <a:pt x="12" y="1"/>
                    <a:pt x="11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9" y="2"/>
                    <a:pt x="8" y="4"/>
                  </a:cubicBezTo>
                  <a:cubicBezTo>
                    <a:pt x="8" y="3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3"/>
                    <a:pt x="7" y="4"/>
                  </a:cubicBezTo>
                  <a:cubicBezTo>
                    <a:pt x="6" y="2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2" y="1"/>
                    <a:pt x="1" y="3"/>
                    <a:pt x="0" y="8"/>
                  </a:cubicBezTo>
                  <a:cubicBezTo>
                    <a:pt x="0" y="10"/>
                    <a:pt x="0" y="13"/>
                    <a:pt x="0" y="13"/>
                  </a:cubicBezTo>
                  <a:cubicBezTo>
                    <a:pt x="1" y="14"/>
                    <a:pt x="1" y="14"/>
                    <a:pt x="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71"/>
            <p:cNvSpPr>
              <a:spLocks/>
            </p:cNvSpPr>
            <p:nvPr/>
          </p:nvSpPr>
          <p:spPr bwMode="auto">
            <a:xfrm>
              <a:off x="3830" y="2095"/>
              <a:ext cx="17" cy="20"/>
            </a:xfrm>
            <a:custGeom>
              <a:avLst/>
              <a:gdLst>
                <a:gd name="T0" fmla="*/ 1 w 7"/>
                <a:gd name="T1" fmla="*/ 5 h 8"/>
                <a:gd name="T2" fmla="*/ 4 w 7"/>
                <a:gd name="T3" fmla="*/ 8 h 8"/>
                <a:gd name="T4" fmla="*/ 7 w 7"/>
                <a:gd name="T5" fmla="*/ 5 h 8"/>
                <a:gd name="T6" fmla="*/ 7 w 7"/>
                <a:gd name="T7" fmla="*/ 4 h 8"/>
                <a:gd name="T8" fmla="*/ 7 w 7"/>
                <a:gd name="T9" fmla="*/ 4 h 8"/>
                <a:gd name="T10" fmla="*/ 4 w 7"/>
                <a:gd name="T11" fmla="*/ 0 h 8"/>
                <a:gd name="T12" fmla="*/ 1 w 7"/>
                <a:gd name="T13" fmla="*/ 4 h 8"/>
                <a:gd name="T14" fmla="*/ 0 w 7"/>
                <a:gd name="T15" fmla="*/ 4 h 8"/>
                <a:gd name="T16" fmla="*/ 1 w 7"/>
                <a:gd name="T1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8">
                  <a:moveTo>
                    <a:pt x="1" y="5"/>
                  </a:moveTo>
                  <a:cubicBezTo>
                    <a:pt x="1" y="7"/>
                    <a:pt x="2" y="8"/>
                    <a:pt x="4" y="8"/>
                  </a:cubicBezTo>
                  <a:cubicBezTo>
                    <a:pt x="5" y="8"/>
                    <a:pt x="6" y="7"/>
                    <a:pt x="7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5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72"/>
            <p:cNvSpPr>
              <a:spLocks/>
            </p:cNvSpPr>
            <p:nvPr/>
          </p:nvSpPr>
          <p:spPr bwMode="auto">
            <a:xfrm>
              <a:off x="3867" y="2135"/>
              <a:ext cx="35" cy="65"/>
            </a:xfrm>
            <a:custGeom>
              <a:avLst/>
              <a:gdLst>
                <a:gd name="T0" fmla="*/ 1 w 14"/>
                <a:gd name="T1" fmla="*/ 13 h 26"/>
                <a:gd name="T2" fmla="*/ 2 w 14"/>
                <a:gd name="T3" fmla="*/ 12 h 26"/>
                <a:gd name="T4" fmla="*/ 2 w 14"/>
                <a:gd name="T5" fmla="*/ 8 h 26"/>
                <a:gd name="T6" fmla="*/ 3 w 14"/>
                <a:gd name="T7" fmla="*/ 4 h 26"/>
                <a:gd name="T8" fmla="*/ 3 w 14"/>
                <a:gd name="T9" fmla="*/ 4 h 26"/>
                <a:gd name="T10" fmla="*/ 3 w 14"/>
                <a:gd name="T11" fmla="*/ 11 h 26"/>
                <a:gd name="T12" fmla="*/ 3 w 14"/>
                <a:gd name="T13" fmla="*/ 12 h 26"/>
                <a:gd name="T14" fmla="*/ 3 w 14"/>
                <a:gd name="T15" fmla="*/ 24 h 26"/>
                <a:gd name="T16" fmla="*/ 5 w 14"/>
                <a:gd name="T17" fmla="*/ 26 h 26"/>
                <a:gd name="T18" fmla="*/ 5 w 14"/>
                <a:gd name="T19" fmla="*/ 26 h 26"/>
                <a:gd name="T20" fmla="*/ 5 w 14"/>
                <a:gd name="T21" fmla="*/ 26 h 26"/>
                <a:gd name="T22" fmla="*/ 6 w 14"/>
                <a:gd name="T23" fmla="*/ 24 h 26"/>
                <a:gd name="T24" fmla="*/ 6 w 14"/>
                <a:gd name="T25" fmla="*/ 13 h 26"/>
                <a:gd name="T26" fmla="*/ 7 w 14"/>
                <a:gd name="T27" fmla="*/ 13 h 26"/>
                <a:gd name="T28" fmla="*/ 7 w 14"/>
                <a:gd name="T29" fmla="*/ 24 h 26"/>
                <a:gd name="T30" fmla="*/ 9 w 14"/>
                <a:gd name="T31" fmla="*/ 26 h 26"/>
                <a:gd name="T32" fmla="*/ 9 w 14"/>
                <a:gd name="T33" fmla="*/ 26 h 26"/>
                <a:gd name="T34" fmla="*/ 9 w 14"/>
                <a:gd name="T35" fmla="*/ 26 h 26"/>
                <a:gd name="T36" fmla="*/ 10 w 14"/>
                <a:gd name="T37" fmla="*/ 24 h 26"/>
                <a:gd name="T38" fmla="*/ 10 w 14"/>
                <a:gd name="T39" fmla="*/ 12 h 26"/>
                <a:gd name="T40" fmla="*/ 10 w 14"/>
                <a:gd name="T41" fmla="*/ 11 h 26"/>
                <a:gd name="T42" fmla="*/ 10 w 14"/>
                <a:gd name="T43" fmla="*/ 4 h 26"/>
                <a:gd name="T44" fmla="*/ 10 w 14"/>
                <a:gd name="T45" fmla="*/ 4 h 26"/>
                <a:gd name="T46" fmla="*/ 11 w 14"/>
                <a:gd name="T47" fmla="*/ 8 h 26"/>
                <a:gd name="T48" fmla="*/ 11 w 14"/>
                <a:gd name="T49" fmla="*/ 12 h 26"/>
                <a:gd name="T50" fmla="*/ 12 w 14"/>
                <a:gd name="T51" fmla="*/ 13 h 26"/>
                <a:gd name="T52" fmla="*/ 13 w 14"/>
                <a:gd name="T53" fmla="*/ 12 h 26"/>
                <a:gd name="T54" fmla="*/ 13 w 14"/>
                <a:gd name="T55" fmla="*/ 7 h 26"/>
                <a:gd name="T56" fmla="*/ 12 w 14"/>
                <a:gd name="T57" fmla="*/ 1 h 26"/>
                <a:gd name="T58" fmla="*/ 9 w 14"/>
                <a:gd name="T59" fmla="*/ 0 h 26"/>
                <a:gd name="T60" fmla="*/ 8 w 14"/>
                <a:gd name="T61" fmla="*/ 0 h 26"/>
                <a:gd name="T62" fmla="*/ 8 w 14"/>
                <a:gd name="T63" fmla="*/ 0 h 26"/>
                <a:gd name="T64" fmla="*/ 8 w 14"/>
                <a:gd name="T65" fmla="*/ 0 h 26"/>
                <a:gd name="T66" fmla="*/ 7 w 14"/>
                <a:gd name="T67" fmla="*/ 3 h 26"/>
                <a:gd name="T68" fmla="*/ 7 w 14"/>
                <a:gd name="T69" fmla="*/ 1 h 26"/>
                <a:gd name="T70" fmla="*/ 7 w 14"/>
                <a:gd name="T71" fmla="*/ 0 h 26"/>
                <a:gd name="T72" fmla="*/ 7 w 14"/>
                <a:gd name="T73" fmla="*/ 0 h 26"/>
                <a:gd name="T74" fmla="*/ 7 w 14"/>
                <a:gd name="T75" fmla="*/ 0 h 26"/>
                <a:gd name="T76" fmla="*/ 6 w 14"/>
                <a:gd name="T77" fmla="*/ 0 h 26"/>
                <a:gd name="T78" fmla="*/ 6 w 14"/>
                <a:gd name="T79" fmla="*/ 0 h 26"/>
                <a:gd name="T80" fmla="*/ 6 w 14"/>
                <a:gd name="T81" fmla="*/ 0 h 26"/>
                <a:gd name="T82" fmla="*/ 6 w 14"/>
                <a:gd name="T83" fmla="*/ 1 h 26"/>
                <a:gd name="T84" fmla="*/ 6 w 14"/>
                <a:gd name="T85" fmla="*/ 3 h 26"/>
                <a:gd name="T86" fmla="*/ 5 w 14"/>
                <a:gd name="T87" fmla="*/ 0 h 26"/>
                <a:gd name="T88" fmla="*/ 5 w 14"/>
                <a:gd name="T89" fmla="*/ 0 h 26"/>
                <a:gd name="T90" fmla="*/ 5 w 14"/>
                <a:gd name="T91" fmla="*/ 0 h 26"/>
                <a:gd name="T92" fmla="*/ 4 w 14"/>
                <a:gd name="T93" fmla="*/ 0 h 26"/>
                <a:gd name="T94" fmla="*/ 1 w 14"/>
                <a:gd name="T95" fmla="*/ 1 h 26"/>
                <a:gd name="T96" fmla="*/ 0 w 14"/>
                <a:gd name="T97" fmla="*/ 7 h 26"/>
                <a:gd name="T98" fmla="*/ 0 w 14"/>
                <a:gd name="T99" fmla="*/ 12 h 26"/>
                <a:gd name="T100" fmla="*/ 1 w 14"/>
                <a:gd name="T101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" h="26">
                  <a:moveTo>
                    <a:pt x="1" y="13"/>
                  </a:moveTo>
                  <a:cubicBezTo>
                    <a:pt x="2" y="13"/>
                    <a:pt x="2" y="13"/>
                    <a:pt x="2" y="12"/>
                  </a:cubicBezTo>
                  <a:cubicBezTo>
                    <a:pt x="2" y="12"/>
                    <a:pt x="2" y="10"/>
                    <a:pt x="2" y="8"/>
                  </a:cubicBezTo>
                  <a:cubicBezTo>
                    <a:pt x="2" y="6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6" y="25"/>
                    <a:pt x="6" y="2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8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5"/>
                    <a:pt x="10" y="2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6"/>
                    <a:pt x="11" y="8"/>
                  </a:cubicBezTo>
                  <a:cubicBezTo>
                    <a:pt x="11" y="10"/>
                    <a:pt x="11" y="12"/>
                    <a:pt x="11" y="12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3"/>
                    <a:pt x="13" y="13"/>
                    <a:pt x="13" y="12"/>
                  </a:cubicBezTo>
                  <a:cubicBezTo>
                    <a:pt x="13" y="12"/>
                    <a:pt x="14" y="9"/>
                    <a:pt x="13" y="7"/>
                  </a:cubicBezTo>
                  <a:cubicBezTo>
                    <a:pt x="13" y="3"/>
                    <a:pt x="12" y="1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2"/>
                    <a:pt x="7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5" y="2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1" y="1"/>
                    <a:pt x="0" y="3"/>
                    <a:pt x="0" y="7"/>
                  </a:cubicBezTo>
                  <a:cubicBezTo>
                    <a:pt x="0" y="9"/>
                    <a:pt x="0" y="12"/>
                    <a:pt x="0" y="12"/>
                  </a:cubicBezTo>
                  <a:cubicBezTo>
                    <a:pt x="0" y="13"/>
                    <a:pt x="0" y="13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73"/>
            <p:cNvSpPr>
              <a:spLocks/>
            </p:cNvSpPr>
            <p:nvPr/>
          </p:nvSpPr>
          <p:spPr bwMode="auto">
            <a:xfrm>
              <a:off x="3875" y="2115"/>
              <a:ext cx="17" cy="18"/>
            </a:xfrm>
            <a:custGeom>
              <a:avLst/>
              <a:gdLst>
                <a:gd name="T0" fmla="*/ 1 w 7"/>
                <a:gd name="T1" fmla="*/ 5 h 7"/>
                <a:gd name="T2" fmla="*/ 4 w 7"/>
                <a:gd name="T3" fmla="*/ 7 h 7"/>
                <a:gd name="T4" fmla="*/ 6 w 7"/>
                <a:gd name="T5" fmla="*/ 4 h 7"/>
                <a:gd name="T6" fmla="*/ 7 w 7"/>
                <a:gd name="T7" fmla="*/ 3 h 7"/>
                <a:gd name="T8" fmla="*/ 6 w 7"/>
                <a:gd name="T9" fmla="*/ 3 h 7"/>
                <a:gd name="T10" fmla="*/ 4 w 7"/>
                <a:gd name="T11" fmla="*/ 0 h 7"/>
                <a:gd name="T12" fmla="*/ 1 w 7"/>
                <a:gd name="T13" fmla="*/ 3 h 7"/>
                <a:gd name="T14" fmla="*/ 0 w 7"/>
                <a:gd name="T15" fmla="*/ 3 h 7"/>
                <a:gd name="T16" fmla="*/ 1 w 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1" y="6"/>
                    <a:pt x="2" y="7"/>
                    <a:pt x="4" y="7"/>
                  </a:cubicBezTo>
                  <a:cubicBezTo>
                    <a:pt x="5" y="7"/>
                    <a:pt x="6" y="6"/>
                    <a:pt x="6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74"/>
            <p:cNvSpPr>
              <a:spLocks/>
            </p:cNvSpPr>
            <p:nvPr/>
          </p:nvSpPr>
          <p:spPr bwMode="auto">
            <a:xfrm>
              <a:off x="3778" y="2135"/>
              <a:ext cx="35" cy="65"/>
            </a:xfrm>
            <a:custGeom>
              <a:avLst/>
              <a:gdLst>
                <a:gd name="T0" fmla="*/ 1 w 14"/>
                <a:gd name="T1" fmla="*/ 13 h 26"/>
                <a:gd name="T2" fmla="*/ 2 w 14"/>
                <a:gd name="T3" fmla="*/ 12 h 26"/>
                <a:gd name="T4" fmla="*/ 2 w 14"/>
                <a:gd name="T5" fmla="*/ 8 h 26"/>
                <a:gd name="T6" fmla="*/ 3 w 14"/>
                <a:gd name="T7" fmla="*/ 4 h 26"/>
                <a:gd name="T8" fmla="*/ 3 w 14"/>
                <a:gd name="T9" fmla="*/ 4 h 26"/>
                <a:gd name="T10" fmla="*/ 3 w 14"/>
                <a:gd name="T11" fmla="*/ 11 h 26"/>
                <a:gd name="T12" fmla="*/ 3 w 14"/>
                <a:gd name="T13" fmla="*/ 12 h 26"/>
                <a:gd name="T14" fmla="*/ 3 w 14"/>
                <a:gd name="T15" fmla="*/ 24 h 26"/>
                <a:gd name="T16" fmla="*/ 5 w 14"/>
                <a:gd name="T17" fmla="*/ 26 h 26"/>
                <a:gd name="T18" fmla="*/ 5 w 14"/>
                <a:gd name="T19" fmla="*/ 26 h 26"/>
                <a:gd name="T20" fmla="*/ 5 w 14"/>
                <a:gd name="T21" fmla="*/ 26 h 26"/>
                <a:gd name="T22" fmla="*/ 6 w 14"/>
                <a:gd name="T23" fmla="*/ 24 h 26"/>
                <a:gd name="T24" fmla="*/ 6 w 14"/>
                <a:gd name="T25" fmla="*/ 13 h 26"/>
                <a:gd name="T26" fmla="*/ 7 w 14"/>
                <a:gd name="T27" fmla="*/ 13 h 26"/>
                <a:gd name="T28" fmla="*/ 7 w 14"/>
                <a:gd name="T29" fmla="*/ 24 h 26"/>
                <a:gd name="T30" fmla="*/ 9 w 14"/>
                <a:gd name="T31" fmla="*/ 26 h 26"/>
                <a:gd name="T32" fmla="*/ 9 w 14"/>
                <a:gd name="T33" fmla="*/ 26 h 26"/>
                <a:gd name="T34" fmla="*/ 9 w 14"/>
                <a:gd name="T35" fmla="*/ 26 h 26"/>
                <a:gd name="T36" fmla="*/ 10 w 14"/>
                <a:gd name="T37" fmla="*/ 24 h 26"/>
                <a:gd name="T38" fmla="*/ 10 w 14"/>
                <a:gd name="T39" fmla="*/ 12 h 26"/>
                <a:gd name="T40" fmla="*/ 10 w 14"/>
                <a:gd name="T41" fmla="*/ 11 h 26"/>
                <a:gd name="T42" fmla="*/ 10 w 14"/>
                <a:gd name="T43" fmla="*/ 4 h 26"/>
                <a:gd name="T44" fmla="*/ 10 w 14"/>
                <a:gd name="T45" fmla="*/ 4 h 26"/>
                <a:gd name="T46" fmla="*/ 11 w 14"/>
                <a:gd name="T47" fmla="*/ 8 h 26"/>
                <a:gd name="T48" fmla="*/ 11 w 14"/>
                <a:gd name="T49" fmla="*/ 12 h 26"/>
                <a:gd name="T50" fmla="*/ 12 w 14"/>
                <a:gd name="T51" fmla="*/ 13 h 26"/>
                <a:gd name="T52" fmla="*/ 13 w 14"/>
                <a:gd name="T53" fmla="*/ 12 h 26"/>
                <a:gd name="T54" fmla="*/ 14 w 14"/>
                <a:gd name="T55" fmla="*/ 7 h 26"/>
                <a:gd name="T56" fmla="*/ 12 w 14"/>
                <a:gd name="T57" fmla="*/ 1 h 26"/>
                <a:gd name="T58" fmla="*/ 9 w 14"/>
                <a:gd name="T59" fmla="*/ 0 h 26"/>
                <a:gd name="T60" fmla="*/ 9 w 14"/>
                <a:gd name="T61" fmla="*/ 0 h 26"/>
                <a:gd name="T62" fmla="*/ 9 w 14"/>
                <a:gd name="T63" fmla="*/ 0 h 26"/>
                <a:gd name="T64" fmla="*/ 9 w 14"/>
                <a:gd name="T65" fmla="*/ 0 h 26"/>
                <a:gd name="T66" fmla="*/ 7 w 14"/>
                <a:gd name="T67" fmla="*/ 3 h 26"/>
                <a:gd name="T68" fmla="*/ 7 w 14"/>
                <a:gd name="T69" fmla="*/ 1 h 26"/>
                <a:gd name="T70" fmla="*/ 7 w 14"/>
                <a:gd name="T71" fmla="*/ 0 h 26"/>
                <a:gd name="T72" fmla="*/ 7 w 14"/>
                <a:gd name="T73" fmla="*/ 0 h 26"/>
                <a:gd name="T74" fmla="*/ 7 w 14"/>
                <a:gd name="T75" fmla="*/ 0 h 26"/>
                <a:gd name="T76" fmla="*/ 6 w 14"/>
                <a:gd name="T77" fmla="*/ 0 h 26"/>
                <a:gd name="T78" fmla="*/ 6 w 14"/>
                <a:gd name="T79" fmla="*/ 0 h 26"/>
                <a:gd name="T80" fmla="*/ 6 w 14"/>
                <a:gd name="T81" fmla="*/ 0 h 26"/>
                <a:gd name="T82" fmla="*/ 6 w 14"/>
                <a:gd name="T83" fmla="*/ 1 h 26"/>
                <a:gd name="T84" fmla="*/ 6 w 14"/>
                <a:gd name="T85" fmla="*/ 3 h 26"/>
                <a:gd name="T86" fmla="*/ 5 w 14"/>
                <a:gd name="T87" fmla="*/ 0 h 26"/>
                <a:gd name="T88" fmla="*/ 5 w 14"/>
                <a:gd name="T89" fmla="*/ 0 h 26"/>
                <a:gd name="T90" fmla="*/ 5 w 14"/>
                <a:gd name="T91" fmla="*/ 0 h 26"/>
                <a:gd name="T92" fmla="*/ 4 w 14"/>
                <a:gd name="T93" fmla="*/ 0 h 26"/>
                <a:gd name="T94" fmla="*/ 2 w 14"/>
                <a:gd name="T95" fmla="*/ 1 h 26"/>
                <a:gd name="T96" fmla="*/ 0 w 14"/>
                <a:gd name="T97" fmla="*/ 7 h 26"/>
                <a:gd name="T98" fmla="*/ 0 w 14"/>
                <a:gd name="T99" fmla="*/ 12 h 26"/>
                <a:gd name="T100" fmla="*/ 1 w 14"/>
                <a:gd name="T101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" h="26">
                  <a:moveTo>
                    <a:pt x="1" y="13"/>
                  </a:moveTo>
                  <a:cubicBezTo>
                    <a:pt x="2" y="13"/>
                    <a:pt x="2" y="13"/>
                    <a:pt x="2" y="12"/>
                  </a:cubicBezTo>
                  <a:cubicBezTo>
                    <a:pt x="2" y="12"/>
                    <a:pt x="2" y="10"/>
                    <a:pt x="2" y="8"/>
                  </a:cubicBezTo>
                  <a:cubicBezTo>
                    <a:pt x="2" y="6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6" y="26"/>
                    <a:pt x="6" y="25"/>
                    <a:pt x="6" y="2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8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5"/>
                    <a:pt x="10" y="2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6"/>
                    <a:pt x="11" y="8"/>
                  </a:cubicBezTo>
                  <a:cubicBezTo>
                    <a:pt x="11" y="10"/>
                    <a:pt x="11" y="12"/>
                    <a:pt x="11" y="12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3"/>
                    <a:pt x="13" y="13"/>
                    <a:pt x="13" y="12"/>
                  </a:cubicBezTo>
                  <a:cubicBezTo>
                    <a:pt x="13" y="12"/>
                    <a:pt x="14" y="9"/>
                    <a:pt x="14" y="7"/>
                  </a:cubicBezTo>
                  <a:cubicBezTo>
                    <a:pt x="13" y="3"/>
                    <a:pt x="12" y="1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2"/>
                    <a:pt x="7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5" y="2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1"/>
                    <a:pt x="0" y="3"/>
                    <a:pt x="0" y="7"/>
                  </a:cubicBezTo>
                  <a:cubicBezTo>
                    <a:pt x="0" y="9"/>
                    <a:pt x="0" y="12"/>
                    <a:pt x="0" y="12"/>
                  </a:cubicBezTo>
                  <a:cubicBezTo>
                    <a:pt x="0" y="13"/>
                    <a:pt x="0" y="13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75"/>
            <p:cNvSpPr>
              <a:spLocks/>
            </p:cNvSpPr>
            <p:nvPr/>
          </p:nvSpPr>
          <p:spPr bwMode="auto">
            <a:xfrm>
              <a:off x="3785" y="2115"/>
              <a:ext cx="18" cy="18"/>
            </a:xfrm>
            <a:custGeom>
              <a:avLst/>
              <a:gdLst>
                <a:gd name="T0" fmla="*/ 1 w 7"/>
                <a:gd name="T1" fmla="*/ 5 h 7"/>
                <a:gd name="T2" fmla="*/ 4 w 7"/>
                <a:gd name="T3" fmla="*/ 7 h 7"/>
                <a:gd name="T4" fmla="*/ 6 w 7"/>
                <a:gd name="T5" fmla="*/ 4 h 7"/>
                <a:gd name="T6" fmla="*/ 7 w 7"/>
                <a:gd name="T7" fmla="*/ 3 h 7"/>
                <a:gd name="T8" fmla="*/ 7 w 7"/>
                <a:gd name="T9" fmla="*/ 3 h 7"/>
                <a:gd name="T10" fmla="*/ 4 w 7"/>
                <a:gd name="T11" fmla="*/ 0 h 7"/>
                <a:gd name="T12" fmla="*/ 1 w 7"/>
                <a:gd name="T13" fmla="*/ 3 h 7"/>
                <a:gd name="T14" fmla="*/ 0 w 7"/>
                <a:gd name="T15" fmla="*/ 3 h 7"/>
                <a:gd name="T16" fmla="*/ 1 w 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1" y="6"/>
                    <a:pt x="2" y="7"/>
                    <a:pt x="4" y="7"/>
                  </a:cubicBezTo>
                  <a:cubicBezTo>
                    <a:pt x="5" y="7"/>
                    <a:pt x="6" y="6"/>
                    <a:pt x="6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1"/>
                    <a:pt x="5" y="0"/>
                    <a:pt x="4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4"/>
                    <a:pt x="1" y="4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1322335" y="2655221"/>
            <a:ext cx="4459510" cy="1953951"/>
            <a:chOff x="6860708" y="2537593"/>
            <a:chExt cx="4459510" cy="1953951"/>
          </a:xfrm>
        </p:grpSpPr>
        <p:sp>
          <p:nvSpPr>
            <p:cNvPr id="71" name="文本框 70"/>
            <p:cNvSpPr txBox="1"/>
            <p:nvPr/>
          </p:nvSpPr>
          <p:spPr>
            <a:xfrm>
              <a:off x="6870214" y="2537593"/>
              <a:ext cx="44500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在此添加标题</a:t>
              </a:r>
            </a:p>
          </p:txBody>
        </p:sp>
        <p:cxnSp>
          <p:nvCxnSpPr>
            <p:cNvPr id="72" name="直接连接符 71"/>
            <p:cNvCxnSpPr/>
            <p:nvPr/>
          </p:nvCxnSpPr>
          <p:spPr>
            <a:xfrm>
              <a:off x="6958314" y="3067677"/>
              <a:ext cx="2429526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文本框 72"/>
            <p:cNvSpPr txBox="1"/>
            <p:nvPr/>
          </p:nvSpPr>
          <p:spPr>
            <a:xfrm>
              <a:off x="6860708" y="3168105"/>
              <a:ext cx="3234304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6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6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制作团队，有人人都能快速提升的</a:t>
              </a:r>
              <a:r>
                <a:rPr lang="en-US" altLang="zh-CN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培训。</a:t>
              </a:r>
            </a:p>
            <a:p>
              <a:pPr marL="285750" indent="-285750" algn="just">
                <a:buClr>
                  <a:prstClr val="black">
                    <a:lumMod val="50000"/>
                    <a:lumOff val="50000"/>
                  </a:prstClr>
                </a:buClr>
                <a:buFont typeface="Wingdings" panose="05000000000000000000" pitchFamily="2" charset="2"/>
                <a:buChar char="l"/>
              </a:pPr>
              <a:r>
                <a:rPr lang="zh-CN" altLang="en-US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清晰、美观、创意</a:t>
              </a:r>
              <a:endParaRPr lang="en-US" altLang="zh-CN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 algn="just">
                <a:buClr>
                  <a:prstClr val="black">
                    <a:lumMod val="50000"/>
                    <a:lumOff val="50000"/>
                  </a:prstClr>
                </a:buClr>
                <a:buFont typeface="Wingdings" panose="05000000000000000000" pitchFamily="2" charset="2"/>
                <a:buChar char="l"/>
              </a:pPr>
              <a:r>
                <a:rPr lang="zh-CN" altLang="en-US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有效、超值、保密</a:t>
              </a:r>
              <a:endParaRPr lang="en-US" altLang="zh-CN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浮动墙并列关系图表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44233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1574799" y="1109291"/>
            <a:ext cx="7702552" cy="5160832"/>
            <a:chOff x="1687785" y="1008398"/>
            <a:chExt cx="8550707" cy="5729110"/>
          </a:xfrm>
        </p:grpSpPr>
        <p:sp>
          <p:nvSpPr>
            <p:cNvPr id="20" name="圆角矩形 19"/>
            <p:cNvSpPr/>
            <p:nvPr/>
          </p:nvSpPr>
          <p:spPr>
            <a:xfrm>
              <a:off x="5700705" y="2705774"/>
              <a:ext cx="1346876" cy="1372558"/>
            </a:xfrm>
            <a:prstGeom prst="roundRect">
              <a:avLst>
                <a:gd name="adj" fmla="val 7843"/>
              </a:avLst>
            </a:prstGeom>
            <a:gradFill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85000"/>
                  </a:schemeClr>
                </a:gs>
              </a:gsLst>
              <a:lin ang="2700000" scaled="1"/>
            </a:gradFill>
            <a:ln w="2857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393700" dist="1016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" name="圆角矩形 18"/>
            <p:cNvSpPr/>
            <p:nvPr/>
          </p:nvSpPr>
          <p:spPr>
            <a:xfrm>
              <a:off x="5488581" y="4925860"/>
              <a:ext cx="850282" cy="866496"/>
            </a:xfrm>
            <a:prstGeom prst="roundRect">
              <a:avLst>
                <a:gd name="adj" fmla="val 7843"/>
              </a:avLst>
            </a:prstGeom>
            <a:gradFill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85000"/>
                  </a:schemeClr>
                </a:gs>
              </a:gsLst>
              <a:lin ang="2700000" scaled="1"/>
            </a:gradFill>
            <a:ln w="2857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393700" dist="1016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" name="圆角矩形 16"/>
            <p:cNvSpPr/>
            <p:nvPr/>
          </p:nvSpPr>
          <p:spPr>
            <a:xfrm>
              <a:off x="3234686" y="1008398"/>
              <a:ext cx="850282" cy="866496"/>
            </a:xfrm>
            <a:prstGeom prst="roundRect">
              <a:avLst>
                <a:gd name="adj" fmla="val 7843"/>
              </a:avLst>
            </a:prstGeom>
            <a:gradFill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85000"/>
                  </a:schemeClr>
                </a:gs>
              </a:gsLst>
              <a:lin ang="2700000" scaled="1"/>
            </a:gradFill>
            <a:ln w="2857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393700" dist="1016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8891616" y="5364950"/>
              <a:ext cx="1346876" cy="1372558"/>
            </a:xfrm>
            <a:prstGeom prst="roundRect">
              <a:avLst>
                <a:gd name="adj" fmla="val 7843"/>
              </a:avLst>
            </a:prstGeom>
            <a:gradFill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85000"/>
                  </a:schemeClr>
                </a:gs>
              </a:gsLst>
              <a:lin ang="2700000" scaled="1"/>
            </a:gradFill>
            <a:ln w="2857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393700" dist="1016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圆角矩形 10"/>
            <p:cNvSpPr/>
            <p:nvPr/>
          </p:nvSpPr>
          <p:spPr>
            <a:xfrm>
              <a:off x="2786364" y="2483655"/>
              <a:ext cx="1542418" cy="1571829"/>
            </a:xfrm>
            <a:prstGeom prst="roundRect">
              <a:avLst>
                <a:gd name="adj" fmla="val 7843"/>
              </a:avLst>
            </a:prstGeom>
            <a:gradFill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85000"/>
                  </a:schemeClr>
                </a:gs>
              </a:gsLst>
              <a:lin ang="2700000" scaled="1"/>
            </a:gradFill>
            <a:ln w="2857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393700" dist="1016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1687785" y="3810176"/>
              <a:ext cx="1346876" cy="1372558"/>
            </a:xfrm>
            <a:prstGeom prst="roundRect">
              <a:avLst>
                <a:gd name="adj" fmla="val 7843"/>
              </a:avLst>
            </a:prstGeom>
            <a:gradFill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85000"/>
                  </a:schemeClr>
                </a:gs>
              </a:gsLst>
              <a:lin ang="2700000" scaled="1"/>
            </a:gradFill>
            <a:ln w="2857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393700" dist="1016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圆角矩形 7"/>
            <p:cNvSpPr/>
            <p:nvPr/>
          </p:nvSpPr>
          <p:spPr>
            <a:xfrm>
              <a:off x="7207250" y="3483130"/>
              <a:ext cx="2757854" cy="2949578"/>
            </a:xfrm>
            <a:prstGeom prst="roundRect">
              <a:avLst>
                <a:gd name="adj" fmla="val 7843"/>
              </a:avLst>
            </a:prstGeom>
            <a:gradFill>
              <a:gsLst>
                <a:gs pos="0">
                  <a:srgbClr val="603771"/>
                </a:gs>
                <a:gs pos="100000">
                  <a:srgbClr val="894EA0"/>
                </a:gs>
              </a:gsLst>
              <a:lin ang="2700000" scaled="1"/>
            </a:gradFill>
            <a:ln w="635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393700" dist="1016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3757921" y="2324467"/>
              <a:ext cx="2155208" cy="2305035"/>
            </a:xfrm>
            <a:prstGeom prst="roundRect">
              <a:avLst>
                <a:gd name="adj" fmla="val 7843"/>
              </a:avLst>
            </a:prstGeom>
            <a:gradFill>
              <a:gsLst>
                <a:gs pos="0">
                  <a:srgbClr val="FFA725"/>
                </a:gs>
                <a:gs pos="100000">
                  <a:srgbClr val="FFC775"/>
                </a:gs>
              </a:gsLst>
              <a:lin ang="2700000" scaled="1"/>
            </a:gradFill>
            <a:ln w="635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393700" dist="1016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圆角矩形 4"/>
            <p:cNvSpPr/>
            <p:nvPr/>
          </p:nvSpPr>
          <p:spPr>
            <a:xfrm>
              <a:off x="6211248" y="2990850"/>
              <a:ext cx="1484951" cy="1638652"/>
            </a:xfrm>
            <a:prstGeom prst="roundRect">
              <a:avLst>
                <a:gd name="adj" fmla="val 7843"/>
              </a:avLst>
            </a:prstGeom>
            <a:gradFill>
              <a:gsLst>
                <a:gs pos="0">
                  <a:srgbClr val="E66868"/>
                </a:gs>
                <a:gs pos="100000">
                  <a:srgbClr val="EE9696"/>
                </a:gs>
              </a:gsLst>
              <a:lin ang="2700000" scaled="1"/>
            </a:gradFill>
            <a:ln w="635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393700" dist="1016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1955801" y="2990850"/>
              <a:ext cx="1484951" cy="1638652"/>
            </a:xfrm>
            <a:prstGeom prst="roundRect">
              <a:avLst>
                <a:gd name="adj" fmla="val 7843"/>
              </a:avLst>
            </a:prstGeom>
            <a:gradFill>
              <a:gsLst>
                <a:gs pos="0">
                  <a:srgbClr val="01A2B3"/>
                </a:gs>
                <a:gs pos="100000">
                  <a:srgbClr val="01C1D5"/>
                </a:gs>
              </a:gsLst>
              <a:lin ang="2700000" scaled="1"/>
            </a:gradFill>
            <a:ln w="635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393700" dist="1016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圆角矩形 13"/>
            <p:cNvSpPr/>
            <p:nvPr/>
          </p:nvSpPr>
          <p:spPr>
            <a:xfrm>
              <a:off x="2561852" y="2077814"/>
              <a:ext cx="672834" cy="719608"/>
            </a:xfrm>
            <a:prstGeom prst="roundRect">
              <a:avLst>
                <a:gd name="adj" fmla="val 7843"/>
              </a:avLst>
            </a:prstGeom>
            <a:solidFill>
              <a:srgbClr val="00BBCF"/>
            </a:solidFill>
            <a:ln w="635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393700" dist="1016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6230298" y="1764047"/>
              <a:ext cx="672834" cy="719608"/>
            </a:xfrm>
            <a:prstGeom prst="roundRect">
              <a:avLst>
                <a:gd name="adj" fmla="val 7843"/>
              </a:avLst>
            </a:prstGeom>
            <a:solidFill>
              <a:srgbClr val="E87071"/>
            </a:solidFill>
            <a:ln w="635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393700" dist="1016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圆角矩形 15"/>
            <p:cNvSpPr/>
            <p:nvPr/>
          </p:nvSpPr>
          <p:spPr>
            <a:xfrm>
              <a:off x="3557573" y="1340409"/>
              <a:ext cx="672834" cy="719608"/>
            </a:xfrm>
            <a:prstGeom prst="roundRect">
              <a:avLst>
                <a:gd name="adj" fmla="val 7843"/>
              </a:avLst>
            </a:prstGeom>
            <a:solidFill>
              <a:srgbClr val="FFB850"/>
            </a:solidFill>
            <a:ln w="635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393700" dist="1016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" name="圆角矩形 17"/>
            <p:cNvSpPr/>
            <p:nvPr/>
          </p:nvSpPr>
          <p:spPr>
            <a:xfrm>
              <a:off x="5848627" y="5274010"/>
              <a:ext cx="672834" cy="719608"/>
            </a:xfrm>
            <a:prstGeom prst="roundRect">
              <a:avLst>
                <a:gd name="adj" fmla="val 7843"/>
              </a:avLst>
            </a:prstGeom>
            <a:solidFill>
              <a:srgbClr val="683E79"/>
            </a:solidFill>
            <a:ln w="635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393700" dist="1016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525144" y="2603300"/>
            <a:ext cx="1886410" cy="1350969"/>
            <a:chOff x="3517524" y="2443646"/>
            <a:chExt cx="1886410" cy="1350969"/>
          </a:xfrm>
        </p:grpSpPr>
        <p:sp>
          <p:nvSpPr>
            <p:cNvPr id="23" name="文本框 22"/>
            <p:cNvSpPr txBox="1"/>
            <p:nvPr/>
          </p:nvSpPr>
          <p:spPr>
            <a:xfrm>
              <a:off x="3517524" y="2443646"/>
              <a:ext cx="57933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>
                  <a:solidFill>
                    <a:prstClr val="white"/>
                  </a:solidFill>
                  <a:latin typeface="Impact" panose="020B0806030902050204" pitchFamily="34" charset="0"/>
                  <a:cs typeface="Iskoola Pota" panose="020B0502040204020203" pitchFamily="34" charset="0"/>
                </a:rPr>
                <a:t>A</a:t>
              </a:r>
              <a:endParaRPr lang="zh-CN" altLang="en-US" sz="4800" dirty="0">
                <a:solidFill>
                  <a:prstClr val="white"/>
                </a:solidFill>
                <a:latin typeface="Impact" panose="020B0806030902050204" pitchFamily="34" charset="0"/>
                <a:cs typeface="Iskoola Pota" panose="020B0502040204020203" pitchFamily="34" charset="0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910085" y="2829466"/>
              <a:ext cx="149384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prstClr val="whit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3521819" y="3148284"/>
              <a:ext cx="178868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2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2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2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2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2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3602771" y="3155503"/>
              <a:ext cx="1615662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组合 28"/>
          <p:cNvGrpSpPr/>
          <p:nvPr/>
        </p:nvGrpSpPr>
        <p:grpSpPr>
          <a:xfrm>
            <a:off x="1855667" y="3173201"/>
            <a:ext cx="1493849" cy="919844"/>
            <a:chOff x="1900752" y="2997672"/>
            <a:chExt cx="1493849" cy="919844"/>
          </a:xfrm>
        </p:grpSpPr>
        <p:sp>
          <p:nvSpPr>
            <p:cNvPr id="27" name="文本框 26"/>
            <p:cNvSpPr txBox="1"/>
            <p:nvPr/>
          </p:nvSpPr>
          <p:spPr>
            <a:xfrm>
              <a:off x="1906477" y="3209630"/>
              <a:ext cx="126855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0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0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0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0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0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900752" y="2997672"/>
              <a:ext cx="149384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prstClr val="whit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5807439" y="3307527"/>
            <a:ext cx="10106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31" name="Freeform 979"/>
          <p:cNvSpPr>
            <a:spLocks noEditPoints="1"/>
          </p:cNvSpPr>
          <p:nvPr/>
        </p:nvSpPr>
        <p:spPr bwMode="auto">
          <a:xfrm>
            <a:off x="7402372" y="3739102"/>
            <a:ext cx="773118" cy="691360"/>
          </a:xfrm>
          <a:custGeom>
            <a:avLst/>
            <a:gdLst>
              <a:gd name="T0" fmla="*/ 242 w 364"/>
              <a:gd name="T1" fmla="*/ 177 h 326"/>
              <a:gd name="T2" fmla="*/ 202 w 364"/>
              <a:gd name="T3" fmla="*/ 142 h 326"/>
              <a:gd name="T4" fmla="*/ 188 w 364"/>
              <a:gd name="T5" fmla="*/ 100 h 326"/>
              <a:gd name="T6" fmla="*/ 135 w 364"/>
              <a:gd name="T7" fmla="*/ 104 h 326"/>
              <a:gd name="T8" fmla="*/ 95 w 364"/>
              <a:gd name="T9" fmla="*/ 84 h 326"/>
              <a:gd name="T10" fmla="*/ 60 w 364"/>
              <a:gd name="T11" fmla="*/ 124 h 326"/>
              <a:gd name="T12" fmla="*/ 18 w 364"/>
              <a:gd name="T13" fmla="*/ 138 h 326"/>
              <a:gd name="T14" fmla="*/ 22 w 364"/>
              <a:gd name="T15" fmla="*/ 191 h 326"/>
              <a:gd name="T16" fmla="*/ 2 w 364"/>
              <a:gd name="T17" fmla="*/ 231 h 326"/>
              <a:gd name="T18" fmla="*/ 42 w 364"/>
              <a:gd name="T19" fmla="*/ 266 h 326"/>
              <a:gd name="T20" fmla="*/ 56 w 364"/>
              <a:gd name="T21" fmla="*/ 308 h 326"/>
              <a:gd name="T22" fmla="*/ 109 w 364"/>
              <a:gd name="T23" fmla="*/ 304 h 326"/>
              <a:gd name="T24" fmla="*/ 149 w 364"/>
              <a:gd name="T25" fmla="*/ 324 h 326"/>
              <a:gd name="T26" fmla="*/ 184 w 364"/>
              <a:gd name="T27" fmla="*/ 283 h 326"/>
              <a:gd name="T28" fmla="*/ 226 w 364"/>
              <a:gd name="T29" fmla="*/ 270 h 326"/>
              <a:gd name="T30" fmla="*/ 222 w 364"/>
              <a:gd name="T31" fmla="*/ 216 h 326"/>
              <a:gd name="T32" fmla="*/ 127 w 364"/>
              <a:gd name="T33" fmla="*/ 280 h 326"/>
              <a:gd name="T34" fmla="*/ 117 w 364"/>
              <a:gd name="T35" fmla="*/ 127 h 326"/>
              <a:gd name="T36" fmla="*/ 127 w 364"/>
              <a:gd name="T37" fmla="*/ 280 h 326"/>
              <a:gd name="T38" fmla="*/ 364 w 364"/>
              <a:gd name="T39" fmla="*/ 90 h 326"/>
              <a:gd name="T40" fmla="*/ 348 w 364"/>
              <a:gd name="T41" fmla="*/ 66 h 326"/>
              <a:gd name="T42" fmla="*/ 345 w 364"/>
              <a:gd name="T43" fmla="*/ 29 h 326"/>
              <a:gd name="T44" fmla="*/ 316 w 364"/>
              <a:gd name="T45" fmla="*/ 24 h 326"/>
              <a:gd name="T46" fmla="*/ 289 w 364"/>
              <a:gd name="T47" fmla="*/ 0 h 326"/>
              <a:gd name="T48" fmla="*/ 264 w 364"/>
              <a:gd name="T49" fmla="*/ 16 h 326"/>
              <a:gd name="T50" fmla="*/ 228 w 364"/>
              <a:gd name="T51" fmla="*/ 19 h 326"/>
              <a:gd name="T52" fmla="*/ 222 w 364"/>
              <a:gd name="T53" fmla="*/ 48 h 326"/>
              <a:gd name="T54" fmla="*/ 198 w 364"/>
              <a:gd name="T55" fmla="*/ 75 h 326"/>
              <a:gd name="T56" fmla="*/ 215 w 364"/>
              <a:gd name="T57" fmla="*/ 100 h 326"/>
              <a:gd name="T58" fmla="*/ 217 w 364"/>
              <a:gd name="T59" fmla="*/ 136 h 326"/>
              <a:gd name="T60" fmla="*/ 247 w 364"/>
              <a:gd name="T61" fmla="*/ 142 h 326"/>
              <a:gd name="T62" fmla="*/ 274 w 364"/>
              <a:gd name="T63" fmla="*/ 166 h 326"/>
              <a:gd name="T64" fmla="*/ 299 w 364"/>
              <a:gd name="T65" fmla="*/ 149 h 326"/>
              <a:gd name="T66" fmla="*/ 335 w 364"/>
              <a:gd name="T67" fmla="*/ 147 h 326"/>
              <a:gd name="T68" fmla="*/ 340 w 364"/>
              <a:gd name="T69" fmla="*/ 117 h 326"/>
              <a:gd name="T70" fmla="*/ 285 w 364"/>
              <a:gd name="T71" fmla="*/ 135 h 326"/>
              <a:gd name="T72" fmla="*/ 278 w 364"/>
              <a:gd name="T73" fmla="*/ 31 h 326"/>
              <a:gd name="T74" fmla="*/ 285 w 364"/>
              <a:gd name="T75" fmla="*/ 135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64" h="326">
                <a:moveTo>
                  <a:pt x="244" y="215"/>
                </a:moveTo>
                <a:cubicBezTo>
                  <a:pt x="242" y="177"/>
                  <a:pt x="242" y="177"/>
                  <a:pt x="242" y="177"/>
                </a:cubicBezTo>
                <a:cubicBezTo>
                  <a:pt x="219" y="179"/>
                  <a:pt x="219" y="179"/>
                  <a:pt x="219" y="179"/>
                </a:cubicBezTo>
                <a:cubicBezTo>
                  <a:pt x="216" y="165"/>
                  <a:pt x="210" y="153"/>
                  <a:pt x="202" y="142"/>
                </a:cubicBezTo>
                <a:cubicBezTo>
                  <a:pt x="216" y="125"/>
                  <a:pt x="216" y="125"/>
                  <a:pt x="216" y="125"/>
                </a:cubicBezTo>
                <a:cubicBezTo>
                  <a:pt x="188" y="100"/>
                  <a:pt x="188" y="100"/>
                  <a:pt x="188" y="100"/>
                </a:cubicBezTo>
                <a:cubicBezTo>
                  <a:pt x="173" y="117"/>
                  <a:pt x="173" y="117"/>
                  <a:pt x="173" y="117"/>
                </a:cubicBezTo>
                <a:cubicBezTo>
                  <a:pt x="161" y="110"/>
                  <a:pt x="148" y="106"/>
                  <a:pt x="135" y="104"/>
                </a:cubicBezTo>
                <a:cubicBezTo>
                  <a:pt x="133" y="81"/>
                  <a:pt x="133" y="81"/>
                  <a:pt x="133" y="81"/>
                </a:cubicBezTo>
                <a:cubicBezTo>
                  <a:pt x="95" y="84"/>
                  <a:pt x="95" y="84"/>
                  <a:pt x="95" y="84"/>
                </a:cubicBezTo>
                <a:cubicBezTo>
                  <a:pt x="97" y="106"/>
                  <a:pt x="97" y="106"/>
                  <a:pt x="97" y="106"/>
                </a:cubicBezTo>
                <a:cubicBezTo>
                  <a:pt x="83" y="110"/>
                  <a:pt x="71" y="116"/>
                  <a:pt x="60" y="124"/>
                </a:cubicBezTo>
                <a:cubicBezTo>
                  <a:pt x="43" y="109"/>
                  <a:pt x="43" y="109"/>
                  <a:pt x="43" y="109"/>
                </a:cubicBezTo>
                <a:cubicBezTo>
                  <a:pt x="18" y="138"/>
                  <a:pt x="18" y="138"/>
                  <a:pt x="18" y="138"/>
                </a:cubicBezTo>
                <a:cubicBezTo>
                  <a:pt x="35" y="153"/>
                  <a:pt x="35" y="153"/>
                  <a:pt x="35" y="153"/>
                </a:cubicBezTo>
                <a:cubicBezTo>
                  <a:pt x="28" y="164"/>
                  <a:pt x="24" y="177"/>
                  <a:pt x="22" y="191"/>
                </a:cubicBezTo>
                <a:cubicBezTo>
                  <a:pt x="0" y="193"/>
                  <a:pt x="0" y="193"/>
                  <a:pt x="0" y="193"/>
                </a:cubicBezTo>
                <a:cubicBezTo>
                  <a:pt x="2" y="231"/>
                  <a:pt x="2" y="231"/>
                  <a:pt x="2" y="231"/>
                </a:cubicBezTo>
                <a:cubicBezTo>
                  <a:pt x="25" y="229"/>
                  <a:pt x="25" y="229"/>
                  <a:pt x="25" y="229"/>
                </a:cubicBezTo>
                <a:cubicBezTo>
                  <a:pt x="28" y="243"/>
                  <a:pt x="34" y="255"/>
                  <a:pt x="42" y="266"/>
                </a:cubicBezTo>
                <a:cubicBezTo>
                  <a:pt x="28" y="282"/>
                  <a:pt x="28" y="282"/>
                  <a:pt x="28" y="282"/>
                </a:cubicBezTo>
                <a:cubicBezTo>
                  <a:pt x="56" y="308"/>
                  <a:pt x="56" y="308"/>
                  <a:pt x="56" y="308"/>
                </a:cubicBezTo>
                <a:cubicBezTo>
                  <a:pt x="71" y="291"/>
                  <a:pt x="71" y="291"/>
                  <a:pt x="71" y="291"/>
                </a:cubicBezTo>
                <a:cubicBezTo>
                  <a:pt x="83" y="297"/>
                  <a:pt x="96" y="302"/>
                  <a:pt x="109" y="304"/>
                </a:cubicBezTo>
                <a:cubicBezTo>
                  <a:pt x="111" y="326"/>
                  <a:pt x="111" y="326"/>
                  <a:pt x="111" y="326"/>
                </a:cubicBezTo>
                <a:cubicBezTo>
                  <a:pt x="149" y="324"/>
                  <a:pt x="149" y="324"/>
                  <a:pt x="149" y="324"/>
                </a:cubicBezTo>
                <a:cubicBezTo>
                  <a:pt x="147" y="301"/>
                  <a:pt x="147" y="301"/>
                  <a:pt x="147" y="301"/>
                </a:cubicBezTo>
                <a:cubicBezTo>
                  <a:pt x="161" y="298"/>
                  <a:pt x="173" y="292"/>
                  <a:pt x="184" y="283"/>
                </a:cubicBezTo>
                <a:cubicBezTo>
                  <a:pt x="201" y="298"/>
                  <a:pt x="201" y="298"/>
                  <a:pt x="201" y="298"/>
                </a:cubicBezTo>
                <a:cubicBezTo>
                  <a:pt x="226" y="270"/>
                  <a:pt x="226" y="270"/>
                  <a:pt x="226" y="270"/>
                </a:cubicBezTo>
                <a:cubicBezTo>
                  <a:pt x="209" y="255"/>
                  <a:pt x="209" y="255"/>
                  <a:pt x="209" y="255"/>
                </a:cubicBezTo>
                <a:cubicBezTo>
                  <a:pt x="216" y="243"/>
                  <a:pt x="220" y="230"/>
                  <a:pt x="222" y="216"/>
                </a:cubicBezTo>
                <a:lnTo>
                  <a:pt x="244" y="215"/>
                </a:lnTo>
                <a:close/>
                <a:moveTo>
                  <a:pt x="127" y="280"/>
                </a:moveTo>
                <a:cubicBezTo>
                  <a:pt x="85" y="283"/>
                  <a:pt x="48" y="251"/>
                  <a:pt x="45" y="209"/>
                </a:cubicBezTo>
                <a:cubicBezTo>
                  <a:pt x="43" y="167"/>
                  <a:pt x="75" y="130"/>
                  <a:pt x="117" y="127"/>
                </a:cubicBezTo>
                <a:cubicBezTo>
                  <a:pt x="159" y="124"/>
                  <a:pt x="196" y="157"/>
                  <a:pt x="199" y="199"/>
                </a:cubicBezTo>
                <a:cubicBezTo>
                  <a:pt x="201" y="241"/>
                  <a:pt x="169" y="278"/>
                  <a:pt x="127" y="280"/>
                </a:cubicBezTo>
                <a:close/>
                <a:moveTo>
                  <a:pt x="349" y="91"/>
                </a:moveTo>
                <a:cubicBezTo>
                  <a:pt x="364" y="90"/>
                  <a:pt x="364" y="90"/>
                  <a:pt x="364" y="90"/>
                </a:cubicBezTo>
                <a:cubicBezTo>
                  <a:pt x="363" y="65"/>
                  <a:pt x="363" y="65"/>
                  <a:pt x="363" y="65"/>
                </a:cubicBezTo>
                <a:cubicBezTo>
                  <a:pt x="348" y="66"/>
                  <a:pt x="348" y="66"/>
                  <a:pt x="348" y="66"/>
                </a:cubicBezTo>
                <a:cubicBezTo>
                  <a:pt x="345" y="56"/>
                  <a:pt x="341" y="48"/>
                  <a:pt x="335" y="41"/>
                </a:cubicBezTo>
                <a:cubicBezTo>
                  <a:pt x="345" y="29"/>
                  <a:pt x="345" y="29"/>
                  <a:pt x="345" y="29"/>
                </a:cubicBezTo>
                <a:cubicBezTo>
                  <a:pt x="326" y="12"/>
                  <a:pt x="326" y="12"/>
                  <a:pt x="326" y="12"/>
                </a:cubicBezTo>
                <a:cubicBezTo>
                  <a:pt x="316" y="24"/>
                  <a:pt x="316" y="24"/>
                  <a:pt x="316" y="24"/>
                </a:cubicBezTo>
                <a:cubicBezTo>
                  <a:pt x="308" y="19"/>
                  <a:pt x="299" y="16"/>
                  <a:pt x="290" y="15"/>
                </a:cubicBezTo>
                <a:cubicBezTo>
                  <a:pt x="289" y="0"/>
                  <a:pt x="289" y="0"/>
                  <a:pt x="289" y="0"/>
                </a:cubicBezTo>
                <a:cubicBezTo>
                  <a:pt x="263" y="1"/>
                  <a:pt x="263" y="1"/>
                  <a:pt x="263" y="1"/>
                </a:cubicBezTo>
                <a:cubicBezTo>
                  <a:pt x="264" y="16"/>
                  <a:pt x="264" y="16"/>
                  <a:pt x="264" y="16"/>
                </a:cubicBezTo>
                <a:cubicBezTo>
                  <a:pt x="255" y="19"/>
                  <a:pt x="247" y="23"/>
                  <a:pt x="239" y="29"/>
                </a:cubicBezTo>
                <a:cubicBezTo>
                  <a:pt x="228" y="19"/>
                  <a:pt x="228" y="19"/>
                  <a:pt x="228" y="19"/>
                </a:cubicBezTo>
                <a:cubicBezTo>
                  <a:pt x="211" y="38"/>
                  <a:pt x="211" y="38"/>
                  <a:pt x="211" y="38"/>
                </a:cubicBezTo>
                <a:cubicBezTo>
                  <a:pt x="222" y="48"/>
                  <a:pt x="222" y="48"/>
                  <a:pt x="222" y="48"/>
                </a:cubicBezTo>
                <a:cubicBezTo>
                  <a:pt x="218" y="56"/>
                  <a:pt x="215" y="65"/>
                  <a:pt x="213" y="74"/>
                </a:cubicBezTo>
                <a:cubicBezTo>
                  <a:pt x="198" y="75"/>
                  <a:pt x="198" y="75"/>
                  <a:pt x="198" y="75"/>
                </a:cubicBezTo>
                <a:cubicBezTo>
                  <a:pt x="200" y="101"/>
                  <a:pt x="200" y="101"/>
                  <a:pt x="200" y="101"/>
                </a:cubicBezTo>
                <a:cubicBezTo>
                  <a:pt x="215" y="100"/>
                  <a:pt x="215" y="100"/>
                  <a:pt x="215" y="100"/>
                </a:cubicBezTo>
                <a:cubicBezTo>
                  <a:pt x="218" y="109"/>
                  <a:pt x="222" y="117"/>
                  <a:pt x="227" y="125"/>
                </a:cubicBezTo>
                <a:cubicBezTo>
                  <a:pt x="217" y="136"/>
                  <a:pt x="217" y="136"/>
                  <a:pt x="217" y="136"/>
                </a:cubicBezTo>
                <a:cubicBezTo>
                  <a:pt x="237" y="153"/>
                  <a:pt x="237" y="153"/>
                  <a:pt x="237" y="153"/>
                </a:cubicBezTo>
                <a:cubicBezTo>
                  <a:pt x="247" y="142"/>
                  <a:pt x="247" y="142"/>
                  <a:pt x="247" y="142"/>
                </a:cubicBezTo>
                <a:cubicBezTo>
                  <a:pt x="255" y="146"/>
                  <a:pt x="263" y="149"/>
                  <a:pt x="273" y="151"/>
                </a:cubicBezTo>
                <a:cubicBezTo>
                  <a:pt x="274" y="166"/>
                  <a:pt x="274" y="166"/>
                  <a:pt x="274" y="166"/>
                </a:cubicBezTo>
                <a:cubicBezTo>
                  <a:pt x="300" y="164"/>
                  <a:pt x="300" y="164"/>
                  <a:pt x="300" y="164"/>
                </a:cubicBezTo>
                <a:cubicBezTo>
                  <a:pt x="299" y="149"/>
                  <a:pt x="299" y="149"/>
                  <a:pt x="299" y="149"/>
                </a:cubicBezTo>
                <a:cubicBezTo>
                  <a:pt x="308" y="147"/>
                  <a:pt x="316" y="142"/>
                  <a:pt x="323" y="137"/>
                </a:cubicBezTo>
                <a:cubicBezTo>
                  <a:pt x="335" y="147"/>
                  <a:pt x="335" y="147"/>
                  <a:pt x="335" y="147"/>
                </a:cubicBezTo>
                <a:cubicBezTo>
                  <a:pt x="352" y="127"/>
                  <a:pt x="352" y="127"/>
                  <a:pt x="352" y="127"/>
                </a:cubicBezTo>
                <a:cubicBezTo>
                  <a:pt x="340" y="117"/>
                  <a:pt x="340" y="117"/>
                  <a:pt x="340" y="117"/>
                </a:cubicBezTo>
                <a:cubicBezTo>
                  <a:pt x="345" y="110"/>
                  <a:pt x="348" y="101"/>
                  <a:pt x="349" y="91"/>
                </a:cubicBezTo>
                <a:close/>
                <a:moveTo>
                  <a:pt x="285" y="135"/>
                </a:moveTo>
                <a:cubicBezTo>
                  <a:pt x="256" y="137"/>
                  <a:pt x="231" y="115"/>
                  <a:pt x="229" y="86"/>
                </a:cubicBezTo>
                <a:cubicBezTo>
                  <a:pt x="227" y="57"/>
                  <a:pt x="249" y="32"/>
                  <a:pt x="278" y="31"/>
                </a:cubicBezTo>
                <a:cubicBezTo>
                  <a:pt x="307" y="29"/>
                  <a:pt x="332" y="51"/>
                  <a:pt x="333" y="79"/>
                </a:cubicBezTo>
                <a:cubicBezTo>
                  <a:pt x="335" y="108"/>
                  <a:pt x="313" y="133"/>
                  <a:pt x="285" y="1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6963443" y="4512195"/>
            <a:ext cx="1702725" cy="965149"/>
            <a:chOff x="6860251" y="4352541"/>
            <a:chExt cx="1702725" cy="965149"/>
          </a:xfrm>
        </p:grpSpPr>
        <p:sp>
          <p:nvSpPr>
            <p:cNvPr id="32" name="文本框 31"/>
            <p:cNvSpPr txBox="1"/>
            <p:nvPr/>
          </p:nvSpPr>
          <p:spPr>
            <a:xfrm>
              <a:off x="6860251" y="4352541"/>
              <a:ext cx="149384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prstClr val="whit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6872038" y="4671359"/>
              <a:ext cx="169093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2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2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2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2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2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  <p:cxnSp>
          <p:nvCxnSpPr>
            <p:cNvPr id="34" name="直接连接符 33"/>
            <p:cNvCxnSpPr/>
            <p:nvPr/>
          </p:nvCxnSpPr>
          <p:spPr>
            <a:xfrm>
              <a:off x="6952989" y="4678578"/>
              <a:ext cx="1222501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文本框 36"/>
          <p:cNvSpPr txBox="1"/>
          <p:nvPr/>
        </p:nvSpPr>
        <p:spPr>
          <a:xfrm>
            <a:off x="6621482" y="1177363"/>
            <a:ext cx="488015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prstClr val="black">
                    <a:lumMod val="50000"/>
                    <a:lumOff val="50000"/>
                  </a:prstClr>
                </a:solidFill>
                <a:latin typeface="LiHei Pro" panose="020B0500000000000000" pitchFamily="34" charset="-122"/>
                <a:ea typeface="LiHei Pro" panose="020B0500000000000000" pitchFamily="34" charset="-122"/>
              </a:rPr>
              <a:t>YOUR TITTLE HERE</a:t>
            </a:r>
            <a:endParaRPr lang="zh-CN" altLang="en-US" sz="4400" dirty="0">
              <a:solidFill>
                <a:prstClr val="black">
                  <a:lumMod val="50000"/>
                  <a:lumOff val="50000"/>
                </a:prstClr>
              </a:solidFill>
              <a:latin typeface="LiHei Pro" panose="020B0500000000000000" pitchFamily="34" charset="-122"/>
              <a:ea typeface="LiHei Pro" panose="020B0500000000000000" pitchFamily="34" charset="-122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6959600" y="1859867"/>
            <a:ext cx="4180840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浮动墙关联关系图表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8565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圆角矩形 41"/>
          <p:cNvSpPr/>
          <p:nvPr/>
        </p:nvSpPr>
        <p:spPr>
          <a:xfrm rot="2760000">
            <a:off x="6170682" y="1509900"/>
            <a:ext cx="4904786" cy="5964292"/>
          </a:xfrm>
          <a:custGeom>
            <a:avLst/>
            <a:gdLst>
              <a:gd name="connsiteX0" fmla="*/ 0 w 7173915"/>
              <a:gd name="connsiteY0" fmla="*/ 1374924 h 5961603"/>
              <a:gd name="connsiteX1" fmla="*/ 1374924 w 7173915"/>
              <a:gd name="connsiteY1" fmla="*/ 0 h 5961603"/>
              <a:gd name="connsiteX2" fmla="*/ 5798991 w 7173915"/>
              <a:gd name="connsiteY2" fmla="*/ 0 h 5961603"/>
              <a:gd name="connsiteX3" fmla="*/ 7173915 w 7173915"/>
              <a:gd name="connsiteY3" fmla="*/ 1374924 h 5961603"/>
              <a:gd name="connsiteX4" fmla="*/ 7173915 w 7173915"/>
              <a:gd name="connsiteY4" fmla="*/ 4586679 h 5961603"/>
              <a:gd name="connsiteX5" fmla="*/ 5798991 w 7173915"/>
              <a:gd name="connsiteY5" fmla="*/ 5961603 h 5961603"/>
              <a:gd name="connsiteX6" fmla="*/ 1374924 w 7173915"/>
              <a:gd name="connsiteY6" fmla="*/ 5961603 h 5961603"/>
              <a:gd name="connsiteX7" fmla="*/ 0 w 7173915"/>
              <a:gd name="connsiteY7" fmla="*/ 4586679 h 5961603"/>
              <a:gd name="connsiteX8" fmla="*/ 0 w 7173915"/>
              <a:gd name="connsiteY8" fmla="*/ 1374924 h 5961603"/>
              <a:gd name="connsiteX0" fmla="*/ 692418 w 7866333"/>
              <a:gd name="connsiteY0" fmla="*/ 1374924 h 5961603"/>
              <a:gd name="connsiteX1" fmla="*/ 35627 w 7866333"/>
              <a:gd name="connsiteY1" fmla="*/ 364012 h 5961603"/>
              <a:gd name="connsiteX2" fmla="*/ 2067342 w 7866333"/>
              <a:gd name="connsiteY2" fmla="*/ 0 h 5961603"/>
              <a:gd name="connsiteX3" fmla="*/ 6491409 w 7866333"/>
              <a:gd name="connsiteY3" fmla="*/ 0 h 5961603"/>
              <a:gd name="connsiteX4" fmla="*/ 7866333 w 7866333"/>
              <a:gd name="connsiteY4" fmla="*/ 1374924 h 5961603"/>
              <a:gd name="connsiteX5" fmla="*/ 7866333 w 7866333"/>
              <a:gd name="connsiteY5" fmla="*/ 4586679 h 5961603"/>
              <a:gd name="connsiteX6" fmla="*/ 6491409 w 7866333"/>
              <a:gd name="connsiteY6" fmla="*/ 5961603 h 5961603"/>
              <a:gd name="connsiteX7" fmla="*/ 2067342 w 7866333"/>
              <a:gd name="connsiteY7" fmla="*/ 5961603 h 5961603"/>
              <a:gd name="connsiteX8" fmla="*/ 692418 w 7866333"/>
              <a:gd name="connsiteY8" fmla="*/ 4586679 h 5961603"/>
              <a:gd name="connsiteX9" fmla="*/ 692418 w 7866333"/>
              <a:gd name="connsiteY9" fmla="*/ 1374924 h 5961603"/>
              <a:gd name="connsiteX0" fmla="*/ 114358 w 7913056"/>
              <a:gd name="connsiteY0" fmla="*/ 1857365 h 5961603"/>
              <a:gd name="connsiteX1" fmla="*/ 82350 w 7913056"/>
              <a:gd name="connsiteY1" fmla="*/ 364012 h 5961603"/>
              <a:gd name="connsiteX2" fmla="*/ 2114065 w 7913056"/>
              <a:gd name="connsiteY2" fmla="*/ 0 h 5961603"/>
              <a:gd name="connsiteX3" fmla="*/ 6538132 w 7913056"/>
              <a:gd name="connsiteY3" fmla="*/ 0 h 5961603"/>
              <a:gd name="connsiteX4" fmla="*/ 7913056 w 7913056"/>
              <a:gd name="connsiteY4" fmla="*/ 1374924 h 5961603"/>
              <a:gd name="connsiteX5" fmla="*/ 7913056 w 7913056"/>
              <a:gd name="connsiteY5" fmla="*/ 4586679 h 5961603"/>
              <a:gd name="connsiteX6" fmla="*/ 6538132 w 7913056"/>
              <a:gd name="connsiteY6" fmla="*/ 5961603 h 5961603"/>
              <a:gd name="connsiteX7" fmla="*/ 2114065 w 7913056"/>
              <a:gd name="connsiteY7" fmla="*/ 5961603 h 5961603"/>
              <a:gd name="connsiteX8" fmla="*/ 739141 w 7913056"/>
              <a:gd name="connsiteY8" fmla="*/ 4586679 h 5961603"/>
              <a:gd name="connsiteX9" fmla="*/ 114358 w 7913056"/>
              <a:gd name="connsiteY9" fmla="*/ 1857365 h 5961603"/>
              <a:gd name="connsiteX0" fmla="*/ 147918 w 7946616"/>
              <a:gd name="connsiteY0" fmla="*/ 1857365 h 5961603"/>
              <a:gd name="connsiteX1" fmla="*/ 115910 w 7946616"/>
              <a:gd name="connsiteY1" fmla="*/ 364012 h 5961603"/>
              <a:gd name="connsiteX2" fmla="*/ 2147625 w 7946616"/>
              <a:gd name="connsiteY2" fmla="*/ 0 h 5961603"/>
              <a:gd name="connsiteX3" fmla="*/ 6571692 w 7946616"/>
              <a:gd name="connsiteY3" fmla="*/ 0 h 5961603"/>
              <a:gd name="connsiteX4" fmla="*/ 7946616 w 7946616"/>
              <a:gd name="connsiteY4" fmla="*/ 1374924 h 5961603"/>
              <a:gd name="connsiteX5" fmla="*/ 7946616 w 7946616"/>
              <a:gd name="connsiteY5" fmla="*/ 4586679 h 5961603"/>
              <a:gd name="connsiteX6" fmla="*/ 6571692 w 7946616"/>
              <a:gd name="connsiteY6" fmla="*/ 5961603 h 5961603"/>
              <a:gd name="connsiteX7" fmla="*/ 2147625 w 7946616"/>
              <a:gd name="connsiteY7" fmla="*/ 5961603 h 5961603"/>
              <a:gd name="connsiteX8" fmla="*/ 772701 w 7946616"/>
              <a:gd name="connsiteY8" fmla="*/ 4586679 h 5961603"/>
              <a:gd name="connsiteX9" fmla="*/ 147918 w 7946616"/>
              <a:gd name="connsiteY9" fmla="*/ 1857365 h 5961603"/>
              <a:gd name="connsiteX0" fmla="*/ 147918 w 7946616"/>
              <a:gd name="connsiteY0" fmla="*/ 1857365 h 6003613"/>
              <a:gd name="connsiteX1" fmla="*/ 115910 w 7946616"/>
              <a:gd name="connsiteY1" fmla="*/ 364012 h 6003613"/>
              <a:gd name="connsiteX2" fmla="*/ 2147625 w 7946616"/>
              <a:gd name="connsiteY2" fmla="*/ 0 h 6003613"/>
              <a:gd name="connsiteX3" fmla="*/ 6571692 w 7946616"/>
              <a:gd name="connsiteY3" fmla="*/ 0 h 6003613"/>
              <a:gd name="connsiteX4" fmla="*/ 7946616 w 7946616"/>
              <a:gd name="connsiteY4" fmla="*/ 1374924 h 6003613"/>
              <a:gd name="connsiteX5" fmla="*/ 7946616 w 7946616"/>
              <a:gd name="connsiteY5" fmla="*/ 4586679 h 6003613"/>
              <a:gd name="connsiteX6" fmla="*/ 6571692 w 7946616"/>
              <a:gd name="connsiteY6" fmla="*/ 5961603 h 6003613"/>
              <a:gd name="connsiteX7" fmla="*/ 3283845 w 7946616"/>
              <a:gd name="connsiteY7" fmla="*/ 6003613 h 6003613"/>
              <a:gd name="connsiteX8" fmla="*/ 772701 w 7946616"/>
              <a:gd name="connsiteY8" fmla="*/ 4586679 h 6003613"/>
              <a:gd name="connsiteX9" fmla="*/ 147918 w 7946616"/>
              <a:gd name="connsiteY9" fmla="*/ 1857365 h 6003613"/>
              <a:gd name="connsiteX0" fmla="*/ 147918 w 7946616"/>
              <a:gd name="connsiteY0" fmla="*/ 1857365 h 6003613"/>
              <a:gd name="connsiteX1" fmla="*/ 115910 w 7946616"/>
              <a:gd name="connsiteY1" fmla="*/ 364012 h 6003613"/>
              <a:gd name="connsiteX2" fmla="*/ 2147625 w 7946616"/>
              <a:gd name="connsiteY2" fmla="*/ 0 h 6003613"/>
              <a:gd name="connsiteX3" fmla="*/ 6571692 w 7946616"/>
              <a:gd name="connsiteY3" fmla="*/ 0 h 6003613"/>
              <a:gd name="connsiteX4" fmla="*/ 7946616 w 7946616"/>
              <a:gd name="connsiteY4" fmla="*/ 1374924 h 6003613"/>
              <a:gd name="connsiteX5" fmla="*/ 7946616 w 7946616"/>
              <a:gd name="connsiteY5" fmla="*/ 4586679 h 6003613"/>
              <a:gd name="connsiteX6" fmla="*/ 6571692 w 7946616"/>
              <a:gd name="connsiteY6" fmla="*/ 5961603 h 6003613"/>
              <a:gd name="connsiteX7" fmla="*/ 3283845 w 7946616"/>
              <a:gd name="connsiteY7" fmla="*/ 6003613 h 6003613"/>
              <a:gd name="connsiteX8" fmla="*/ 772701 w 7946616"/>
              <a:gd name="connsiteY8" fmla="*/ 4586679 h 6003613"/>
              <a:gd name="connsiteX9" fmla="*/ 147918 w 7946616"/>
              <a:gd name="connsiteY9" fmla="*/ 1857365 h 6003613"/>
              <a:gd name="connsiteX0" fmla="*/ 147918 w 7946616"/>
              <a:gd name="connsiteY0" fmla="*/ 1857365 h 6024618"/>
              <a:gd name="connsiteX1" fmla="*/ 115910 w 7946616"/>
              <a:gd name="connsiteY1" fmla="*/ 364012 h 6024618"/>
              <a:gd name="connsiteX2" fmla="*/ 2147625 w 7946616"/>
              <a:gd name="connsiteY2" fmla="*/ 0 h 6024618"/>
              <a:gd name="connsiteX3" fmla="*/ 6571692 w 7946616"/>
              <a:gd name="connsiteY3" fmla="*/ 0 h 6024618"/>
              <a:gd name="connsiteX4" fmla="*/ 7946616 w 7946616"/>
              <a:gd name="connsiteY4" fmla="*/ 1374924 h 6024618"/>
              <a:gd name="connsiteX5" fmla="*/ 7946616 w 7946616"/>
              <a:gd name="connsiteY5" fmla="*/ 4586679 h 6024618"/>
              <a:gd name="connsiteX6" fmla="*/ 6571692 w 7946616"/>
              <a:gd name="connsiteY6" fmla="*/ 5961603 h 6024618"/>
              <a:gd name="connsiteX7" fmla="*/ 3851956 w 7946616"/>
              <a:gd name="connsiteY7" fmla="*/ 6024618 h 6024618"/>
              <a:gd name="connsiteX8" fmla="*/ 772701 w 7946616"/>
              <a:gd name="connsiteY8" fmla="*/ 4586679 h 6024618"/>
              <a:gd name="connsiteX9" fmla="*/ 147918 w 7946616"/>
              <a:gd name="connsiteY9" fmla="*/ 1857365 h 6024618"/>
              <a:gd name="connsiteX0" fmla="*/ 147918 w 7946616"/>
              <a:gd name="connsiteY0" fmla="*/ 1857365 h 6027463"/>
              <a:gd name="connsiteX1" fmla="*/ 115910 w 7946616"/>
              <a:gd name="connsiteY1" fmla="*/ 364012 h 6027463"/>
              <a:gd name="connsiteX2" fmla="*/ 2147625 w 7946616"/>
              <a:gd name="connsiteY2" fmla="*/ 0 h 6027463"/>
              <a:gd name="connsiteX3" fmla="*/ 6571692 w 7946616"/>
              <a:gd name="connsiteY3" fmla="*/ 0 h 6027463"/>
              <a:gd name="connsiteX4" fmla="*/ 7946616 w 7946616"/>
              <a:gd name="connsiteY4" fmla="*/ 1374924 h 6027463"/>
              <a:gd name="connsiteX5" fmla="*/ 7946616 w 7946616"/>
              <a:gd name="connsiteY5" fmla="*/ 4586679 h 6027463"/>
              <a:gd name="connsiteX6" fmla="*/ 6571692 w 7946616"/>
              <a:gd name="connsiteY6" fmla="*/ 5961603 h 6027463"/>
              <a:gd name="connsiteX7" fmla="*/ 3590103 w 7946616"/>
              <a:gd name="connsiteY7" fmla="*/ 6027463 h 6027463"/>
              <a:gd name="connsiteX8" fmla="*/ 772701 w 7946616"/>
              <a:gd name="connsiteY8" fmla="*/ 4586679 h 6027463"/>
              <a:gd name="connsiteX9" fmla="*/ 147918 w 7946616"/>
              <a:gd name="connsiteY9" fmla="*/ 1857365 h 6027463"/>
              <a:gd name="connsiteX0" fmla="*/ 147918 w 7946616"/>
              <a:gd name="connsiteY0" fmla="*/ 1857365 h 6016012"/>
              <a:gd name="connsiteX1" fmla="*/ 115910 w 7946616"/>
              <a:gd name="connsiteY1" fmla="*/ 364012 h 6016012"/>
              <a:gd name="connsiteX2" fmla="*/ 2147625 w 7946616"/>
              <a:gd name="connsiteY2" fmla="*/ 0 h 6016012"/>
              <a:gd name="connsiteX3" fmla="*/ 6571692 w 7946616"/>
              <a:gd name="connsiteY3" fmla="*/ 0 h 6016012"/>
              <a:gd name="connsiteX4" fmla="*/ 7946616 w 7946616"/>
              <a:gd name="connsiteY4" fmla="*/ 1374924 h 6016012"/>
              <a:gd name="connsiteX5" fmla="*/ 7946616 w 7946616"/>
              <a:gd name="connsiteY5" fmla="*/ 4586679 h 6016012"/>
              <a:gd name="connsiteX6" fmla="*/ 6571692 w 7946616"/>
              <a:gd name="connsiteY6" fmla="*/ 5961603 h 6016012"/>
              <a:gd name="connsiteX7" fmla="*/ 3393334 w 7946616"/>
              <a:gd name="connsiteY7" fmla="*/ 6016012 h 6016012"/>
              <a:gd name="connsiteX8" fmla="*/ 772701 w 7946616"/>
              <a:gd name="connsiteY8" fmla="*/ 4586679 h 6016012"/>
              <a:gd name="connsiteX9" fmla="*/ 147918 w 7946616"/>
              <a:gd name="connsiteY9" fmla="*/ 1857365 h 6016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46616" h="6016012">
                <a:moveTo>
                  <a:pt x="147918" y="1857365"/>
                </a:moveTo>
                <a:cubicBezTo>
                  <a:pt x="51854" y="1020875"/>
                  <a:pt x="-113244" y="593166"/>
                  <a:pt x="115910" y="364012"/>
                </a:cubicBezTo>
                <a:cubicBezTo>
                  <a:pt x="345064" y="134858"/>
                  <a:pt x="1249034" y="59818"/>
                  <a:pt x="2147625" y="0"/>
                </a:cubicBezTo>
                <a:lnTo>
                  <a:pt x="6571692" y="0"/>
                </a:lnTo>
                <a:cubicBezTo>
                  <a:pt x="7331042" y="0"/>
                  <a:pt x="7946616" y="615574"/>
                  <a:pt x="7946616" y="1374924"/>
                </a:cubicBezTo>
                <a:lnTo>
                  <a:pt x="7946616" y="4586679"/>
                </a:lnTo>
                <a:cubicBezTo>
                  <a:pt x="7946616" y="5346029"/>
                  <a:pt x="7331042" y="5961603"/>
                  <a:pt x="6571692" y="5961603"/>
                </a:cubicBezTo>
                <a:lnTo>
                  <a:pt x="3393334" y="6016012"/>
                </a:lnTo>
                <a:cubicBezTo>
                  <a:pt x="2633984" y="6016012"/>
                  <a:pt x="772701" y="5346029"/>
                  <a:pt x="772701" y="4586679"/>
                </a:cubicBezTo>
                <a:lnTo>
                  <a:pt x="147918" y="1857365"/>
                </a:lnTo>
                <a:close/>
              </a:path>
            </a:pathLst>
          </a:custGeom>
          <a:gradFill>
            <a:gsLst>
              <a:gs pos="15000">
                <a:schemeClr val="tx1">
                  <a:alpha val="27000"/>
                </a:schemeClr>
              </a:gs>
              <a:gs pos="100000">
                <a:srgbClr val="CBCBCB">
                  <a:alpha val="0"/>
                </a:srgbClr>
              </a:gs>
            </a:gsLst>
            <a:lin ang="0" scaled="0"/>
          </a:gradFill>
          <a:ln>
            <a:noFill/>
          </a:ln>
          <a:effectLst>
            <a:softEdge rad="292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%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482612" y="2627878"/>
            <a:ext cx="2715078" cy="900000"/>
          </a:xfrm>
          <a:prstGeom prst="rect">
            <a:avLst/>
          </a:prstGeom>
          <a:solidFill>
            <a:srgbClr val="E870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686300" y="3527878"/>
            <a:ext cx="1511390" cy="900000"/>
          </a:xfrm>
          <a:prstGeom prst="rect">
            <a:avLst/>
          </a:prstGeom>
          <a:solidFill>
            <a:srgbClr val="01AC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482612" y="4427878"/>
            <a:ext cx="2715078" cy="900000"/>
          </a:xfrm>
          <a:prstGeom prst="rect">
            <a:avLst/>
          </a:prstGeom>
          <a:solidFill>
            <a:srgbClr val="663A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圆角矩形 25"/>
          <p:cNvSpPr/>
          <p:nvPr/>
        </p:nvSpPr>
        <p:spPr>
          <a:xfrm rot="2760000">
            <a:off x="2597472" y="2788972"/>
            <a:ext cx="2269230" cy="1496863"/>
          </a:xfrm>
          <a:prstGeom prst="roundRect">
            <a:avLst>
              <a:gd name="adj" fmla="val 50000"/>
            </a:avLst>
          </a:prstGeom>
          <a:gradFill>
            <a:gsLst>
              <a:gs pos="51000">
                <a:schemeClr val="tx1">
                  <a:alpha val="19000"/>
                </a:schemeClr>
              </a:gs>
              <a:gs pos="0">
                <a:schemeClr val="tx1">
                  <a:alpha val="61000"/>
                </a:schemeClr>
              </a:gs>
              <a:gs pos="100000">
                <a:srgbClr val="D8D8D8">
                  <a:alpha val="0"/>
                </a:srgbClr>
              </a:gs>
            </a:gsLst>
            <a:lin ang="0" scaled="0"/>
          </a:gra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 rot="16200000">
            <a:off x="4704100" y="1546171"/>
            <a:ext cx="407598" cy="2577845"/>
          </a:xfrm>
          <a:prstGeom prst="rect">
            <a:avLst/>
          </a:prstGeom>
          <a:gradFill>
            <a:gsLst>
              <a:gs pos="60000">
                <a:schemeClr val="tx1">
                  <a:alpha val="10000"/>
                </a:schemeClr>
              </a:gs>
              <a:gs pos="100000">
                <a:schemeClr val="tx1">
                  <a:alpha val="34000"/>
                </a:schemeClr>
              </a:gs>
              <a:gs pos="0">
                <a:schemeClr val="bg1">
                  <a:lumMod val="95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686300" y="1727878"/>
            <a:ext cx="1511390" cy="900000"/>
          </a:xfrm>
          <a:prstGeom prst="rect">
            <a:avLst/>
          </a:prstGeom>
          <a:solidFill>
            <a:srgbClr val="FFB8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800052" y="1727878"/>
            <a:ext cx="407598" cy="3600000"/>
          </a:xfrm>
          <a:prstGeom prst="rect">
            <a:avLst/>
          </a:prstGeom>
          <a:gradFill>
            <a:gsLst>
              <a:gs pos="60000">
                <a:schemeClr val="tx1">
                  <a:alpha val="10000"/>
                </a:schemeClr>
              </a:gs>
              <a:gs pos="100000">
                <a:schemeClr val="tx1">
                  <a:alpha val="34000"/>
                </a:schemeClr>
              </a:gs>
              <a:gs pos="0">
                <a:schemeClr val="bg1">
                  <a:lumMod val="95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944882" y="1432753"/>
            <a:ext cx="1673823" cy="2269230"/>
            <a:chOff x="3944882" y="1432753"/>
            <a:chExt cx="1673823" cy="2269230"/>
          </a:xfrm>
        </p:grpSpPr>
        <p:sp>
          <p:nvSpPr>
            <p:cNvPr id="17" name="圆角矩形 16"/>
            <p:cNvSpPr/>
            <p:nvPr/>
          </p:nvSpPr>
          <p:spPr>
            <a:xfrm rot="2760000">
              <a:off x="3735659" y="1818936"/>
              <a:ext cx="2269230" cy="1496863"/>
            </a:xfrm>
            <a:prstGeom prst="roundRect">
              <a:avLst>
                <a:gd name="adj" fmla="val 50000"/>
              </a:avLst>
            </a:prstGeom>
            <a:gradFill>
              <a:gsLst>
                <a:gs pos="51000">
                  <a:schemeClr val="tx1">
                    <a:alpha val="19000"/>
                  </a:scheme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3944882" y="1611684"/>
              <a:ext cx="1132388" cy="1132388"/>
            </a:xfrm>
            <a:prstGeom prst="ellipse">
              <a:avLst/>
            </a:prstGeom>
            <a:gradFill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1587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54000" dist="762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" name="圆角矩形 2"/>
          <p:cNvSpPr/>
          <p:nvPr/>
        </p:nvSpPr>
        <p:spPr>
          <a:xfrm>
            <a:off x="6205310" y="1074057"/>
            <a:ext cx="2881540" cy="4907643"/>
          </a:xfrm>
          <a:prstGeom prst="roundRect">
            <a:avLst>
              <a:gd name="adj" fmla="val 12701"/>
            </a:avLst>
          </a:prstGeom>
          <a:gradFill>
            <a:gsLst>
              <a:gs pos="0">
                <a:srgbClr val="F1F1F1"/>
              </a:gs>
              <a:gs pos="100000">
                <a:srgbClr val="C0C1C3"/>
              </a:gs>
            </a:gsLst>
            <a:lin ang="2700000" scaled="1"/>
          </a:gradFill>
          <a:ln w="158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685800" dist="203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7130486" y="1287512"/>
            <a:ext cx="1032548" cy="66349"/>
          </a:xfrm>
          <a:prstGeom prst="roundRect">
            <a:avLst>
              <a:gd name="adj" fmla="val 50000"/>
            </a:avLst>
          </a:prstGeom>
          <a:solidFill>
            <a:srgbClr val="4D4F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圆角矩形 24"/>
          <p:cNvSpPr/>
          <p:nvPr/>
        </p:nvSpPr>
        <p:spPr>
          <a:xfrm rot="2760000">
            <a:off x="3810906" y="3699414"/>
            <a:ext cx="2269230" cy="1496863"/>
          </a:xfrm>
          <a:prstGeom prst="roundRect">
            <a:avLst>
              <a:gd name="adj" fmla="val 50000"/>
            </a:avLst>
          </a:prstGeom>
          <a:gradFill>
            <a:gsLst>
              <a:gs pos="51000">
                <a:schemeClr val="tx1">
                  <a:alpha val="19000"/>
                </a:schemeClr>
              </a:gs>
              <a:gs pos="0">
                <a:schemeClr val="tx1">
                  <a:alpha val="61000"/>
                </a:schemeClr>
              </a:gs>
              <a:gs pos="100000">
                <a:srgbClr val="D8D8D8">
                  <a:alpha val="0"/>
                </a:srgbClr>
              </a:gs>
            </a:gsLst>
            <a:lin ang="0" scaled="0"/>
          </a:gra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2729263" y="2511684"/>
            <a:ext cx="1132388" cy="1132388"/>
          </a:xfrm>
          <a:prstGeom prst="ellipse">
            <a:avLst/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1">
                  <a:lumMod val="75000"/>
                </a:schemeClr>
              </a:gs>
            </a:gsLst>
            <a:lin ang="2700000" scaled="1"/>
          </a:gradFill>
          <a:ln w="158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762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6288541" y="1727878"/>
            <a:ext cx="2715078" cy="900000"/>
          </a:xfrm>
          <a:prstGeom prst="rect">
            <a:avLst/>
          </a:prstGeom>
          <a:solidFill>
            <a:srgbClr val="FFC4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6288541" y="2627878"/>
            <a:ext cx="2715078" cy="900000"/>
          </a:xfrm>
          <a:prstGeom prst="rect">
            <a:avLst/>
          </a:prstGeom>
          <a:solidFill>
            <a:srgbClr val="EF9F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88541" y="3527878"/>
            <a:ext cx="2715078" cy="900000"/>
          </a:xfrm>
          <a:prstGeom prst="rect">
            <a:avLst/>
          </a:prstGeom>
          <a:solidFill>
            <a:srgbClr val="01BB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288541" y="4427878"/>
            <a:ext cx="2715078" cy="900000"/>
          </a:xfrm>
          <a:prstGeom prst="rect">
            <a:avLst/>
          </a:prstGeom>
          <a:solidFill>
            <a:srgbClr val="7D47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 rot="16200000">
            <a:off x="5260483" y="3001696"/>
            <a:ext cx="407598" cy="1451181"/>
          </a:xfrm>
          <a:prstGeom prst="rect">
            <a:avLst/>
          </a:prstGeom>
          <a:gradFill>
            <a:gsLst>
              <a:gs pos="60000">
                <a:schemeClr val="tx1">
                  <a:alpha val="10000"/>
                </a:schemeClr>
              </a:gs>
              <a:gs pos="100000">
                <a:schemeClr val="tx1">
                  <a:alpha val="41000"/>
                </a:schemeClr>
              </a:gs>
              <a:gs pos="0">
                <a:schemeClr val="bg1">
                  <a:lumMod val="95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 rot="16200000">
            <a:off x="4704100" y="3341481"/>
            <a:ext cx="407598" cy="2577845"/>
          </a:xfrm>
          <a:prstGeom prst="rect">
            <a:avLst/>
          </a:prstGeom>
          <a:gradFill>
            <a:gsLst>
              <a:gs pos="60000">
                <a:schemeClr val="tx1">
                  <a:alpha val="10000"/>
                </a:schemeClr>
              </a:gs>
              <a:gs pos="100000">
                <a:schemeClr val="tx1">
                  <a:alpha val="34000"/>
                </a:schemeClr>
              </a:gs>
              <a:gs pos="0">
                <a:schemeClr val="bg1">
                  <a:lumMod val="95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3944882" y="3411684"/>
            <a:ext cx="1132388" cy="1132388"/>
          </a:xfrm>
          <a:prstGeom prst="ellipse">
            <a:avLst/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1">
                  <a:lumMod val="75000"/>
                </a:schemeClr>
              </a:gs>
            </a:gsLst>
            <a:lin ang="2700000" scaled="1"/>
          </a:gradFill>
          <a:ln w="158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762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圆角矩形 23"/>
          <p:cNvSpPr/>
          <p:nvPr/>
        </p:nvSpPr>
        <p:spPr>
          <a:xfrm rot="2760000">
            <a:off x="2602234" y="4607286"/>
            <a:ext cx="2269230" cy="1496863"/>
          </a:xfrm>
          <a:prstGeom prst="roundRect">
            <a:avLst>
              <a:gd name="adj" fmla="val 50000"/>
            </a:avLst>
          </a:prstGeom>
          <a:gradFill>
            <a:gsLst>
              <a:gs pos="51000">
                <a:schemeClr val="tx1">
                  <a:alpha val="19000"/>
                </a:schemeClr>
              </a:gs>
              <a:gs pos="0">
                <a:schemeClr val="tx1">
                  <a:alpha val="61000"/>
                </a:schemeClr>
              </a:gs>
              <a:gs pos="100000">
                <a:srgbClr val="D8D8D8">
                  <a:alpha val="0"/>
                </a:srgbClr>
              </a:gs>
            </a:gsLst>
            <a:lin ang="0" scaled="0"/>
          </a:gra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2728131" y="4311684"/>
            <a:ext cx="1132388" cy="1132388"/>
          </a:xfrm>
          <a:prstGeom prst="ellipse">
            <a:avLst/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1">
                  <a:lumMod val="75000"/>
                </a:schemeClr>
              </a:gs>
            </a:gsLst>
            <a:lin ang="2700000" scaled="1"/>
          </a:gradFill>
          <a:ln w="158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762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 flipH="1">
            <a:off x="6288541" y="1727878"/>
            <a:ext cx="161310" cy="3600000"/>
          </a:xfrm>
          <a:prstGeom prst="rect">
            <a:avLst/>
          </a:prstGeom>
          <a:gradFill>
            <a:gsLst>
              <a:gs pos="62000">
                <a:schemeClr val="tx1">
                  <a:alpha val="10000"/>
                </a:schemeClr>
              </a:gs>
              <a:gs pos="100000">
                <a:schemeClr val="tx1">
                  <a:alpha val="34000"/>
                </a:schemeClr>
              </a:gs>
              <a:gs pos="0">
                <a:schemeClr val="bg1">
                  <a:lumMod val="95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839200" y="1723487"/>
            <a:ext cx="163519" cy="3600000"/>
          </a:xfrm>
          <a:prstGeom prst="rect">
            <a:avLst/>
          </a:prstGeom>
          <a:gradFill>
            <a:gsLst>
              <a:gs pos="62000">
                <a:schemeClr val="tx1">
                  <a:alpha val="10000"/>
                </a:schemeClr>
              </a:gs>
              <a:gs pos="100000">
                <a:schemeClr val="tx1">
                  <a:alpha val="34000"/>
                </a:schemeClr>
              </a:gs>
              <a:gs pos="0">
                <a:schemeClr val="bg1">
                  <a:lumMod val="95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 rot="16200000">
            <a:off x="7551270" y="453548"/>
            <a:ext cx="187330" cy="2715573"/>
          </a:xfrm>
          <a:prstGeom prst="rect">
            <a:avLst/>
          </a:prstGeom>
          <a:gradFill>
            <a:gsLst>
              <a:gs pos="62000">
                <a:schemeClr val="tx1">
                  <a:alpha val="10000"/>
                </a:schemeClr>
              </a:gs>
              <a:gs pos="100000">
                <a:schemeClr val="tx1">
                  <a:alpha val="34000"/>
                </a:schemeClr>
              </a:gs>
              <a:gs pos="0">
                <a:schemeClr val="bg1">
                  <a:lumMod val="95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 rot="16200000">
            <a:off x="7508727" y="1413487"/>
            <a:ext cx="272415" cy="2715573"/>
          </a:xfrm>
          <a:prstGeom prst="rect">
            <a:avLst/>
          </a:prstGeom>
          <a:gradFill>
            <a:gsLst>
              <a:gs pos="62000">
                <a:schemeClr val="tx1">
                  <a:alpha val="10000"/>
                </a:schemeClr>
              </a:gs>
              <a:gs pos="100000">
                <a:schemeClr val="tx1">
                  <a:alpha val="34000"/>
                </a:schemeClr>
              </a:gs>
              <a:gs pos="0">
                <a:schemeClr val="bg1">
                  <a:lumMod val="95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 rot="16200000">
            <a:off x="7508727" y="2301908"/>
            <a:ext cx="272415" cy="2715573"/>
          </a:xfrm>
          <a:prstGeom prst="rect">
            <a:avLst/>
          </a:prstGeom>
          <a:gradFill>
            <a:gsLst>
              <a:gs pos="62000">
                <a:schemeClr val="tx1">
                  <a:alpha val="10000"/>
                </a:schemeClr>
              </a:gs>
              <a:gs pos="100000">
                <a:schemeClr val="tx1">
                  <a:alpha val="34000"/>
                </a:schemeClr>
              </a:gs>
              <a:gs pos="0">
                <a:schemeClr val="bg1">
                  <a:lumMod val="95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 rot="16200000">
            <a:off x="7508727" y="3206517"/>
            <a:ext cx="272415" cy="2715573"/>
          </a:xfrm>
          <a:prstGeom prst="rect">
            <a:avLst/>
          </a:prstGeom>
          <a:gradFill>
            <a:gsLst>
              <a:gs pos="62000">
                <a:schemeClr val="tx1">
                  <a:alpha val="10000"/>
                </a:schemeClr>
              </a:gs>
              <a:gs pos="100000">
                <a:schemeClr val="tx1">
                  <a:alpha val="34000"/>
                </a:schemeClr>
              </a:gs>
              <a:gs pos="0">
                <a:schemeClr val="bg1">
                  <a:lumMod val="95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" name="矩形 40"/>
          <p:cNvSpPr/>
          <p:nvPr/>
        </p:nvSpPr>
        <p:spPr>
          <a:xfrm rot="5400000" flipV="1">
            <a:off x="7568739" y="3887309"/>
            <a:ext cx="152392" cy="2715573"/>
          </a:xfrm>
          <a:prstGeom prst="rect">
            <a:avLst/>
          </a:prstGeom>
          <a:gradFill>
            <a:gsLst>
              <a:gs pos="61000">
                <a:schemeClr val="tx1">
                  <a:alpha val="10000"/>
                </a:schemeClr>
              </a:gs>
              <a:gs pos="100000">
                <a:schemeClr val="tx1">
                  <a:alpha val="48000"/>
                </a:schemeClr>
              </a:gs>
              <a:gs pos="0">
                <a:schemeClr val="bg1">
                  <a:lumMod val="95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3867147" y="1823935"/>
            <a:ext cx="12901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FFB850"/>
                </a:solidFill>
                <a:latin typeface="Impact" panose="020B0806030902050204" pitchFamily="34" charset="0"/>
              </a:rPr>
              <a:t>01</a:t>
            </a:r>
            <a:endParaRPr lang="zh-CN" altLang="en-US" sz="4000" dirty="0">
              <a:solidFill>
                <a:srgbClr val="FFB850"/>
              </a:solidFill>
              <a:latin typeface="Impact" panose="020B0806030902050204" pitchFamily="34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2646195" y="2719558"/>
            <a:ext cx="12901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E87071"/>
                </a:solidFill>
                <a:latin typeface="Impact" panose="020B0806030902050204" pitchFamily="34" charset="0"/>
              </a:rPr>
              <a:t>02</a:t>
            </a:r>
            <a:endParaRPr lang="zh-CN" altLang="en-US" sz="4000" dirty="0">
              <a:solidFill>
                <a:srgbClr val="E87071"/>
              </a:solidFill>
              <a:latin typeface="Impact" panose="020B0806030902050204" pitchFamily="34" charset="0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3869249" y="3622113"/>
            <a:ext cx="12901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01ACBE"/>
                </a:solidFill>
                <a:latin typeface="Impact" panose="020B0806030902050204" pitchFamily="34" charset="0"/>
              </a:rPr>
              <a:t>03</a:t>
            </a:r>
            <a:endParaRPr lang="zh-CN" altLang="en-US" sz="4000" dirty="0">
              <a:solidFill>
                <a:srgbClr val="01ACBE"/>
              </a:solidFill>
              <a:latin typeface="Impact" panose="020B0806030902050204" pitchFamily="34" charset="0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2648811" y="4519539"/>
            <a:ext cx="12901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663A77"/>
                </a:solidFill>
                <a:latin typeface="Impact" panose="020B0806030902050204" pitchFamily="34" charset="0"/>
              </a:rPr>
              <a:t>04</a:t>
            </a:r>
            <a:endParaRPr lang="zh-CN" altLang="en-US" sz="4000" dirty="0">
              <a:solidFill>
                <a:srgbClr val="663A77"/>
              </a:solidFill>
              <a:latin typeface="Impact" panose="020B0806030902050204" pitchFamily="34" charset="0"/>
            </a:endParaRPr>
          </a:p>
        </p:txBody>
      </p:sp>
      <p:grpSp>
        <p:nvGrpSpPr>
          <p:cNvPr id="47" name="Group 41"/>
          <p:cNvGrpSpPr>
            <a:grpSpLocks noChangeAspect="1"/>
          </p:cNvGrpSpPr>
          <p:nvPr/>
        </p:nvGrpSpPr>
        <p:grpSpPr bwMode="auto">
          <a:xfrm>
            <a:off x="5412259" y="1906934"/>
            <a:ext cx="447013" cy="547203"/>
            <a:chOff x="3783" y="2089"/>
            <a:chExt cx="116" cy="142"/>
          </a:xfrm>
          <a:solidFill>
            <a:schemeClr val="bg1"/>
          </a:solidFill>
          <a:effectLst/>
        </p:grpSpPr>
        <p:sp>
          <p:nvSpPr>
            <p:cNvPr id="48" name="Freeform 42"/>
            <p:cNvSpPr>
              <a:spLocks/>
            </p:cNvSpPr>
            <p:nvPr/>
          </p:nvSpPr>
          <p:spPr bwMode="auto">
            <a:xfrm>
              <a:off x="3791" y="2221"/>
              <a:ext cx="20" cy="10"/>
            </a:xfrm>
            <a:custGeom>
              <a:avLst/>
              <a:gdLst>
                <a:gd name="T0" fmla="*/ 8 w 8"/>
                <a:gd name="T1" fmla="*/ 0 h 4"/>
                <a:gd name="T2" fmla="*/ 1 w 8"/>
                <a:gd name="T3" fmla="*/ 0 h 4"/>
                <a:gd name="T4" fmla="*/ 0 w 8"/>
                <a:gd name="T5" fmla="*/ 0 h 4"/>
                <a:gd name="T6" fmla="*/ 0 w 8"/>
                <a:gd name="T7" fmla="*/ 4 h 4"/>
                <a:gd name="T8" fmla="*/ 1 w 8"/>
                <a:gd name="T9" fmla="*/ 4 h 4"/>
                <a:gd name="T10" fmla="*/ 8 w 8"/>
                <a:gd name="T11" fmla="*/ 4 h 4"/>
                <a:gd name="T12" fmla="*/ 8 w 8"/>
                <a:gd name="T13" fmla="*/ 4 h 4"/>
                <a:gd name="T14" fmla="*/ 8 w 8"/>
                <a:gd name="T15" fmla="*/ 0 h 4"/>
                <a:gd name="T16" fmla="*/ 8 w 8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43"/>
            <p:cNvSpPr>
              <a:spLocks/>
            </p:cNvSpPr>
            <p:nvPr/>
          </p:nvSpPr>
          <p:spPr bwMode="auto">
            <a:xfrm>
              <a:off x="3818" y="2208"/>
              <a:ext cx="23" cy="23"/>
            </a:xfrm>
            <a:custGeom>
              <a:avLst/>
              <a:gdLst>
                <a:gd name="T0" fmla="*/ 8 w 9"/>
                <a:gd name="T1" fmla="*/ 0 h 9"/>
                <a:gd name="T2" fmla="*/ 1 w 9"/>
                <a:gd name="T3" fmla="*/ 0 h 9"/>
                <a:gd name="T4" fmla="*/ 0 w 9"/>
                <a:gd name="T5" fmla="*/ 1 h 9"/>
                <a:gd name="T6" fmla="*/ 0 w 9"/>
                <a:gd name="T7" fmla="*/ 9 h 9"/>
                <a:gd name="T8" fmla="*/ 1 w 9"/>
                <a:gd name="T9" fmla="*/ 9 h 9"/>
                <a:gd name="T10" fmla="*/ 8 w 9"/>
                <a:gd name="T11" fmla="*/ 9 h 9"/>
                <a:gd name="T12" fmla="*/ 9 w 9"/>
                <a:gd name="T13" fmla="*/ 9 h 9"/>
                <a:gd name="T14" fmla="*/ 9 w 9"/>
                <a:gd name="T15" fmla="*/ 1 h 9"/>
                <a:gd name="T16" fmla="*/ 8 w 9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9" y="9"/>
                    <a:pt x="9" y="9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 44"/>
            <p:cNvSpPr>
              <a:spLocks/>
            </p:cNvSpPr>
            <p:nvPr/>
          </p:nvSpPr>
          <p:spPr bwMode="auto">
            <a:xfrm>
              <a:off x="3849" y="2184"/>
              <a:ext cx="20" cy="47"/>
            </a:xfrm>
            <a:custGeom>
              <a:avLst/>
              <a:gdLst>
                <a:gd name="T0" fmla="*/ 7 w 8"/>
                <a:gd name="T1" fmla="*/ 0 h 19"/>
                <a:gd name="T2" fmla="*/ 0 w 8"/>
                <a:gd name="T3" fmla="*/ 0 h 19"/>
                <a:gd name="T4" fmla="*/ 0 w 8"/>
                <a:gd name="T5" fmla="*/ 1 h 19"/>
                <a:gd name="T6" fmla="*/ 0 w 8"/>
                <a:gd name="T7" fmla="*/ 19 h 19"/>
                <a:gd name="T8" fmla="*/ 0 w 8"/>
                <a:gd name="T9" fmla="*/ 19 h 19"/>
                <a:gd name="T10" fmla="*/ 7 w 8"/>
                <a:gd name="T11" fmla="*/ 19 h 19"/>
                <a:gd name="T12" fmla="*/ 8 w 8"/>
                <a:gd name="T13" fmla="*/ 19 h 19"/>
                <a:gd name="T14" fmla="*/ 8 w 8"/>
                <a:gd name="T15" fmla="*/ 1 h 19"/>
                <a:gd name="T16" fmla="*/ 7 w 8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9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 45"/>
            <p:cNvSpPr>
              <a:spLocks/>
            </p:cNvSpPr>
            <p:nvPr/>
          </p:nvSpPr>
          <p:spPr bwMode="auto">
            <a:xfrm>
              <a:off x="3877" y="2161"/>
              <a:ext cx="22" cy="70"/>
            </a:xfrm>
            <a:custGeom>
              <a:avLst/>
              <a:gdLst>
                <a:gd name="T0" fmla="*/ 8 w 9"/>
                <a:gd name="T1" fmla="*/ 0 h 28"/>
                <a:gd name="T2" fmla="*/ 1 w 9"/>
                <a:gd name="T3" fmla="*/ 0 h 28"/>
                <a:gd name="T4" fmla="*/ 0 w 9"/>
                <a:gd name="T5" fmla="*/ 1 h 28"/>
                <a:gd name="T6" fmla="*/ 0 w 9"/>
                <a:gd name="T7" fmla="*/ 28 h 28"/>
                <a:gd name="T8" fmla="*/ 1 w 9"/>
                <a:gd name="T9" fmla="*/ 28 h 28"/>
                <a:gd name="T10" fmla="*/ 8 w 9"/>
                <a:gd name="T11" fmla="*/ 28 h 28"/>
                <a:gd name="T12" fmla="*/ 9 w 9"/>
                <a:gd name="T13" fmla="*/ 28 h 28"/>
                <a:gd name="T14" fmla="*/ 9 w 9"/>
                <a:gd name="T15" fmla="*/ 1 h 28"/>
                <a:gd name="T16" fmla="*/ 8 w 9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28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1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8"/>
                    <a:pt x="9" y="28"/>
                    <a:pt x="9" y="28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46"/>
            <p:cNvSpPr>
              <a:spLocks/>
            </p:cNvSpPr>
            <p:nvPr/>
          </p:nvSpPr>
          <p:spPr bwMode="auto">
            <a:xfrm>
              <a:off x="3821" y="2089"/>
              <a:ext cx="23" cy="27"/>
            </a:xfrm>
            <a:custGeom>
              <a:avLst/>
              <a:gdLst>
                <a:gd name="T0" fmla="*/ 5 w 9"/>
                <a:gd name="T1" fmla="*/ 10 h 11"/>
                <a:gd name="T2" fmla="*/ 8 w 9"/>
                <a:gd name="T3" fmla="*/ 4 h 11"/>
                <a:gd name="T4" fmla="*/ 5 w 9"/>
                <a:gd name="T5" fmla="*/ 0 h 11"/>
                <a:gd name="T6" fmla="*/ 0 w 9"/>
                <a:gd name="T7" fmla="*/ 4 h 11"/>
                <a:gd name="T8" fmla="*/ 5 w 9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5" y="10"/>
                  </a:moveTo>
                  <a:cubicBezTo>
                    <a:pt x="8" y="10"/>
                    <a:pt x="8" y="7"/>
                    <a:pt x="8" y="4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1" y="8"/>
                    <a:pt x="4" y="11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47"/>
            <p:cNvSpPr>
              <a:spLocks/>
            </p:cNvSpPr>
            <p:nvPr/>
          </p:nvSpPr>
          <p:spPr bwMode="auto">
            <a:xfrm>
              <a:off x="3785" y="2164"/>
              <a:ext cx="36" cy="44"/>
            </a:xfrm>
            <a:custGeom>
              <a:avLst/>
              <a:gdLst>
                <a:gd name="T0" fmla="*/ 12 w 14"/>
                <a:gd name="T1" fmla="*/ 1 h 18"/>
                <a:gd name="T2" fmla="*/ 10 w 14"/>
                <a:gd name="T3" fmla="*/ 0 h 18"/>
                <a:gd name="T4" fmla="*/ 8 w 14"/>
                <a:gd name="T5" fmla="*/ 6 h 18"/>
                <a:gd name="T6" fmla="*/ 1 w 14"/>
                <a:gd name="T7" fmla="*/ 14 h 18"/>
                <a:gd name="T8" fmla="*/ 1 w 14"/>
                <a:gd name="T9" fmla="*/ 17 h 18"/>
                <a:gd name="T10" fmla="*/ 4 w 14"/>
                <a:gd name="T11" fmla="*/ 17 h 18"/>
                <a:gd name="T12" fmla="*/ 12 w 14"/>
                <a:gd name="T13" fmla="*/ 9 h 18"/>
                <a:gd name="T14" fmla="*/ 13 w 14"/>
                <a:gd name="T15" fmla="*/ 8 h 18"/>
                <a:gd name="T16" fmla="*/ 14 w 14"/>
                <a:gd name="T17" fmla="*/ 3 h 18"/>
                <a:gd name="T18" fmla="*/ 12 w 14"/>
                <a:gd name="T1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8">
                  <a:moveTo>
                    <a:pt x="12" y="1"/>
                  </a:moveTo>
                  <a:cubicBezTo>
                    <a:pt x="11" y="1"/>
                    <a:pt x="10" y="0"/>
                    <a:pt x="10" y="0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5"/>
                    <a:pt x="0" y="16"/>
                    <a:pt x="1" y="17"/>
                  </a:cubicBezTo>
                  <a:cubicBezTo>
                    <a:pt x="2" y="18"/>
                    <a:pt x="4" y="18"/>
                    <a:pt x="4" y="17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3" y="8"/>
                    <a:pt x="13" y="8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2"/>
                    <a:pt x="13" y="2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48"/>
            <p:cNvSpPr>
              <a:spLocks/>
            </p:cNvSpPr>
            <p:nvPr/>
          </p:nvSpPr>
          <p:spPr bwMode="auto">
            <a:xfrm>
              <a:off x="3836" y="2116"/>
              <a:ext cx="33" cy="20"/>
            </a:xfrm>
            <a:custGeom>
              <a:avLst/>
              <a:gdLst>
                <a:gd name="T0" fmla="*/ 6 w 13"/>
                <a:gd name="T1" fmla="*/ 8 h 8"/>
                <a:gd name="T2" fmla="*/ 12 w 13"/>
                <a:gd name="T3" fmla="*/ 4 h 8"/>
                <a:gd name="T4" fmla="*/ 12 w 13"/>
                <a:gd name="T5" fmla="*/ 1 h 8"/>
                <a:gd name="T6" fmla="*/ 10 w 13"/>
                <a:gd name="T7" fmla="*/ 1 h 8"/>
                <a:gd name="T8" fmla="*/ 5 w 13"/>
                <a:gd name="T9" fmla="*/ 4 h 8"/>
                <a:gd name="T10" fmla="*/ 1 w 13"/>
                <a:gd name="T11" fmla="*/ 3 h 8"/>
                <a:gd name="T12" fmla="*/ 1 w 13"/>
                <a:gd name="T13" fmla="*/ 5 h 8"/>
                <a:gd name="T14" fmla="*/ 0 w 13"/>
                <a:gd name="T15" fmla="*/ 7 h 8"/>
                <a:gd name="T16" fmla="*/ 5 w 13"/>
                <a:gd name="T17" fmla="*/ 8 h 8"/>
                <a:gd name="T18" fmla="*/ 6 w 13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8">
                  <a:moveTo>
                    <a:pt x="6" y="8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3" y="3"/>
                    <a:pt x="13" y="2"/>
                    <a:pt x="12" y="1"/>
                  </a:cubicBezTo>
                  <a:cubicBezTo>
                    <a:pt x="12" y="1"/>
                    <a:pt x="11" y="0"/>
                    <a:pt x="10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4"/>
                    <a:pt x="1" y="5"/>
                  </a:cubicBezTo>
                  <a:cubicBezTo>
                    <a:pt x="1" y="6"/>
                    <a:pt x="0" y="7"/>
                    <a:pt x="0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49"/>
            <p:cNvSpPr>
              <a:spLocks/>
            </p:cNvSpPr>
            <p:nvPr/>
          </p:nvSpPr>
          <p:spPr bwMode="auto">
            <a:xfrm>
              <a:off x="3783" y="2116"/>
              <a:ext cx="58" cy="87"/>
            </a:xfrm>
            <a:custGeom>
              <a:avLst/>
              <a:gdLst>
                <a:gd name="T0" fmla="*/ 18 w 23"/>
                <a:gd name="T1" fmla="*/ 17 h 35"/>
                <a:gd name="T2" fmla="*/ 21 w 23"/>
                <a:gd name="T3" fmla="*/ 5 h 35"/>
                <a:gd name="T4" fmla="*/ 21 w 23"/>
                <a:gd name="T5" fmla="*/ 2 h 35"/>
                <a:gd name="T6" fmla="*/ 20 w 23"/>
                <a:gd name="T7" fmla="*/ 2 h 35"/>
                <a:gd name="T8" fmla="*/ 19 w 23"/>
                <a:gd name="T9" fmla="*/ 7 h 35"/>
                <a:gd name="T10" fmla="*/ 20 w 23"/>
                <a:gd name="T11" fmla="*/ 3 h 35"/>
                <a:gd name="T12" fmla="*/ 20 w 23"/>
                <a:gd name="T13" fmla="*/ 2 h 35"/>
                <a:gd name="T14" fmla="*/ 20 w 23"/>
                <a:gd name="T15" fmla="*/ 1 h 35"/>
                <a:gd name="T16" fmla="*/ 19 w 23"/>
                <a:gd name="T17" fmla="*/ 1 h 35"/>
                <a:gd name="T18" fmla="*/ 18 w 23"/>
                <a:gd name="T19" fmla="*/ 2 h 35"/>
                <a:gd name="T20" fmla="*/ 19 w 23"/>
                <a:gd name="T21" fmla="*/ 3 h 35"/>
                <a:gd name="T22" fmla="*/ 18 w 23"/>
                <a:gd name="T23" fmla="*/ 6 h 35"/>
                <a:gd name="T24" fmla="*/ 17 w 23"/>
                <a:gd name="T25" fmla="*/ 0 h 35"/>
                <a:gd name="T26" fmla="*/ 17 w 23"/>
                <a:gd name="T27" fmla="*/ 0 h 35"/>
                <a:gd name="T28" fmla="*/ 17 w 23"/>
                <a:gd name="T29" fmla="*/ 0 h 35"/>
                <a:gd name="T30" fmla="*/ 15 w 23"/>
                <a:gd name="T31" fmla="*/ 0 h 35"/>
                <a:gd name="T32" fmla="*/ 8 w 23"/>
                <a:gd name="T33" fmla="*/ 0 h 35"/>
                <a:gd name="T34" fmla="*/ 1 w 23"/>
                <a:gd name="T35" fmla="*/ 5 h 35"/>
                <a:gd name="T36" fmla="*/ 1 w 23"/>
                <a:gd name="T37" fmla="*/ 8 h 35"/>
                <a:gd name="T38" fmla="*/ 4 w 23"/>
                <a:gd name="T39" fmla="*/ 8 h 35"/>
                <a:gd name="T40" fmla="*/ 4 w 23"/>
                <a:gd name="T41" fmla="*/ 8 h 35"/>
                <a:gd name="T42" fmla="*/ 9 w 23"/>
                <a:gd name="T43" fmla="*/ 4 h 35"/>
                <a:gd name="T44" fmla="*/ 13 w 23"/>
                <a:gd name="T45" fmla="*/ 4 h 35"/>
                <a:gd name="T46" fmla="*/ 12 w 23"/>
                <a:gd name="T47" fmla="*/ 4 h 35"/>
                <a:gd name="T48" fmla="*/ 9 w 23"/>
                <a:gd name="T49" fmla="*/ 15 h 35"/>
                <a:gd name="T50" fmla="*/ 10 w 23"/>
                <a:gd name="T51" fmla="*/ 16 h 35"/>
                <a:gd name="T52" fmla="*/ 14 w 23"/>
                <a:gd name="T53" fmla="*/ 20 h 35"/>
                <a:gd name="T54" fmla="*/ 18 w 23"/>
                <a:gd name="T55" fmla="*/ 24 h 35"/>
                <a:gd name="T56" fmla="*/ 17 w 23"/>
                <a:gd name="T57" fmla="*/ 32 h 35"/>
                <a:gd name="T58" fmla="*/ 19 w 23"/>
                <a:gd name="T59" fmla="*/ 35 h 35"/>
                <a:gd name="T60" fmla="*/ 22 w 23"/>
                <a:gd name="T61" fmla="*/ 33 h 35"/>
                <a:gd name="T62" fmla="*/ 23 w 23"/>
                <a:gd name="T63" fmla="*/ 24 h 35"/>
                <a:gd name="T64" fmla="*/ 23 w 23"/>
                <a:gd name="T65" fmla="*/ 22 h 35"/>
                <a:gd name="T66" fmla="*/ 18 w 23"/>
                <a:gd name="T67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3" h="35">
                  <a:moveTo>
                    <a:pt x="18" y="17"/>
                  </a:moveTo>
                  <a:cubicBezTo>
                    <a:pt x="19" y="10"/>
                    <a:pt x="21" y="6"/>
                    <a:pt x="21" y="5"/>
                  </a:cubicBezTo>
                  <a:cubicBezTo>
                    <a:pt x="21" y="3"/>
                    <a:pt x="21" y="2"/>
                    <a:pt x="21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5"/>
                    <a:pt x="19" y="7"/>
                    <a:pt x="19" y="7"/>
                  </a:cubicBezTo>
                  <a:cubicBezTo>
                    <a:pt x="19" y="7"/>
                    <a:pt x="20" y="4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19" y="1"/>
                    <a:pt x="19" y="1"/>
                  </a:cubicBezTo>
                  <a:cubicBezTo>
                    <a:pt x="19" y="1"/>
                    <a:pt x="18" y="2"/>
                    <a:pt x="18" y="2"/>
                  </a:cubicBezTo>
                  <a:cubicBezTo>
                    <a:pt x="18" y="2"/>
                    <a:pt x="18" y="2"/>
                    <a:pt x="19" y="3"/>
                  </a:cubicBezTo>
                  <a:cubicBezTo>
                    <a:pt x="19" y="3"/>
                    <a:pt x="18" y="4"/>
                    <a:pt x="18" y="6"/>
                  </a:cubicBezTo>
                  <a:cubicBezTo>
                    <a:pt x="18" y="1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3" y="0"/>
                    <a:pt x="11" y="0"/>
                    <a:pt x="8" y="0"/>
                  </a:cubicBezTo>
                  <a:cubicBezTo>
                    <a:pt x="8" y="0"/>
                    <a:pt x="1" y="5"/>
                    <a:pt x="1" y="5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2" y="8"/>
                    <a:pt x="3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9" y="4"/>
                    <a:pt x="9" y="4"/>
                  </a:cubicBezTo>
                  <a:cubicBezTo>
                    <a:pt x="9" y="4"/>
                    <a:pt x="13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7"/>
                    <a:pt x="9" y="13"/>
                    <a:pt x="9" y="15"/>
                  </a:cubicBezTo>
                  <a:cubicBezTo>
                    <a:pt x="9" y="15"/>
                    <a:pt x="10" y="15"/>
                    <a:pt x="10" y="16"/>
                  </a:cubicBezTo>
                  <a:cubicBezTo>
                    <a:pt x="10" y="16"/>
                    <a:pt x="11" y="18"/>
                    <a:pt x="14" y="20"/>
                  </a:cubicBezTo>
                  <a:cubicBezTo>
                    <a:pt x="14" y="20"/>
                    <a:pt x="18" y="24"/>
                    <a:pt x="18" y="24"/>
                  </a:cubicBezTo>
                  <a:cubicBezTo>
                    <a:pt x="18" y="24"/>
                    <a:pt x="17" y="32"/>
                    <a:pt x="17" y="32"/>
                  </a:cubicBezTo>
                  <a:cubicBezTo>
                    <a:pt x="17" y="34"/>
                    <a:pt x="18" y="35"/>
                    <a:pt x="19" y="35"/>
                  </a:cubicBezTo>
                  <a:cubicBezTo>
                    <a:pt x="20" y="35"/>
                    <a:pt x="21" y="35"/>
                    <a:pt x="22" y="33"/>
                  </a:cubicBezTo>
                  <a:cubicBezTo>
                    <a:pt x="22" y="33"/>
                    <a:pt x="23" y="24"/>
                    <a:pt x="23" y="24"/>
                  </a:cubicBezTo>
                  <a:cubicBezTo>
                    <a:pt x="23" y="23"/>
                    <a:pt x="23" y="22"/>
                    <a:pt x="23" y="22"/>
                  </a:cubicBezTo>
                  <a:cubicBezTo>
                    <a:pt x="22" y="21"/>
                    <a:pt x="18" y="17"/>
                    <a:pt x="1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6" name="Group 52"/>
          <p:cNvGrpSpPr>
            <a:grpSpLocks noChangeAspect="1"/>
          </p:cNvGrpSpPr>
          <p:nvPr/>
        </p:nvGrpSpPr>
        <p:grpSpPr bwMode="auto">
          <a:xfrm>
            <a:off x="5361533" y="3757590"/>
            <a:ext cx="515625" cy="511179"/>
            <a:chOff x="3783" y="2102"/>
            <a:chExt cx="116" cy="115"/>
          </a:xfrm>
          <a:solidFill>
            <a:schemeClr val="bg1"/>
          </a:solidFill>
          <a:effectLst/>
        </p:grpSpPr>
        <p:sp>
          <p:nvSpPr>
            <p:cNvPr id="57" name="Freeform 53"/>
            <p:cNvSpPr>
              <a:spLocks noEditPoints="1"/>
            </p:cNvSpPr>
            <p:nvPr/>
          </p:nvSpPr>
          <p:spPr bwMode="auto">
            <a:xfrm>
              <a:off x="3783" y="2102"/>
              <a:ext cx="116" cy="115"/>
            </a:xfrm>
            <a:custGeom>
              <a:avLst/>
              <a:gdLst>
                <a:gd name="T0" fmla="*/ 23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3 w 46"/>
                <a:gd name="T9" fmla="*/ 0 h 46"/>
                <a:gd name="T10" fmla="*/ 23 w 46"/>
                <a:gd name="T11" fmla="*/ 42 h 46"/>
                <a:gd name="T12" fmla="*/ 5 w 46"/>
                <a:gd name="T13" fmla="*/ 23 h 46"/>
                <a:gd name="T14" fmla="*/ 23 w 46"/>
                <a:gd name="T15" fmla="*/ 4 h 46"/>
                <a:gd name="T16" fmla="*/ 42 w 46"/>
                <a:gd name="T17" fmla="*/ 23 h 46"/>
                <a:gd name="T18" fmla="*/ 23 w 46"/>
                <a:gd name="T19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42"/>
                  </a:moveTo>
                  <a:cubicBezTo>
                    <a:pt x="13" y="42"/>
                    <a:pt x="5" y="33"/>
                    <a:pt x="5" y="23"/>
                  </a:cubicBezTo>
                  <a:cubicBezTo>
                    <a:pt x="5" y="13"/>
                    <a:pt x="13" y="4"/>
                    <a:pt x="23" y="4"/>
                  </a:cubicBezTo>
                  <a:cubicBezTo>
                    <a:pt x="34" y="4"/>
                    <a:pt x="42" y="13"/>
                    <a:pt x="42" y="23"/>
                  </a:cubicBezTo>
                  <a:cubicBezTo>
                    <a:pt x="42" y="33"/>
                    <a:pt x="34" y="42"/>
                    <a:pt x="2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Freeform 54"/>
            <p:cNvSpPr>
              <a:spLocks noEditPoints="1"/>
            </p:cNvSpPr>
            <p:nvPr/>
          </p:nvSpPr>
          <p:spPr bwMode="auto">
            <a:xfrm>
              <a:off x="3783" y="2102"/>
              <a:ext cx="116" cy="115"/>
            </a:xfrm>
            <a:custGeom>
              <a:avLst/>
              <a:gdLst>
                <a:gd name="T0" fmla="*/ 23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3 w 46"/>
                <a:gd name="T9" fmla="*/ 0 h 46"/>
                <a:gd name="T10" fmla="*/ 23 w 46"/>
                <a:gd name="T11" fmla="*/ 42 h 46"/>
                <a:gd name="T12" fmla="*/ 5 w 46"/>
                <a:gd name="T13" fmla="*/ 23 h 46"/>
                <a:gd name="T14" fmla="*/ 23 w 46"/>
                <a:gd name="T15" fmla="*/ 4 h 46"/>
                <a:gd name="T16" fmla="*/ 42 w 46"/>
                <a:gd name="T17" fmla="*/ 23 h 46"/>
                <a:gd name="T18" fmla="*/ 23 w 46"/>
                <a:gd name="T19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42"/>
                  </a:moveTo>
                  <a:cubicBezTo>
                    <a:pt x="13" y="42"/>
                    <a:pt x="5" y="33"/>
                    <a:pt x="5" y="23"/>
                  </a:cubicBezTo>
                  <a:cubicBezTo>
                    <a:pt x="5" y="13"/>
                    <a:pt x="13" y="4"/>
                    <a:pt x="23" y="4"/>
                  </a:cubicBezTo>
                  <a:cubicBezTo>
                    <a:pt x="34" y="4"/>
                    <a:pt x="42" y="13"/>
                    <a:pt x="42" y="23"/>
                  </a:cubicBezTo>
                  <a:cubicBezTo>
                    <a:pt x="42" y="33"/>
                    <a:pt x="34" y="42"/>
                    <a:pt x="2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55"/>
            <p:cNvSpPr>
              <a:spLocks/>
            </p:cNvSpPr>
            <p:nvPr/>
          </p:nvSpPr>
          <p:spPr bwMode="auto">
            <a:xfrm>
              <a:off x="3839" y="2115"/>
              <a:ext cx="7" cy="10"/>
            </a:xfrm>
            <a:custGeom>
              <a:avLst/>
              <a:gdLst>
                <a:gd name="T0" fmla="*/ 1 w 3"/>
                <a:gd name="T1" fmla="*/ 4 h 4"/>
                <a:gd name="T2" fmla="*/ 1 w 3"/>
                <a:gd name="T3" fmla="*/ 4 h 4"/>
                <a:gd name="T4" fmla="*/ 3 w 3"/>
                <a:gd name="T5" fmla="*/ 3 h 4"/>
                <a:gd name="T6" fmla="*/ 3 w 3"/>
                <a:gd name="T7" fmla="*/ 0 h 4"/>
                <a:gd name="T8" fmla="*/ 1 w 3"/>
                <a:gd name="T9" fmla="*/ 0 h 4"/>
                <a:gd name="T10" fmla="*/ 0 w 3"/>
                <a:gd name="T11" fmla="*/ 0 h 4"/>
                <a:gd name="T12" fmla="*/ 0 w 3"/>
                <a:gd name="T13" fmla="*/ 3 h 4"/>
                <a:gd name="T14" fmla="*/ 1 w 3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3" y="4"/>
                    <a:pt x="3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56"/>
            <p:cNvSpPr>
              <a:spLocks/>
            </p:cNvSpPr>
            <p:nvPr/>
          </p:nvSpPr>
          <p:spPr bwMode="auto">
            <a:xfrm>
              <a:off x="3839" y="2195"/>
              <a:ext cx="7" cy="10"/>
            </a:xfrm>
            <a:custGeom>
              <a:avLst/>
              <a:gdLst>
                <a:gd name="T0" fmla="*/ 1 w 3"/>
                <a:gd name="T1" fmla="*/ 0 h 4"/>
                <a:gd name="T2" fmla="*/ 1 w 3"/>
                <a:gd name="T3" fmla="*/ 0 h 4"/>
                <a:gd name="T4" fmla="*/ 0 w 3"/>
                <a:gd name="T5" fmla="*/ 1 h 4"/>
                <a:gd name="T6" fmla="*/ 0 w 3"/>
                <a:gd name="T7" fmla="*/ 4 h 4"/>
                <a:gd name="T8" fmla="*/ 1 w 3"/>
                <a:gd name="T9" fmla="*/ 4 h 4"/>
                <a:gd name="T10" fmla="*/ 3 w 3"/>
                <a:gd name="T11" fmla="*/ 4 h 4"/>
                <a:gd name="T12" fmla="*/ 3 w 3"/>
                <a:gd name="T13" fmla="*/ 1 h 4"/>
                <a:gd name="T14" fmla="*/ 1 w 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57"/>
            <p:cNvSpPr>
              <a:spLocks/>
            </p:cNvSpPr>
            <p:nvPr/>
          </p:nvSpPr>
          <p:spPr bwMode="auto">
            <a:xfrm>
              <a:off x="3796" y="2155"/>
              <a:ext cx="10" cy="10"/>
            </a:xfrm>
            <a:custGeom>
              <a:avLst/>
              <a:gdLst>
                <a:gd name="T0" fmla="*/ 3 w 4"/>
                <a:gd name="T1" fmla="*/ 0 h 4"/>
                <a:gd name="T2" fmla="*/ 0 w 4"/>
                <a:gd name="T3" fmla="*/ 0 h 4"/>
                <a:gd name="T4" fmla="*/ 0 w 4"/>
                <a:gd name="T5" fmla="*/ 2 h 4"/>
                <a:gd name="T6" fmla="*/ 0 w 4"/>
                <a:gd name="T7" fmla="*/ 4 h 4"/>
                <a:gd name="T8" fmla="*/ 3 w 4"/>
                <a:gd name="T9" fmla="*/ 4 h 4"/>
                <a:gd name="T10" fmla="*/ 4 w 4"/>
                <a:gd name="T11" fmla="*/ 2 h 4"/>
                <a:gd name="T12" fmla="*/ 4 w 4"/>
                <a:gd name="T13" fmla="*/ 2 h 4"/>
                <a:gd name="T14" fmla="*/ 3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 58"/>
            <p:cNvSpPr>
              <a:spLocks/>
            </p:cNvSpPr>
            <p:nvPr/>
          </p:nvSpPr>
          <p:spPr bwMode="auto">
            <a:xfrm>
              <a:off x="3877" y="2155"/>
              <a:ext cx="10" cy="10"/>
            </a:xfrm>
            <a:custGeom>
              <a:avLst/>
              <a:gdLst>
                <a:gd name="T0" fmla="*/ 4 w 4"/>
                <a:gd name="T1" fmla="*/ 0 h 4"/>
                <a:gd name="T2" fmla="*/ 2 w 4"/>
                <a:gd name="T3" fmla="*/ 0 h 4"/>
                <a:gd name="T4" fmla="*/ 0 w 4"/>
                <a:gd name="T5" fmla="*/ 2 h 4"/>
                <a:gd name="T6" fmla="*/ 0 w 4"/>
                <a:gd name="T7" fmla="*/ 2 h 4"/>
                <a:gd name="T8" fmla="*/ 2 w 4"/>
                <a:gd name="T9" fmla="*/ 4 h 4"/>
                <a:gd name="T10" fmla="*/ 4 w 4"/>
                <a:gd name="T11" fmla="*/ 4 h 4"/>
                <a:gd name="T12" fmla="*/ 4 w 4"/>
                <a:gd name="T13" fmla="*/ 2 h 4"/>
                <a:gd name="T14" fmla="*/ 4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1"/>
                    <a:pt x="4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Freeform 59"/>
            <p:cNvSpPr>
              <a:spLocks/>
            </p:cNvSpPr>
            <p:nvPr/>
          </p:nvSpPr>
          <p:spPr bwMode="auto">
            <a:xfrm>
              <a:off x="3813" y="2127"/>
              <a:ext cx="33" cy="38"/>
            </a:xfrm>
            <a:custGeom>
              <a:avLst/>
              <a:gdLst>
                <a:gd name="T0" fmla="*/ 11 w 13"/>
                <a:gd name="T1" fmla="*/ 0 h 15"/>
                <a:gd name="T2" fmla="*/ 10 w 13"/>
                <a:gd name="T3" fmla="*/ 2 h 15"/>
                <a:gd name="T4" fmla="*/ 10 w 13"/>
                <a:gd name="T5" fmla="*/ 11 h 15"/>
                <a:gd name="T6" fmla="*/ 9 w 13"/>
                <a:gd name="T7" fmla="*/ 12 h 15"/>
                <a:gd name="T8" fmla="*/ 2 w 13"/>
                <a:gd name="T9" fmla="*/ 12 h 15"/>
                <a:gd name="T10" fmla="*/ 0 w 13"/>
                <a:gd name="T11" fmla="*/ 14 h 15"/>
                <a:gd name="T12" fmla="*/ 2 w 13"/>
                <a:gd name="T13" fmla="*/ 15 h 15"/>
                <a:gd name="T14" fmla="*/ 11 w 13"/>
                <a:gd name="T15" fmla="*/ 15 h 15"/>
                <a:gd name="T16" fmla="*/ 12 w 13"/>
                <a:gd name="T17" fmla="*/ 15 h 15"/>
                <a:gd name="T18" fmla="*/ 12 w 13"/>
                <a:gd name="T19" fmla="*/ 15 h 15"/>
                <a:gd name="T20" fmla="*/ 13 w 13"/>
                <a:gd name="T21" fmla="*/ 13 h 15"/>
                <a:gd name="T22" fmla="*/ 13 w 13"/>
                <a:gd name="T23" fmla="*/ 2 h 15"/>
                <a:gd name="T24" fmla="*/ 11 w 13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" h="15">
                  <a:moveTo>
                    <a:pt x="11" y="0"/>
                  </a:moveTo>
                  <a:cubicBezTo>
                    <a:pt x="10" y="0"/>
                    <a:pt x="10" y="1"/>
                    <a:pt x="10" y="2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2"/>
                    <a:pt x="9" y="12"/>
                    <a:pt x="9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4"/>
                    <a:pt x="1" y="15"/>
                    <a:pt x="2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3" y="14"/>
                    <a:pt x="13" y="14"/>
                    <a:pt x="13" y="1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"/>
                    <a:pt x="12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4" name="Group 62"/>
          <p:cNvGrpSpPr>
            <a:grpSpLocks noChangeAspect="1"/>
          </p:cNvGrpSpPr>
          <p:nvPr/>
        </p:nvGrpSpPr>
        <p:grpSpPr bwMode="auto">
          <a:xfrm>
            <a:off x="4213519" y="2867928"/>
            <a:ext cx="549846" cy="439024"/>
            <a:chOff x="3775" y="2110"/>
            <a:chExt cx="129" cy="103"/>
          </a:xfrm>
          <a:solidFill>
            <a:schemeClr val="bg1"/>
          </a:solidFill>
          <a:effectLst/>
        </p:grpSpPr>
        <p:sp>
          <p:nvSpPr>
            <p:cNvPr id="65" name="Freeform 63"/>
            <p:cNvSpPr>
              <a:spLocks/>
            </p:cNvSpPr>
            <p:nvPr/>
          </p:nvSpPr>
          <p:spPr bwMode="auto">
            <a:xfrm>
              <a:off x="3775" y="2177"/>
              <a:ext cx="40" cy="36"/>
            </a:xfrm>
            <a:custGeom>
              <a:avLst/>
              <a:gdLst>
                <a:gd name="T0" fmla="*/ 5 w 16"/>
                <a:gd name="T1" fmla="*/ 0 h 14"/>
                <a:gd name="T2" fmla="*/ 0 w 16"/>
                <a:gd name="T3" fmla="*/ 4 h 14"/>
                <a:gd name="T4" fmla="*/ 10 w 16"/>
                <a:gd name="T5" fmla="*/ 14 h 14"/>
                <a:gd name="T6" fmla="*/ 16 w 16"/>
                <a:gd name="T7" fmla="*/ 9 h 14"/>
                <a:gd name="T8" fmla="*/ 5 w 16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4">
                  <a:moveTo>
                    <a:pt x="5" y="0"/>
                  </a:moveTo>
                  <a:cubicBezTo>
                    <a:pt x="1" y="3"/>
                    <a:pt x="0" y="4"/>
                    <a:pt x="0" y="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3" y="11"/>
                    <a:pt x="16" y="9"/>
                  </a:cubicBez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64"/>
            <p:cNvSpPr>
              <a:spLocks/>
            </p:cNvSpPr>
            <p:nvPr/>
          </p:nvSpPr>
          <p:spPr bwMode="auto">
            <a:xfrm>
              <a:off x="3795" y="2156"/>
              <a:ext cx="109" cy="41"/>
            </a:xfrm>
            <a:custGeom>
              <a:avLst/>
              <a:gdLst>
                <a:gd name="T0" fmla="*/ 37 w 44"/>
                <a:gd name="T1" fmla="*/ 4 h 16"/>
                <a:gd name="T2" fmla="*/ 29 w 44"/>
                <a:gd name="T3" fmla="*/ 9 h 16"/>
                <a:gd name="T4" fmla="*/ 18 w 44"/>
                <a:gd name="T5" fmla="*/ 8 h 16"/>
                <a:gd name="T6" fmla="*/ 25 w 44"/>
                <a:gd name="T7" fmla="*/ 7 h 16"/>
                <a:gd name="T8" fmla="*/ 31 w 44"/>
                <a:gd name="T9" fmla="*/ 2 h 16"/>
                <a:gd name="T10" fmla="*/ 20 w 44"/>
                <a:gd name="T11" fmla="*/ 2 h 16"/>
                <a:gd name="T12" fmla="*/ 9 w 44"/>
                <a:gd name="T13" fmla="*/ 2 h 16"/>
                <a:gd name="T14" fmla="*/ 0 w 44"/>
                <a:gd name="T15" fmla="*/ 7 h 16"/>
                <a:gd name="T16" fmla="*/ 9 w 44"/>
                <a:gd name="T17" fmla="*/ 16 h 16"/>
                <a:gd name="T18" fmla="*/ 13 w 44"/>
                <a:gd name="T19" fmla="*/ 14 h 16"/>
                <a:gd name="T20" fmla="*/ 29 w 44"/>
                <a:gd name="T21" fmla="*/ 14 h 16"/>
                <a:gd name="T22" fmla="*/ 44 w 44"/>
                <a:gd name="T23" fmla="*/ 2 h 16"/>
                <a:gd name="T24" fmla="*/ 37 w 44"/>
                <a:gd name="T25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16">
                  <a:moveTo>
                    <a:pt x="37" y="4"/>
                  </a:moveTo>
                  <a:cubicBezTo>
                    <a:pt x="34" y="7"/>
                    <a:pt x="32" y="8"/>
                    <a:pt x="29" y="9"/>
                  </a:cubicBezTo>
                  <a:cubicBezTo>
                    <a:pt x="24" y="10"/>
                    <a:pt x="19" y="9"/>
                    <a:pt x="18" y="8"/>
                  </a:cubicBezTo>
                  <a:cubicBezTo>
                    <a:pt x="15" y="6"/>
                    <a:pt x="18" y="7"/>
                    <a:pt x="25" y="7"/>
                  </a:cubicBezTo>
                  <a:cubicBezTo>
                    <a:pt x="32" y="6"/>
                    <a:pt x="31" y="2"/>
                    <a:pt x="31" y="2"/>
                  </a:cubicBezTo>
                  <a:cubicBezTo>
                    <a:pt x="29" y="2"/>
                    <a:pt x="27" y="2"/>
                    <a:pt x="20" y="2"/>
                  </a:cubicBezTo>
                  <a:cubicBezTo>
                    <a:pt x="17" y="2"/>
                    <a:pt x="12" y="1"/>
                    <a:pt x="9" y="2"/>
                  </a:cubicBezTo>
                  <a:cubicBezTo>
                    <a:pt x="6" y="2"/>
                    <a:pt x="4" y="5"/>
                    <a:pt x="0" y="7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1" y="15"/>
                    <a:pt x="12" y="14"/>
                    <a:pt x="13" y="14"/>
                  </a:cubicBezTo>
                  <a:cubicBezTo>
                    <a:pt x="16" y="14"/>
                    <a:pt x="23" y="15"/>
                    <a:pt x="29" y="14"/>
                  </a:cubicBezTo>
                  <a:cubicBezTo>
                    <a:pt x="40" y="9"/>
                    <a:pt x="44" y="2"/>
                    <a:pt x="44" y="2"/>
                  </a:cubicBezTo>
                  <a:cubicBezTo>
                    <a:pt x="44" y="2"/>
                    <a:pt x="41" y="0"/>
                    <a:pt x="3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65"/>
            <p:cNvSpPr>
              <a:spLocks noEditPoints="1"/>
            </p:cNvSpPr>
            <p:nvPr/>
          </p:nvSpPr>
          <p:spPr bwMode="auto">
            <a:xfrm>
              <a:off x="3810" y="2110"/>
              <a:ext cx="94" cy="41"/>
            </a:xfrm>
            <a:custGeom>
              <a:avLst/>
              <a:gdLst>
                <a:gd name="T0" fmla="*/ 38 w 38"/>
                <a:gd name="T1" fmla="*/ 0 h 16"/>
                <a:gd name="T2" fmla="*/ 34 w 38"/>
                <a:gd name="T3" fmla="*/ 0 h 16"/>
                <a:gd name="T4" fmla="*/ 34 w 38"/>
                <a:gd name="T5" fmla="*/ 6 h 16"/>
                <a:gd name="T6" fmla="*/ 32 w 38"/>
                <a:gd name="T7" fmla="*/ 6 h 16"/>
                <a:gd name="T8" fmla="*/ 32 w 38"/>
                <a:gd name="T9" fmla="*/ 0 h 16"/>
                <a:gd name="T10" fmla="*/ 28 w 38"/>
                <a:gd name="T11" fmla="*/ 0 h 16"/>
                <a:gd name="T12" fmla="*/ 28 w 38"/>
                <a:gd name="T13" fmla="*/ 6 h 16"/>
                <a:gd name="T14" fmla="*/ 12 w 38"/>
                <a:gd name="T15" fmla="*/ 6 h 16"/>
                <a:gd name="T16" fmla="*/ 12 w 38"/>
                <a:gd name="T17" fmla="*/ 3 h 16"/>
                <a:gd name="T18" fmla="*/ 12 w 38"/>
                <a:gd name="T19" fmla="*/ 1 h 16"/>
                <a:gd name="T20" fmla="*/ 11 w 38"/>
                <a:gd name="T21" fmla="*/ 0 h 16"/>
                <a:gd name="T22" fmla="*/ 9 w 38"/>
                <a:gd name="T23" fmla="*/ 0 h 16"/>
                <a:gd name="T24" fmla="*/ 3 w 38"/>
                <a:gd name="T25" fmla="*/ 0 h 16"/>
                <a:gd name="T26" fmla="*/ 1 w 38"/>
                <a:gd name="T27" fmla="*/ 0 h 16"/>
                <a:gd name="T28" fmla="*/ 0 w 38"/>
                <a:gd name="T29" fmla="*/ 2 h 16"/>
                <a:gd name="T30" fmla="*/ 0 w 38"/>
                <a:gd name="T31" fmla="*/ 3 h 16"/>
                <a:gd name="T32" fmla="*/ 0 w 38"/>
                <a:gd name="T33" fmla="*/ 13 h 16"/>
                <a:gd name="T34" fmla="*/ 0 w 38"/>
                <a:gd name="T35" fmla="*/ 15 h 16"/>
                <a:gd name="T36" fmla="*/ 2 w 38"/>
                <a:gd name="T37" fmla="*/ 16 h 16"/>
                <a:gd name="T38" fmla="*/ 3 w 38"/>
                <a:gd name="T39" fmla="*/ 16 h 16"/>
                <a:gd name="T40" fmla="*/ 9 w 38"/>
                <a:gd name="T41" fmla="*/ 16 h 16"/>
                <a:gd name="T42" fmla="*/ 11 w 38"/>
                <a:gd name="T43" fmla="*/ 16 h 16"/>
                <a:gd name="T44" fmla="*/ 12 w 38"/>
                <a:gd name="T45" fmla="*/ 14 h 16"/>
                <a:gd name="T46" fmla="*/ 12 w 38"/>
                <a:gd name="T47" fmla="*/ 13 h 16"/>
                <a:gd name="T48" fmla="*/ 12 w 38"/>
                <a:gd name="T49" fmla="*/ 10 h 16"/>
                <a:gd name="T50" fmla="*/ 38 w 38"/>
                <a:gd name="T51" fmla="*/ 10 h 16"/>
                <a:gd name="T52" fmla="*/ 38 w 38"/>
                <a:gd name="T53" fmla="*/ 0 h 16"/>
                <a:gd name="T54" fmla="*/ 3 w 38"/>
                <a:gd name="T55" fmla="*/ 3 h 16"/>
                <a:gd name="T56" fmla="*/ 9 w 38"/>
                <a:gd name="T57" fmla="*/ 3 h 16"/>
                <a:gd name="T58" fmla="*/ 9 w 38"/>
                <a:gd name="T59" fmla="*/ 13 h 16"/>
                <a:gd name="T60" fmla="*/ 3 w 38"/>
                <a:gd name="T61" fmla="*/ 13 h 16"/>
                <a:gd name="T62" fmla="*/ 3 w 38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" h="16">
                  <a:moveTo>
                    <a:pt x="38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2"/>
                    <a:pt x="12" y="2"/>
                    <a:pt x="12" y="1"/>
                  </a:cubicBezTo>
                  <a:cubicBezTo>
                    <a:pt x="12" y="1"/>
                    <a:pt x="11" y="0"/>
                    <a:pt x="11" y="0"/>
                  </a:cubicBezTo>
                  <a:cubicBezTo>
                    <a:pt x="10" y="0"/>
                    <a:pt x="10" y="0"/>
                    <a:pt x="9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1" y="15"/>
                    <a:pt x="1" y="16"/>
                    <a:pt x="2" y="16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0" y="16"/>
                    <a:pt x="11" y="16"/>
                    <a:pt x="11" y="16"/>
                  </a:cubicBezTo>
                  <a:cubicBezTo>
                    <a:pt x="12" y="15"/>
                    <a:pt x="12" y="15"/>
                    <a:pt x="12" y="14"/>
                  </a:cubicBezTo>
                  <a:cubicBezTo>
                    <a:pt x="12" y="14"/>
                    <a:pt x="12" y="13"/>
                    <a:pt x="12" y="13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38" y="10"/>
                    <a:pt x="38" y="10"/>
                    <a:pt x="38" y="10"/>
                  </a:cubicBezTo>
                  <a:lnTo>
                    <a:pt x="38" y="0"/>
                  </a:lnTo>
                  <a:close/>
                  <a:moveTo>
                    <a:pt x="3" y="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3" y="13"/>
                    <a:pt x="3" y="13"/>
                    <a:pt x="3" y="13"/>
                  </a:cubicBezTo>
                  <a:lnTo>
                    <a:pt x="3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8" name="Group 68"/>
          <p:cNvGrpSpPr>
            <a:grpSpLocks noChangeAspect="1"/>
          </p:cNvGrpSpPr>
          <p:nvPr/>
        </p:nvGrpSpPr>
        <p:grpSpPr bwMode="auto">
          <a:xfrm>
            <a:off x="4260335" y="4675466"/>
            <a:ext cx="490483" cy="472584"/>
            <a:chOff x="3770" y="2095"/>
            <a:chExt cx="137" cy="132"/>
          </a:xfrm>
          <a:solidFill>
            <a:schemeClr val="bg1"/>
          </a:solidFill>
          <a:effectLst/>
        </p:grpSpPr>
        <p:sp>
          <p:nvSpPr>
            <p:cNvPr id="69" name="Freeform 69"/>
            <p:cNvSpPr>
              <a:spLocks/>
            </p:cNvSpPr>
            <p:nvPr/>
          </p:nvSpPr>
          <p:spPr bwMode="auto">
            <a:xfrm>
              <a:off x="3770" y="2190"/>
              <a:ext cx="137" cy="37"/>
            </a:xfrm>
            <a:custGeom>
              <a:avLst/>
              <a:gdLst>
                <a:gd name="T0" fmla="*/ 52 w 55"/>
                <a:gd name="T1" fmla="*/ 6 h 15"/>
                <a:gd name="T2" fmla="*/ 38 w 55"/>
                <a:gd name="T3" fmla="*/ 6 h 15"/>
                <a:gd name="T4" fmla="*/ 37 w 55"/>
                <a:gd name="T5" fmla="*/ 6 h 15"/>
                <a:gd name="T6" fmla="*/ 37 w 55"/>
                <a:gd name="T7" fmla="*/ 3 h 15"/>
                <a:gd name="T8" fmla="*/ 37 w 55"/>
                <a:gd name="T9" fmla="*/ 1 h 15"/>
                <a:gd name="T10" fmla="*/ 35 w 55"/>
                <a:gd name="T11" fmla="*/ 0 h 15"/>
                <a:gd name="T12" fmla="*/ 20 w 55"/>
                <a:gd name="T13" fmla="*/ 0 h 15"/>
                <a:gd name="T14" fmla="*/ 18 w 55"/>
                <a:gd name="T15" fmla="*/ 3 h 15"/>
                <a:gd name="T16" fmla="*/ 18 w 55"/>
                <a:gd name="T17" fmla="*/ 6 h 15"/>
                <a:gd name="T18" fmla="*/ 18 w 55"/>
                <a:gd name="T19" fmla="*/ 6 h 15"/>
                <a:gd name="T20" fmla="*/ 3 w 55"/>
                <a:gd name="T21" fmla="*/ 6 h 15"/>
                <a:gd name="T22" fmla="*/ 0 w 55"/>
                <a:gd name="T23" fmla="*/ 8 h 15"/>
                <a:gd name="T24" fmla="*/ 0 w 55"/>
                <a:gd name="T25" fmla="*/ 14 h 15"/>
                <a:gd name="T26" fmla="*/ 1 w 55"/>
                <a:gd name="T27" fmla="*/ 15 h 15"/>
                <a:gd name="T28" fmla="*/ 2 w 55"/>
                <a:gd name="T29" fmla="*/ 14 h 15"/>
                <a:gd name="T30" fmla="*/ 2 w 55"/>
                <a:gd name="T31" fmla="*/ 8 h 15"/>
                <a:gd name="T32" fmla="*/ 3 w 55"/>
                <a:gd name="T33" fmla="*/ 8 h 15"/>
                <a:gd name="T34" fmla="*/ 18 w 55"/>
                <a:gd name="T35" fmla="*/ 8 h 15"/>
                <a:gd name="T36" fmla="*/ 18 w 55"/>
                <a:gd name="T37" fmla="*/ 8 h 15"/>
                <a:gd name="T38" fmla="*/ 18 w 55"/>
                <a:gd name="T39" fmla="*/ 9 h 15"/>
                <a:gd name="T40" fmla="*/ 19 w 55"/>
                <a:gd name="T41" fmla="*/ 9 h 15"/>
                <a:gd name="T42" fmla="*/ 20 w 55"/>
                <a:gd name="T43" fmla="*/ 9 h 15"/>
                <a:gd name="T44" fmla="*/ 20 w 55"/>
                <a:gd name="T45" fmla="*/ 8 h 15"/>
                <a:gd name="T46" fmla="*/ 20 w 55"/>
                <a:gd name="T47" fmla="*/ 3 h 15"/>
                <a:gd name="T48" fmla="*/ 20 w 55"/>
                <a:gd name="T49" fmla="*/ 2 h 15"/>
                <a:gd name="T50" fmla="*/ 35 w 55"/>
                <a:gd name="T51" fmla="*/ 2 h 15"/>
                <a:gd name="T52" fmla="*/ 35 w 55"/>
                <a:gd name="T53" fmla="*/ 3 h 15"/>
                <a:gd name="T54" fmla="*/ 35 w 55"/>
                <a:gd name="T55" fmla="*/ 8 h 15"/>
                <a:gd name="T56" fmla="*/ 36 w 55"/>
                <a:gd name="T57" fmla="*/ 9 h 15"/>
                <a:gd name="T58" fmla="*/ 36 w 55"/>
                <a:gd name="T59" fmla="*/ 9 h 15"/>
                <a:gd name="T60" fmla="*/ 37 w 55"/>
                <a:gd name="T61" fmla="*/ 9 h 15"/>
                <a:gd name="T62" fmla="*/ 37 w 55"/>
                <a:gd name="T63" fmla="*/ 8 h 15"/>
                <a:gd name="T64" fmla="*/ 38 w 55"/>
                <a:gd name="T65" fmla="*/ 8 h 15"/>
                <a:gd name="T66" fmla="*/ 52 w 55"/>
                <a:gd name="T67" fmla="*/ 8 h 15"/>
                <a:gd name="T68" fmla="*/ 53 w 55"/>
                <a:gd name="T69" fmla="*/ 8 h 15"/>
                <a:gd name="T70" fmla="*/ 53 w 55"/>
                <a:gd name="T71" fmla="*/ 14 h 15"/>
                <a:gd name="T72" fmla="*/ 54 w 55"/>
                <a:gd name="T73" fmla="*/ 15 h 15"/>
                <a:gd name="T74" fmla="*/ 55 w 55"/>
                <a:gd name="T75" fmla="*/ 14 h 15"/>
                <a:gd name="T76" fmla="*/ 55 w 55"/>
                <a:gd name="T77" fmla="*/ 8 h 15"/>
                <a:gd name="T78" fmla="*/ 52 w 55"/>
                <a:gd name="T79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5" h="15">
                  <a:moveTo>
                    <a:pt x="52" y="6"/>
                  </a:move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7" y="6"/>
                    <a:pt x="37" y="6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2"/>
                    <a:pt x="37" y="1"/>
                    <a:pt x="37" y="1"/>
                  </a:cubicBezTo>
                  <a:cubicBezTo>
                    <a:pt x="36" y="0"/>
                    <a:pt x="36" y="0"/>
                    <a:pt x="35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8" y="1"/>
                    <a:pt x="18" y="3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7"/>
                    <a:pt x="0" y="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1" y="15"/>
                    <a:pt x="1" y="15"/>
                  </a:cubicBezTo>
                  <a:cubicBezTo>
                    <a:pt x="2" y="15"/>
                    <a:pt x="2" y="14"/>
                    <a:pt x="2" y="14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9"/>
                  </a:cubicBezTo>
                  <a:cubicBezTo>
                    <a:pt x="18" y="9"/>
                    <a:pt x="19" y="9"/>
                    <a:pt x="19" y="9"/>
                  </a:cubicBezTo>
                  <a:cubicBezTo>
                    <a:pt x="19" y="9"/>
                    <a:pt x="19" y="9"/>
                    <a:pt x="20" y="9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5" y="2"/>
                    <a:pt x="35" y="2"/>
                    <a:pt x="35" y="3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8"/>
                    <a:pt x="35" y="8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8"/>
                    <a:pt x="37" y="8"/>
                    <a:pt x="38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3" y="14"/>
                    <a:pt x="53" y="15"/>
                    <a:pt x="54" y="15"/>
                  </a:cubicBezTo>
                  <a:cubicBezTo>
                    <a:pt x="54" y="15"/>
                    <a:pt x="55" y="14"/>
                    <a:pt x="55" y="14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5" y="7"/>
                    <a:pt x="54" y="6"/>
                    <a:pt x="5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70"/>
            <p:cNvSpPr>
              <a:spLocks/>
            </p:cNvSpPr>
            <p:nvPr/>
          </p:nvSpPr>
          <p:spPr bwMode="auto">
            <a:xfrm>
              <a:off x="3820" y="2118"/>
              <a:ext cx="37" cy="69"/>
            </a:xfrm>
            <a:custGeom>
              <a:avLst/>
              <a:gdLst>
                <a:gd name="T0" fmla="*/ 2 w 15"/>
                <a:gd name="T1" fmla="*/ 14 h 28"/>
                <a:gd name="T2" fmla="*/ 3 w 15"/>
                <a:gd name="T3" fmla="*/ 13 h 28"/>
                <a:gd name="T4" fmla="*/ 3 w 15"/>
                <a:gd name="T5" fmla="*/ 8 h 28"/>
                <a:gd name="T6" fmla="*/ 4 w 15"/>
                <a:gd name="T7" fmla="*/ 4 h 28"/>
                <a:gd name="T8" fmla="*/ 4 w 15"/>
                <a:gd name="T9" fmla="*/ 4 h 28"/>
                <a:gd name="T10" fmla="*/ 4 w 15"/>
                <a:gd name="T11" fmla="*/ 12 h 28"/>
                <a:gd name="T12" fmla="*/ 4 w 15"/>
                <a:gd name="T13" fmla="*/ 13 h 28"/>
                <a:gd name="T14" fmla="*/ 4 w 15"/>
                <a:gd name="T15" fmla="*/ 26 h 28"/>
                <a:gd name="T16" fmla="*/ 5 w 15"/>
                <a:gd name="T17" fmla="*/ 28 h 28"/>
                <a:gd name="T18" fmla="*/ 5 w 15"/>
                <a:gd name="T19" fmla="*/ 28 h 28"/>
                <a:gd name="T20" fmla="*/ 5 w 15"/>
                <a:gd name="T21" fmla="*/ 28 h 28"/>
                <a:gd name="T22" fmla="*/ 7 w 15"/>
                <a:gd name="T23" fmla="*/ 26 h 28"/>
                <a:gd name="T24" fmla="*/ 7 w 15"/>
                <a:gd name="T25" fmla="*/ 14 h 28"/>
                <a:gd name="T26" fmla="*/ 8 w 15"/>
                <a:gd name="T27" fmla="*/ 14 h 28"/>
                <a:gd name="T28" fmla="*/ 8 w 15"/>
                <a:gd name="T29" fmla="*/ 26 h 28"/>
                <a:gd name="T30" fmla="*/ 10 w 15"/>
                <a:gd name="T31" fmla="*/ 28 h 28"/>
                <a:gd name="T32" fmla="*/ 10 w 15"/>
                <a:gd name="T33" fmla="*/ 28 h 28"/>
                <a:gd name="T34" fmla="*/ 10 w 15"/>
                <a:gd name="T35" fmla="*/ 28 h 28"/>
                <a:gd name="T36" fmla="*/ 12 w 15"/>
                <a:gd name="T37" fmla="*/ 26 h 28"/>
                <a:gd name="T38" fmla="*/ 12 w 15"/>
                <a:gd name="T39" fmla="*/ 13 h 28"/>
                <a:gd name="T40" fmla="*/ 12 w 15"/>
                <a:gd name="T41" fmla="*/ 12 h 28"/>
                <a:gd name="T42" fmla="*/ 12 w 15"/>
                <a:gd name="T43" fmla="*/ 4 h 28"/>
                <a:gd name="T44" fmla="*/ 12 w 15"/>
                <a:gd name="T45" fmla="*/ 4 h 28"/>
                <a:gd name="T46" fmla="*/ 12 w 15"/>
                <a:gd name="T47" fmla="*/ 8 h 28"/>
                <a:gd name="T48" fmla="*/ 12 w 15"/>
                <a:gd name="T49" fmla="*/ 13 h 28"/>
                <a:gd name="T50" fmla="*/ 14 w 15"/>
                <a:gd name="T51" fmla="*/ 14 h 28"/>
                <a:gd name="T52" fmla="*/ 15 w 15"/>
                <a:gd name="T53" fmla="*/ 13 h 28"/>
                <a:gd name="T54" fmla="*/ 15 w 15"/>
                <a:gd name="T55" fmla="*/ 8 h 28"/>
                <a:gd name="T56" fmla="*/ 13 w 15"/>
                <a:gd name="T57" fmla="*/ 1 h 28"/>
                <a:gd name="T58" fmla="*/ 10 w 15"/>
                <a:gd name="T59" fmla="*/ 0 h 28"/>
                <a:gd name="T60" fmla="*/ 10 w 15"/>
                <a:gd name="T61" fmla="*/ 0 h 28"/>
                <a:gd name="T62" fmla="*/ 10 w 15"/>
                <a:gd name="T63" fmla="*/ 0 h 28"/>
                <a:gd name="T64" fmla="*/ 10 w 15"/>
                <a:gd name="T65" fmla="*/ 0 h 28"/>
                <a:gd name="T66" fmla="*/ 8 w 15"/>
                <a:gd name="T67" fmla="*/ 4 h 28"/>
                <a:gd name="T68" fmla="*/ 8 w 15"/>
                <a:gd name="T69" fmla="*/ 1 h 28"/>
                <a:gd name="T70" fmla="*/ 8 w 15"/>
                <a:gd name="T71" fmla="*/ 1 h 28"/>
                <a:gd name="T72" fmla="*/ 8 w 15"/>
                <a:gd name="T73" fmla="*/ 0 h 28"/>
                <a:gd name="T74" fmla="*/ 8 w 15"/>
                <a:gd name="T75" fmla="*/ 0 h 28"/>
                <a:gd name="T76" fmla="*/ 7 w 15"/>
                <a:gd name="T77" fmla="*/ 0 h 28"/>
                <a:gd name="T78" fmla="*/ 7 w 15"/>
                <a:gd name="T79" fmla="*/ 0 h 28"/>
                <a:gd name="T80" fmla="*/ 7 w 15"/>
                <a:gd name="T81" fmla="*/ 1 h 28"/>
                <a:gd name="T82" fmla="*/ 7 w 15"/>
                <a:gd name="T83" fmla="*/ 1 h 28"/>
                <a:gd name="T84" fmla="*/ 7 w 15"/>
                <a:gd name="T85" fmla="*/ 4 h 28"/>
                <a:gd name="T86" fmla="*/ 6 w 15"/>
                <a:gd name="T87" fmla="*/ 0 h 28"/>
                <a:gd name="T88" fmla="*/ 6 w 15"/>
                <a:gd name="T89" fmla="*/ 0 h 28"/>
                <a:gd name="T90" fmla="*/ 6 w 15"/>
                <a:gd name="T91" fmla="*/ 0 h 28"/>
                <a:gd name="T92" fmla="*/ 5 w 15"/>
                <a:gd name="T93" fmla="*/ 0 h 28"/>
                <a:gd name="T94" fmla="*/ 2 w 15"/>
                <a:gd name="T95" fmla="*/ 1 h 28"/>
                <a:gd name="T96" fmla="*/ 0 w 15"/>
                <a:gd name="T97" fmla="*/ 8 h 28"/>
                <a:gd name="T98" fmla="*/ 0 w 15"/>
                <a:gd name="T99" fmla="*/ 13 h 28"/>
                <a:gd name="T100" fmla="*/ 2 w 15"/>
                <a:gd name="T101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" h="28">
                  <a:moveTo>
                    <a:pt x="2" y="14"/>
                  </a:moveTo>
                  <a:cubicBezTo>
                    <a:pt x="3" y="14"/>
                    <a:pt x="3" y="14"/>
                    <a:pt x="3" y="13"/>
                  </a:cubicBezTo>
                  <a:cubicBezTo>
                    <a:pt x="3" y="13"/>
                    <a:pt x="3" y="10"/>
                    <a:pt x="3" y="8"/>
                  </a:cubicBezTo>
                  <a:cubicBezTo>
                    <a:pt x="3" y="7"/>
                    <a:pt x="3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3"/>
                    <a:pt x="4" y="13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7"/>
                    <a:pt x="4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6" y="28"/>
                    <a:pt x="7" y="27"/>
                    <a:pt x="7" y="26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7"/>
                    <a:pt x="9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1" y="28"/>
                    <a:pt x="12" y="27"/>
                    <a:pt x="12" y="26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2"/>
                    <a:pt x="12" y="12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7"/>
                    <a:pt x="12" y="8"/>
                  </a:cubicBezTo>
                  <a:cubicBezTo>
                    <a:pt x="13" y="10"/>
                    <a:pt x="12" y="13"/>
                    <a:pt x="12" y="13"/>
                  </a:cubicBezTo>
                  <a:cubicBezTo>
                    <a:pt x="12" y="14"/>
                    <a:pt x="13" y="14"/>
                    <a:pt x="14" y="14"/>
                  </a:cubicBezTo>
                  <a:cubicBezTo>
                    <a:pt x="15" y="14"/>
                    <a:pt x="15" y="14"/>
                    <a:pt x="15" y="13"/>
                  </a:cubicBezTo>
                  <a:cubicBezTo>
                    <a:pt x="15" y="13"/>
                    <a:pt x="15" y="10"/>
                    <a:pt x="15" y="8"/>
                  </a:cubicBezTo>
                  <a:cubicBezTo>
                    <a:pt x="15" y="3"/>
                    <a:pt x="13" y="1"/>
                    <a:pt x="13" y="1"/>
                  </a:cubicBezTo>
                  <a:cubicBezTo>
                    <a:pt x="12" y="1"/>
                    <a:pt x="11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9" y="2"/>
                    <a:pt x="8" y="4"/>
                  </a:cubicBezTo>
                  <a:cubicBezTo>
                    <a:pt x="8" y="3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3"/>
                    <a:pt x="7" y="4"/>
                  </a:cubicBezTo>
                  <a:cubicBezTo>
                    <a:pt x="6" y="2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2" y="1"/>
                    <a:pt x="1" y="3"/>
                    <a:pt x="0" y="8"/>
                  </a:cubicBezTo>
                  <a:cubicBezTo>
                    <a:pt x="0" y="10"/>
                    <a:pt x="0" y="13"/>
                    <a:pt x="0" y="13"/>
                  </a:cubicBezTo>
                  <a:cubicBezTo>
                    <a:pt x="1" y="14"/>
                    <a:pt x="1" y="14"/>
                    <a:pt x="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71"/>
            <p:cNvSpPr>
              <a:spLocks/>
            </p:cNvSpPr>
            <p:nvPr/>
          </p:nvSpPr>
          <p:spPr bwMode="auto">
            <a:xfrm>
              <a:off x="3830" y="2095"/>
              <a:ext cx="17" cy="20"/>
            </a:xfrm>
            <a:custGeom>
              <a:avLst/>
              <a:gdLst>
                <a:gd name="T0" fmla="*/ 1 w 7"/>
                <a:gd name="T1" fmla="*/ 5 h 8"/>
                <a:gd name="T2" fmla="*/ 4 w 7"/>
                <a:gd name="T3" fmla="*/ 8 h 8"/>
                <a:gd name="T4" fmla="*/ 7 w 7"/>
                <a:gd name="T5" fmla="*/ 5 h 8"/>
                <a:gd name="T6" fmla="*/ 7 w 7"/>
                <a:gd name="T7" fmla="*/ 4 h 8"/>
                <a:gd name="T8" fmla="*/ 7 w 7"/>
                <a:gd name="T9" fmla="*/ 4 h 8"/>
                <a:gd name="T10" fmla="*/ 4 w 7"/>
                <a:gd name="T11" fmla="*/ 0 h 8"/>
                <a:gd name="T12" fmla="*/ 1 w 7"/>
                <a:gd name="T13" fmla="*/ 4 h 8"/>
                <a:gd name="T14" fmla="*/ 0 w 7"/>
                <a:gd name="T15" fmla="*/ 4 h 8"/>
                <a:gd name="T16" fmla="*/ 1 w 7"/>
                <a:gd name="T1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8">
                  <a:moveTo>
                    <a:pt x="1" y="5"/>
                  </a:moveTo>
                  <a:cubicBezTo>
                    <a:pt x="1" y="7"/>
                    <a:pt x="2" y="8"/>
                    <a:pt x="4" y="8"/>
                  </a:cubicBezTo>
                  <a:cubicBezTo>
                    <a:pt x="5" y="8"/>
                    <a:pt x="6" y="7"/>
                    <a:pt x="7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5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Freeform 72"/>
            <p:cNvSpPr>
              <a:spLocks/>
            </p:cNvSpPr>
            <p:nvPr/>
          </p:nvSpPr>
          <p:spPr bwMode="auto">
            <a:xfrm>
              <a:off x="3867" y="2135"/>
              <a:ext cx="35" cy="65"/>
            </a:xfrm>
            <a:custGeom>
              <a:avLst/>
              <a:gdLst>
                <a:gd name="T0" fmla="*/ 1 w 14"/>
                <a:gd name="T1" fmla="*/ 13 h 26"/>
                <a:gd name="T2" fmla="*/ 2 w 14"/>
                <a:gd name="T3" fmla="*/ 12 h 26"/>
                <a:gd name="T4" fmla="*/ 2 w 14"/>
                <a:gd name="T5" fmla="*/ 8 h 26"/>
                <a:gd name="T6" fmla="*/ 3 w 14"/>
                <a:gd name="T7" fmla="*/ 4 h 26"/>
                <a:gd name="T8" fmla="*/ 3 w 14"/>
                <a:gd name="T9" fmla="*/ 4 h 26"/>
                <a:gd name="T10" fmla="*/ 3 w 14"/>
                <a:gd name="T11" fmla="*/ 11 h 26"/>
                <a:gd name="T12" fmla="*/ 3 w 14"/>
                <a:gd name="T13" fmla="*/ 12 h 26"/>
                <a:gd name="T14" fmla="*/ 3 w 14"/>
                <a:gd name="T15" fmla="*/ 24 h 26"/>
                <a:gd name="T16" fmla="*/ 5 w 14"/>
                <a:gd name="T17" fmla="*/ 26 h 26"/>
                <a:gd name="T18" fmla="*/ 5 w 14"/>
                <a:gd name="T19" fmla="*/ 26 h 26"/>
                <a:gd name="T20" fmla="*/ 5 w 14"/>
                <a:gd name="T21" fmla="*/ 26 h 26"/>
                <a:gd name="T22" fmla="*/ 6 w 14"/>
                <a:gd name="T23" fmla="*/ 24 h 26"/>
                <a:gd name="T24" fmla="*/ 6 w 14"/>
                <a:gd name="T25" fmla="*/ 13 h 26"/>
                <a:gd name="T26" fmla="*/ 7 w 14"/>
                <a:gd name="T27" fmla="*/ 13 h 26"/>
                <a:gd name="T28" fmla="*/ 7 w 14"/>
                <a:gd name="T29" fmla="*/ 24 h 26"/>
                <a:gd name="T30" fmla="*/ 9 w 14"/>
                <a:gd name="T31" fmla="*/ 26 h 26"/>
                <a:gd name="T32" fmla="*/ 9 w 14"/>
                <a:gd name="T33" fmla="*/ 26 h 26"/>
                <a:gd name="T34" fmla="*/ 9 w 14"/>
                <a:gd name="T35" fmla="*/ 26 h 26"/>
                <a:gd name="T36" fmla="*/ 10 w 14"/>
                <a:gd name="T37" fmla="*/ 24 h 26"/>
                <a:gd name="T38" fmla="*/ 10 w 14"/>
                <a:gd name="T39" fmla="*/ 12 h 26"/>
                <a:gd name="T40" fmla="*/ 10 w 14"/>
                <a:gd name="T41" fmla="*/ 11 h 26"/>
                <a:gd name="T42" fmla="*/ 10 w 14"/>
                <a:gd name="T43" fmla="*/ 4 h 26"/>
                <a:gd name="T44" fmla="*/ 10 w 14"/>
                <a:gd name="T45" fmla="*/ 4 h 26"/>
                <a:gd name="T46" fmla="*/ 11 w 14"/>
                <a:gd name="T47" fmla="*/ 8 h 26"/>
                <a:gd name="T48" fmla="*/ 11 w 14"/>
                <a:gd name="T49" fmla="*/ 12 h 26"/>
                <a:gd name="T50" fmla="*/ 12 w 14"/>
                <a:gd name="T51" fmla="*/ 13 h 26"/>
                <a:gd name="T52" fmla="*/ 13 w 14"/>
                <a:gd name="T53" fmla="*/ 12 h 26"/>
                <a:gd name="T54" fmla="*/ 13 w 14"/>
                <a:gd name="T55" fmla="*/ 7 h 26"/>
                <a:gd name="T56" fmla="*/ 12 w 14"/>
                <a:gd name="T57" fmla="*/ 1 h 26"/>
                <a:gd name="T58" fmla="*/ 9 w 14"/>
                <a:gd name="T59" fmla="*/ 0 h 26"/>
                <a:gd name="T60" fmla="*/ 8 w 14"/>
                <a:gd name="T61" fmla="*/ 0 h 26"/>
                <a:gd name="T62" fmla="*/ 8 w 14"/>
                <a:gd name="T63" fmla="*/ 0 h 26"/>
                <a:gd name="T64" fmla="*/ 8 w 14"/>
                <a:gd name="T65" fmla="*/ 0 h 26"/>
                <a:gd name="T66" fmla="*/ 7 w 14"/>
                <a:gd name="T67" fmla="*/ 3 h 26"/>
                <a:gd name="T68" fmla="*/ 7 w 14"/>
                <a:gd name="T69" fmla="*/ 1 h 26"/>
                <a:gd name="T70" fmla="*/ 7 w 14"/>
                <a:gd name="T71" fmla="*/ 0 h 26"/>
                <a:gd name="T72" fmla="*/ 7 w 14"/>
                <a:gd name="T73" fmla="*/ 0 h 26"/>
                <a:gd name="T74" fmla="*/ 7 w 14"/>
                <a:gd name="T75" fmla="*/ 0 h 26"/>
                <a:gd name="T76" fmla="*/ 6 w 14"/>
                <a:gd name="T77" fmla="*/ 0 h 26"/>
                <a:gd name="T78" fmla="*/ 6 w 14"/>
                <a:gd name="T79" fmla="*/ 0 h 26"/>
                <a:gd name="T80" fmla="*/ 6 w 14"/>
                <a:gd name="T81" fmla="*/ 0 h 26"/>
                <a:gd name="T82" fmla="*/ 6 w 14"/>
                <a:gd name="T83" fmla="*/ 1 h 26"/>
                <a:gd name="T84" fmla="*/ 6 w 14"/>
                <a:gd name="T85" fmla="*/ 3 h 26"/>
                <a:gd name="T86" fmla="*/ 5 w 14"/>
                <a:gd name="T87" fmla="*/ 0 h 26"/>
                <a:gd name="T88" fmla="*/ 5 w 14"/>
                <a:gd name="T89" fmla="*/ 0 h 26"/>
                <a:gd name="T90" fmla="*/ 5 w 14"/>
                <a:gd name="T91" fmla="*/ 0 h 26"/>
                <a:gd name="T92" fmla="*/ 4 w 14"/>
                <a:gd name="T93" fmla="*/ 0 h 26"/>
                <a:gd name="T94" fmla="*/ 1 w 14"/>
                <a:gd name="T95" fmla="*/ 1 h 26"/>
                <a:gd name="T96" fmla="*/ 0 w 14"/>
                <a:gd name="T97" fmla="*/ 7 h 26"/>
                <a:gd name="T98" fmla="*/ 0 w 14"/>
                <a:gd name="T99" fmla="*/ 12 h 26"/>
                <a:gd name="T100" fmla="*/ 1 w 14"/>
                <a:gd name="T101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" h="26">
                  <a:moveTo>
                    <a:pt x="1" y="13"/>
                  </a:moveTo>
                  <a:cubicBezTo>
                    <a:pt x="2" y="13"/>
                    <a:pt x="2" y="13"/>
                    <a:pt x="2" y="12"/>
                  </a:cubicBezTo>
                  <a:cubicBezTo>
                    <a:pt x="2" y="12"/>
                    <a:pt x="2" y="10"/>
                    <a:pt x="2" y="8"/>
                  </a:cubicBezTo>
                  <a:cubicBezTo>
                    <a:pt x="2" y="6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6" y="25"/>
                    <a:pt x="6" y="2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8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5"/>
                    <a:pt x="10" y="2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6"/>
                    <a:pt x="11" y="8"/>
                  </a:cubicBezTo>
                  <a:cubicBezTo>
                    <a:pt x="11" y="10"/>
                    <a:pt x="11" y="12"/>
                    <a:pt x="11" y="12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3"/>
                    <a:pt x="13" y="13"/>
                    <a:pt x="13" y="12"/>
                  </a:cubicBezTo>
                  <a:cubicBezTo>
                    <a:pt x="13" y="12"/>
                    <a:pt x="14" y="9"/>
                    <a:pt x="13" y="7"/>
                  </a:cubicBezTo>
                  <a:cubicBezTo>
                    <a:pt x="13" y="3"/>
                    <a:pt x="12" y="1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2"/>
                    <a:pt x="7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5" y="2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1" y="1"/>
                    <a:pt x="0" y="3"/>
                    <a:pt x="0" y="7"/>
                  </a:cubicBezTo>
                  <a:cubicBezTo>
                    <a:pt x="0" y="9"/>
                    <a:pt x="0" y="12"/>
                    <a:pt x="0" y="12"/>
                  </a:cubicBezTo>
                  <a:cubicBezTo>
                    <a:pt x="0" y="13"/>
                    <a:pt x="0" y="13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Freeform 73"/>
            <p:cNvSpPr>
              <a:spLocks/>
            </p:cNvSpPr>
            <p:nvPr/>
          </p:nvSpPr>
          <p:spPr bwMode="auto">
            <a:xfrm>
              <a:off x="3875" y="2115"/>
              <a:ext cx="17" cy="18"/>
            </a:xfrm>
            <a:custGeom>
              <a:avLst/>
              <a:gdLst>
                <a:gd name="T0" fmla="*/ 1 w 7"/>
                <a:gd name="T1" fmla="*/ 5 h 7"/>
                <a:gd name="T2" fmla="*/ 4 w 7"/>
                <a:gd name="T3" fmla="*/ 7 h 7"/>
                <a:gd name="T4" fmla="*/ 6 w 7"/>
                <a:gd name="T5" fmla="*/ 4 h 7"/>
                <a:gd name="T6" fmla="*/ 7 w 7"/>
                <a:gd name="T7" fmla="*/ 3 h 7"/>
                <a:gd name="T8" fmla="*/ 6 w 7"/>
                <a:gd name="T9" fmla="*/ 3 h 7"/>
                <a:gd name="T10" fmla="*/ 4 w 7"/>
                <a:gd name="T11" fmla="*/ 0 h 7"/>
                <a:gd name="T12" fmla="*/ 1 w 7"/>
                <a:gd name="T13" fmla="*/ 3 h 7"/>
                <a:gd name="T14" fmla="*/ 0 w 7"/>
                <a:gd name="T15" fmla="*/ 3 h 7"/>
                <a:gd name="T16" fmla="*/ 1 w 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1" y="6"/>
                    <a:pt x="2" y="7"/>
                    <a:pt x="4" y="7"/>
                  </a:cubicBezTo>
                  <a:cubicBezTo>
                    <a:pt x="5" y="7"/>
                    <a:pt x="6" y="6"/>
                    <a:pt x="6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Freeform 74"/>
            <p:cNvSpPr>
              <a:spLocks/>
            </p:cNvSpPr>
            <p:nvPr/>
          </p:nvSpPr>
          <p:spPr bwMode="auto">
            <a:xfrm>
              <a:off x="3778" y="2135"/>
              <a:ext cx="35" cy="65"/>
            </a:xfrm>
            <a:custGeom>
              <a:avLst/>
              <a:gdLst>
                <a:gd name="T0" fmla="*/ 1 w 14"/>
                <a:gd name="T1" fmla="*/ 13 h 26"/>
                <a:gd name="T2" fmla="*/ 2 w 14"/>
                <a:gd name="T3" fmla="*/ 12 h 26"/>
                <a:gd name="T4" fmla="*/ 2 w 14"/>
                <a:gd name="T5" fmla="*/ 8 h 26"/>
                <a:gd name="T6" fmla="*/ 3 w 14"/>
                <a:gd name="T7" fmla="*/ 4 h 26"/>
                <a:gd name="T8" fmla="*/ 3 w 14"/>
                <a:gd name="T9" fmla="*/ 4 h 26"/>
                <a:gd name="T10" fmla="*/ 3 w 14"/>
                <a:gd name="T11" fmla="*/ 11 h 26"/>
                <a:gd name="T12" fmla="*/ 3 w 14"/>
                <a:gd name="T13" fmla="*/ 12 h 26"/>
                <a:gd name="T14" fmla="*/ 3 w 14"/>
                <a:gd name="T15" fmla="*/ 24 h 26"/>
                <a:gd name="T16" fmla="*/ 5 w 14"/>
                <a:gd name="T17" fmla="*/ 26 h 26"/>
                <a:gd name="T18" fmla="*/ 5 w 14"/>
                <a:gd name="T19" fmla="*/ 26 h 26"/>
                <a:gd name="T20" fmla="*/ 5 w 14"/>
                <a:gd name="T21" fmla="*/ 26 h 26"/>
                <a:gd name="T22" fmla="*/ 6 w 14"/>
                <a:gd name="T23" fmla="*/ 24 h 26"/>
                <a:gd name="T24" fmla="*/ 6 w 14"/>
                <a:gd name="T25" fmla="*/ 13 h 26"/>
                <a:gd name="T26" fmla="*/ 7 w 14"/>
                <a:gd name="T27" fmla="*/ 13 h 26"/>
                <a:gd name="T28" fmla="*/ 7 w 14"/>
                <a:gd name="T29" fmla="*/ 24 h 26"/>
                <a:gd name="T30" fmla="*/ 9 w 14"/>
                <a:gd name="T31" fmla="*/ 26 h 26"/>
                <a:gd name="T32" fmla="*/ 9 w 14"/>
                <a:gd name="T33" fmla="*/ 26 h 26"/>
                <a:gd name="T34" fmla="*/ 9 w 14"/>
                <a:gd name="T35" fmla="*/ 26 h 26"/>
                <a:gd name="T36" fmla="*/ 10 w 14"/>
                <a:gd name="T37" fmla="*/ 24 h 26"/>
                <a:gd name="T38" fmla="*/ 10 w 14"/>
                <a:gd name="T39" fmla="*/ 12 h 26"/>
                <a:gd name="T40" fmla="*/ 10 w 14"/>
                <a:gd name="T41" fmla="*/ 11 h 26"/>
                <a:gd name="T42" fmla="*/ 10 w 14"/>
                <a:gd name="T43" fmla="*/ 4 h 26"/>
                <a:gd name="T44" fmla="*/ 10 w 14"/>
                <a:gd name="T45" fmla="*/ 4 h 26"/>
                <a:gd name="T46" fmla="*/ 11 w 14"/>
                <a:gd name="T47" fmla="*/ 8 h 26"/>
                <a:gd name="T48" fmla="*/ 11 w 14"/>
                <a:gd name="T49" fmla="*/ 12 h 26"/>
                <a:gd name="T50" fmla="*/ 12 w 14"/>
                <a:gd name="T51" fmla="*/ 13 h 26"/>
                <a:gd name="T52" fmla="*/ 13 w 14"/>
                <a:gd name="T53" fmla="*/ 12 h 26"/>
                <a:gd name="T54" fmla="*/ 14 w 14"/>
                <a:gd name="T55" fmla="*/ 7 h 26"/>
                <a:gd name="T56" fmla="*/ 12 w 14"/>
                <a:gd name="T57" fmla="*/ 1 h 26"/>
                <a:gd name="T58" fmla="*/ 9 w 14"/>
                <a:gd name="T59" fmla="*/ 0 h 26"/>
                <a:gd name="T60" fmla="*/ 9 w 14"/>
                <a:gd name="T61" fmla="*/ 0 h 26"/>
                <a:gd name="T62" fmla="*/ 9 w 14"/>
                <a:gd name="T63" fmla="*/ 0 h 26"/>
                <a:gd name="T64" fmla="*/ 9 w 14"/>
                <a:gd name="T65" fmla="*/ 0 h 26"/>
                <a:gd name="T66" fmla="*/ 7 w 14"/>
                <a:gd name="T67" fmla="*/ 3 h 26"/>
                <a:gd name="T68" fmla="*/ 7 w 14"/>
                <a:gd name="T69" fmla="*/ 1 h 26"/>
                <a:gd name="T70" fmla="*/ 7 w 14"/>
                <a:gd name="T71" fmla="*/ 0 h 26"/>
                <a:gd name="T72" fmla="*/ 7 w 14"/>
                <a:gd name="T73" fmla="*/ 0 h 26"/>
                <a:gd name="T74" fmla="*/ 7 w 14"/>
                <a:gd name="T75" fmla="*/ 0 h 26"/>
                <a:gd name="T76" fmla="*/ 6 w 14"/>
                <a:gd name="T77" fmla="*/ 0 h 26"/>
                <a:gd name="T78" fmla="*/ 6 w 14"/>
                <a:gd name="T79" fmla="*/ 0 h 26"/>
                <a:gd name="T80" fmla="*/ 6 w 14"/>
                <a:gd name="T81" fmla="*/ 0 h 26"/>
                <a:gd name="T82" fmla="*/ 6 w 14"/>
                <a:gd name="T83" fmla="*/ 1 h 26"/>
                <a:gd name="T84" fmla="*/ 6 w 14"/>
                <a:gd name="T85" fmla="*/ 3 h 26"/>
                <a:gd name="T86" fmla="*/ 5 w 14"/>
                <a:gd name="T87" fmla="*/ 0 h 26"/>
                <a:gd name="T88" fmla="*/ 5 w 14"/>
                <a:gd name="T89" fmla="*/ 0 h 26"/>
                <a:gd name="T90" fmla="*/ 5 w 14"/>
                <a:gd name="T91" fmla="*/ 0 h 26"/>
                <a:gd name="T92" fmla="*/ 4 w 14"/>
                <a:gd name="T93" fmla="*/ 0 h 26"/>
                <a:gd name="T94" fmla="*/ 2 w 14"/>
                <a:gd name="T95" fmla="*/ 1 h 26"/>
                <a:gd name="T96" fmla="*/ 0 w 14"/>
                <a:gd name="T97" fmla="*/ 7 h 26"/>
                <a:gd name="T98" fmla="*/ 0 w 14"/>
                <a:gd name="T99" fmla="*/ 12 h 26"/>
                <a:gd name="T100" fmla="*/ 1 w 14"/>
                <a:gd name="T101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" h="26">
                  <a:moveTo>
                    <a:pt x="1" y="13"/>
                  </a:moveTo>
                  <a:cubicBezTo>
                    <a:pt x="2" y="13"/>
                    <a:pt x="2" y="13"/>
                    <a:pt x="2" y="12"/>
                  </a:cubicBezTo>
                  <a:cubicBezTo>
                    <a:pt x="2" y="12"/>
                    <a:pt x="2" y="10"/>
                    <a:pt x="2" y="8"/>
                  </a:cubicBezTo>
                  <a:cubicBezTo>
                    <a:pt x="2" y="6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6" y="26"/>
                    <a:pt x="6" y="25"/>
                    <a:pt x="6" y="2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8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5"/>
                    <a:pt x="10" y="2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6"/>
                    <a:pt x="11" y="8"/>
                  </a:cubicBezTo>
                  <a:cubicBezTo>
                    <a:pt x="11" y="10"/>
                    <a:pt x="11" y="12"/>
                    <a:pt x="11" y="12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3"/>
                    <a:pt x="13" y="13"/>
                    <a:pt x="13" y="12"/>
                  </a:cubicBezTo>
                  <a:cubicBezTo>
                    <a:pt x="13" y="12"/>
                    <a:pt x="14" y="9"/>
                    <a:pt x="14" y="7"/>
                  </a:cubicBezTo>
                  <a:cubicBezTo>
                    <a:pt x="13" y="3"/>
                    <a:pt x="12" y="1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2"/>
                    <a:pt x="7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5" y="2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1"/>
                    <a:pt x="0" y="3"/>
                    <a:pt x="0" y="7"/>
                  </a:cubicBezTo>
                  <a:cubicBezTo>
                    <a:pt x="0" y="9"/>
                    <a:pt x="0" y="12"/>
                    <a:pt x="0" y="12"/>
                  </a:cubicBezTo>
                  <a:cubicBezTo>
                    <a:pt x="0" y="13"/>
                    <a:pt x="0" y="13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Freeform 75"/>
            <p:cNvSpPr>
              <a:spLocks/>
            </p:cNvSpPr>
            <p:nvPr/>
          </p:nvSpPr>
          <p:spPr bwMode="auto">
            <a:xfrm>
              <a:off x="3785" y="2115"/>
              <a:ext cx="18" cy="18"/>
            </a:xfrm>
            <a:custGeom>
              <a:avLst/>
              <a:gdLst>
                <a:gd name="T0" fmla="*/ 1 w 7"/>
                <a:gd name="T1" fmla="*/ 5 h 7"/>
                <a:gd name="T2" fmla="*/ 4 w 7"/>
                <a:gd name="T3" fmla="*/ 7 h 7"/>
                <a:gd name="T4" fmla="*/ 6 w 7"/>
                <a:gd name="T5" fmla="*/ 4 h 7"/>
                <a:gd name="T6" fmla="*/ 7 w 7"/>
                <a:gd name="T7" fmla="*/ 3 h 7"/>
                <a:gd name="T8" fmla="*/ 7 w 7"/>
                <a:gd name="T9" fmla="*/ 3 h 7"/>
                <a:gd name="T10" fmla="*/ 4 w 7"/>
                <a:gd name="T11" fmla="*/ 0 h 7"/>
                <a:gd name="T12" fmla="*/ 1 w 7"/>
                <a:gd name="T13" fmla="*/ 3 h 7"/>
                <a:gd name="T14" fmla="*/ 0 w 7"/>
                <a:gd name="T15" fmla="*/ 3 h 7"/>
                <a:gd name="T16" fmla="*/ 1 w 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1" y="6"/>
                    <a:pt x="2" y="7"/>
                    <a:pt x="4" y="7"/>
                  </a:cubicBezTo>
                  <a:cubicBezTo>
                    <a:pt x="5" y="7"/>
                    <a:pt x="6" y="6"/>
                    <a:pt x="6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1"/>
                    <a:pt x="5" y="0"/>
                    <a:pt x="4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4"/>
                    <a:pt x="1" y="4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76" name="文本框 75"/>
          <p:cNvSpPr txBox="1"/>
          <p:nvPr/>
        </p:nvSpPr>
        <p:spPr>
          <a:xfrm>
            <a:off x="6367102" y="1915673"/>
            <a:ext cx="178868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0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0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素材站有中国最强的</a:t>
            </a:r>
            <a:r>
              <a:rPr lang="en-US" altLang="zh-CN" sz="1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</a:t>
            </a:r>
          </a:p>
        </p:txBody>
      </p:sp>
      <p:sp>
        <p:nvSpPr>
          <p:cNvPr id="77" name="文本框 76"/>
          <p:cNvSpPr txBox="1"/>
          <p:nvPr/>
        </p:nvSpPr>
        <p:spPr>
          <a:xfrm>
            <a:off x="7142437" y="2819395"/>
            <a:ext cx="178868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0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0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素材站有中国最强的</a:t>
            </a:r>
            <a:r>
              <a:rPr lang="en-US" altLang="zh-CN" sz="1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</a:t>
            </a:r>
          </a:p>
        </p:txBody>
      </p:sp>
      <p:sp>
        <p:nvSpPr>
          <p:cNvPr id="78" name="文本框 77"/>
          <p:cNvSpPr txBox="1"/>
          <p:nvPr/>
        </p:nvSpPr>
        <p:spPr>
          <a:xfrm>
            <a:off x="6367102" y="3715013"/>
            <a:ext cx="178868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0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0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素材站有中国最强的</a:t>
            </a:r>
            <a:r>
              <a:rPr lang="en-US" altLang="zh-CN" sz="1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</a:t>
            </a:r>
          </a:p>
        </p:txBody>
      </p:sp>
      <p:sp>
        <p:nvSpPr>
          <p:cNvPr id="79" name="文本框 78"/>
          <p:cNvSpPr txBox="1"/>
          <p:nvPr/>
        </p:nvSpPr>
        <p:spPr>
          <a:xfrm>
            <a:off x="7142437" y="4619120"/>
            <a:ext cx="178868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0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0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素材站有中国最强的</a:t>
            </a:r>
            <a:r>
              <a:rPr lang="en-US" altLang="zh-CN" sz="1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</a:t>
            </a:r>
          </a:p>
        </p:txBody>
      </p:sp>
      <p:sp>
        <p:nvSpPr>
          <p:cNvPr id="80" name="椭圆 79"/>
          <p:cNvSpPr/>
          <p:nvPr/>
        </p:nvSpPr>
        <p:spPr>
          <a:xfrm>
            <a:off x="8203882" y="1886587"/>
            <a:ext cx="634418" cy="634418"/>
          </a:xfrm>
          <a:prstGeom prst="ellipse">
            <a:avLst/>
          </a:prstGeom>
          <a:solidFill>
            <a:srgbClr val="FFDB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83" name="组合 82"/>
          <p:cNvGrpSpPr/>
          <p:nvPr/>
        </p:nvGrpSpPr>
        <p:grpSpPr>
          <a:xfrm>
            <a:off x="8219461" y="1892341"/>
            <a:ext cx="609042" cy="542632"/>
            <a:chOff x="8219461" y="1873293"/>
            <a:chExt cx="609042" cy="542632"/>
          </a:xfrm>
        </p:grpSpPr>
        <p:sp>
          <p:nvSpPr>
            <p:cNvPr id="81" name="文本框 80"/>
            <p:cNvSpPr txBox="1"/>
            <p:nvPr/>
          </p:nvSpPr>
          <p:spPr>
            <a:xfrm>
              <a:off x="8288012" y="1873293"/>
              <a:ext cx="47194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Impact" panose="020B0806030902050204" pitchFamily="34" charset="0"/>
                </a:rPr>
                <a:t>A</a:t>
              </a:r>
              <a:endParaRPr lang="zh-CN" altLang="en-US" sz="2800" dirty="0">
                <a:solidFill>
                  <a:prstClr val="black">
                    <a:lumMod val="50000"/>
                    <a:lumOff val="50000"/>
                  </a:prst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8219461" y="2215870"/>
              <a:ext cx="609042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7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ITEM</a:t>
              </a:r>
              <a:endParaRPr lang="zh-CN" altLang="en-US" sz="700" dirty="0">
                <a:solidFill>
                  <a:prstClr val="black">
                    <a:lumMod val="50000"/>
                    <a:lumOff val="50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sp>
        <p:nvSpPr>
          <p:cNvPr id="84" name="椭圆 83"/>
          <p:cNvSpPr/>
          <p:nvPr/>
        </p:nvSpPr>
        <p:spPr>
          <a:xfrm>
            <a:off x="6443125" y="2761006"/>
            <a:ext cx="634418" cy="634418"/>
          </a:xfrm>
          <a:prstGeom prst="ellipse">
            <a:avLst/>
          </a:prstGeom>
          <a:solidFill>
            <a:srgbClr val="F6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85" name="组合 84"/>
          <p:cNvGrpSpPr/>
          <p:nvPr/>
        </p:nvGrpSpPr>
        <p:grpSpPr>
          <a:xfrm>
            <a:off x="6458704" y="2766760"/>
            <a:ext cx="609042" cy="542632"/>
            <a:chOff x="8219461" y="1873293"/>
            <a:chExt cx="609042" cy="542632"/>
          </a:xfrm>
        </p:grpSpPr>
        <p:sp>
          <p:nvSpPr>
            <p:cNvPr id="86" name="文本框 85"/>
            <p:cNvSpPr txBox="1"/>
            <p:nvPr/>
          </p:nvSpPr>
          <p:spPr>
            <a:xfrm>
              <a:off x="8288012" y="1873293"/>
              <a:ext cx="47194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prstClr val="white"/>
                  </a:solidFill>
                  <a:latin typeface="Impact" panose="020B0806030902050204" pitchFamily="34" charset="0"/>
                </a:rPr>
                <a:t>B</a:t>
              </a:r>
              <a:endParaRPr lang="zh-CN" altLang="en-US" sz="28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87" name="文本框 86"/>
            <p:cNvSpPr txBox="1"/>
            <p:nvPr/>
          </p:nvSpPr>
          <p:spPr>
            <a:xfrm>
              <a:off x="8219461" y="2215870"/>
              <a:ext cx="609042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700" dirty="0">
                  <a:solidFill>
                    <a:prstClr val="whit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ITEM</a:t>
              </a:r>
              <a:endParaRPr lang="zh-CN" altLang="en-US" sz="700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sp>
        <p:nvSpPr>
          <p:cNvPr id="88" name="椭圆 87"/>
          <p:cNvSpPr/>
          <p:nvPr/>
        </p:nvSpPr>
        <p:spPr>
          <a:xfrm>
            <a:off x="8187838" y="3645286"/>
            <a:ext cx="634418" cy="634418"/>
          </a:xfrm>
          <a:prstGeom prst="ellipse">
            <a:avLst/>
          </a:prstGeom>
          <a:solidFill>
            <a:srgbClr val="01E5FD">
              <a:alpha val="6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8203417" y="3651040"/>
            <a:ext cx="609042" cy="542632"/>
            <a:chOff x="8219461" y="1873293"/>
            <a:chExt cx="609042" cy="542632"/>
          </a:xfrm>
        </p:grpSpPr>
        <p:sp>
          <p:nvSpPr>
            <p:cNvPr id="90" name="文本框 89"/>
            <p:cNvSpPr txBox="1"/>
            <p:nvPr/>
          </p:nvSpPr>
          <p:spPr>
            <a:xfrm>
              <a:off x="8288012" y="1873293"/>
              <a:ext cx="47194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Impact" panose="020B0806030902050204" pitchFamily="34" charset="0"/>
                </a:rPr>
                <a:t>C</a:t>
              </a:r>
              <a:endParaRPr lang="zh-CN" altLang="en-US" sz="2800" dirty="0">
                <a:solidFill>
                  <a:prstClr val="black">
                    <a:lumMod val="50000"/>
                    <a:lumOff val="50000"/>
                  </a:prst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91" name="文本框 90"/>
            <p:cNvSpPr txBox="1"/>
            <p:nvPr/>
          </p:nvSpPr>
          <p:spPr>
            <a:xfrm>
              <a:off x="8219461" y="2215870"/>
              <a:ext cx="609042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7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ITEM</a:t>
              </a:r>
              <a:endParaRPr lang="zh-CN" altLang="en-US" sz="700" dirty="0">
                <a:solidFill>
                  <a:prstClr val="black">
                    <a:lumMod val="50000"/>
                    <a:lumOff val="50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sp>
        <p:nvSpPr>
          <p:cNvPr id="92" name="椭圆 91"/>
          <p:cNvSpPr/>
          <p:nvPr/>
        </p:nvSpPr>
        <p:spPr>
          <a:xfrm>
            <a:off x="6448953" y="4561079"/>
            <a:ext cx="634418" cy="634418"/>
          </a:xfrm>
          <a:prstGeom prst="ellipse">
            <a:avLst/>
          </a:prstGeom>
          <a:solidFill>
            <a:srgbClr val="AC7B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6464532" y="4566833"/>
            <a:ext cx="609042" cy="542632"/>
            <a:chOff x="8219461" y="1873293"/>
            <a:chExt cx="609042" cy="542632"/>
          </a:xfrm>
        </p:grpSpPr>
        <p:sp>
          <p:nvSpPr>
            <p:cNvPr id="94" name="文本框 93"/>
            <p:cNvSpPr txBox="1"/>
            <p:nvPr/>
          </p:nvSpPr>
          <p:spPr>
            <a:xfrm>
              <a:off x="8288012" y="1873293"/>
              <a:ext cx="47194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prstClr val="white"/>
                  </a:solidFill>
                  <a:latin typeface="Impact" panose="020B0806030902050204" pitchFamily="34" charset="0"/>
                </a:rPr>
                <a:t>D</a:t>
              </a:r>
              <a:endParaRPr lang="zh-CN" altLang="en-US" sz="28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95" name="文本框 94"/>
            <p:cNvSpPr txBox="1"/>
            <p:nvPr/>
          </p:nvSpPr>
          <p:spPr>
            <a:xfrm>
              <a:off x="8219461" y="2215870"/>
              <a:ext cx="609042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700" dirty="0">
                  <a:solidFill>
                    <a:prstClr val="whit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ITEM</a:t>
              </a:r>
              <a:endParaRPr lang="zh-CN" altLang="en-US" sz="700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创意手机并列关系图表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17228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圆角矩形 41"/>
          <p:cNvSpPr/>
          <p:nvPr/>
        </p:nvSpPr>
        <p:spPr>
          <a:xfrm rot="2760000">
            <a:off x="6248704" y="1509900"/>
            <a:ext cx="4904786" cy="5964292"/>
          </a:xfrm>
          <a:custGeom>
            <a:avLst/>
            <a:gdLst>
              <a:gd name="connsiteX0" fmla="*/ 0 w 7173915"/>
              <a:gd name="connsiteY0" fmla="*/ 1374924 h 5961603"/>
              <a:gd name="connsiteX1" fmla="*/ 1374924 w 7173915"/>
              <a:gd name="connsiteY1" fmla="*/ 0 h 5961603"/>
              <a:gd name="connsiteX2" fmla="*/ 5798991 w 7173915"/>
              <a:gd name="connsiteY2" fmla="*/ 0 h 5961603"/>
              <a:gd name="connsiteX3" fmla="*/ 7173915 w 7173915"/>
              <a:gd name="connsiteY3" fmla="*/ 1374924 h 5961603"/>
              <a:gd name="connsiteX4" fmla="*/ 7173915 w 7173915"/>
              <a:gd name="connsiteY4" fmla="*/ 4586679 h 5961603"/>
              <a:gd name="connsiteX5" fmla="*/ 5798991 w 7173915"/>
              <a:gd name="connsiteY5" fmla="*/ 5961603 h 5961603"/>
              <a:gd name="connsiteX6" fmla="*/ 1374924 w 7173915"/>
              <a:gd name="connsiteY6" fmla="*/ 5961603 h 5961603"/>
              <a:gd name="connsiteX7" fmla="*/ 0 w 7173915"/>
              <a:gd name="connsiteY7" fmla="*/ 4586679 h 5961603"/>
              <a:gd name="connsiteX8" fmla="*/ 0 w 7173915"/>
              <a:gd name="connsiteY8" fmla="*/ 1374924 h 5961603"/>
              <a:gd name="connsiteX0" fmla="*/ 692418 w 7866333"/>
              <a:gd name="connsiteY0" fmla="*/ 1374924 h 5961603"/>
              <a:gd name="connsiteX1" fmla="*/ 35627 w 7866333"/>
              <a:gd name="connsiteY1" fmla="*/ 364012 h 5961603"/>
              <a:gd name="connsiteX2" fmla="*/ 2067342 w 7866333"/>
              <a:gd name="connsiteY2" fmla="*/ 0 h 5961603"/>
              <a:gd name="connsiteX3" fmla="*/ 6491409 w 7866333"/>
              <a:gd name="connsiteY3" fmla="*/ 0 h 5961603"/>
              <a:gd name="connsiteX4" fmla="*/ 7866333 w 7866333"/>
              <a:gd name="connsiteY4" fmla="*/ 1374924 h 5961603"/>
              <a:gd name="connsiteX5" fmla="*/ 7866333 w 7866333"/>
              <a:gd name="connsiteY5" fmla="*/ 4586679 h 5961603"/>
              <a:gd name="connsiteX6" fmla="*/ 6491409 w 7866333"/>
              <a:gd name="connsiteY6" fmla="*/ 5961603 h 5961603"/>
              <a:gd name="connsiteX7" fmla="*/ 2067342 w 7866333"/>
              <a:gd name="connsiteY7" fmla="*/ 5961603 h 5961603"/>
              <a:gd name="connsiteX8" fmla="*/ 692418 w 7866333"/>
              <a:gd name="connsiteY8" fmla="*/ 4586679 h 5961603"/>
              <a:gd name="connsiteX9" fmla="*/ 692418 w 7866333"/>
              <a:gd name="connsiteY9" fmla="*/ 1374924 h 5961603"/>
              <a:gd name="connsiteX0" fmla="*/ 114358 w 7913056"/>
              <a:gd name="connsiteY0" fmla="*/ 1857365 h 5961603"/>
              <a:gd name="connsiteX1" fmla="*/ 82350 w 7913056"/>
              <a:gd name="connsiteY1" fmla="*/ 364012 h 5961603"/>
              <a:gd name="connsiteX2" fmla="*/ 2114065 w 7913056"/>
              <a:gd name="connsiteY2" fmla="*/ 0 h 5961603"/>
              <a:gd name="connsiteX3" fmla="*/ 6538132 w 7913056"/>
              <a:gd name="connsiteY3" fmla="*/ 0 h 5961603"/>
              <a:gd name="connsiteX4" fmla="*/ 7913056 w 7913056"/>
              <a:gd name="connsiteY4" fmla="*/ 1374924 h 5961603"/>
              <a:gd name="connsiteX5" fmla="*/ 7913056 w 7913056"/>
              <a:gd name="connsiteY5" fmla="*/ 4586679 h 5961603"/>
              <a:gd name="connsiteX6" fmla="*/ 6538132 w 7913056"/>
              <a:gd name="connsiteY6" fmla="*/ 5961603 h 5961603"/>
              <a:gd name="connsiteX7" fmla="*/ 2114065 w 7913056"/>
              <a:gd name="connsiteY7" fmla="*/ 5961603 h 5961603"/>
              <a:gd name="connsiteX8" fmla="*/ 739141 w 7913056"/>
              <a:gd name="connsiteY8" fmla="*/ 4586679 h 5961603"/>
              <a:gd name="connsiteX9" fmla="*/ 114358 w 7913056"/>
              <a:gd name="connsiteY9" fmla="*/ 1857365 h 5961603"/>
              <a:gd name="connsiteX0" fmla="*/ 147918 w 7946616"/>
              <a:gd name="connsiteY0" fmla="*/ 1857365 h 5961603"/>
              <a:gd name="connsiteX1" fmla="*/ 115910 w 7946616"/>
              <a:gd name="connsiteY1" fmla="*/ 364012 h 5961603"/>
              <a:gd name="connsiteX2" fmla="*/ 2147625 w 7946616"/>
              <a:gd name="connsiteY2" fmla="*/ 0 h 5961603"/>
              <a:gd name="connsiteX3" fmla="*/ 6571692 w 7946616"/>
              <a:gd name="connsiteY3" fmla="*/ 0 h 5961603"/>
              <a:gd name="connsiteX4" fmla="*/ 7946616 w 7946616"/>
              <a:gd name="connsiteY4" fmla="*/ 1374924 h 5961603"/>
              <a:gd name="connsiteX5" fmla="*/ 7946616 w 7946616"/>
              <a:gd name="connsiteY5" fmla="*/ 4586679 h 5961603"/>
              <a:gd name="connsiteX6" fmla="*/ 6571692 w 7946616"/>
              <a:gd name="connsiteY6" fmla="*/ 5961603 h 5961603"/>
              <a:gd name="connsiteX7" fmla="*/ 2147625 w 7946616"/>
              <a:gd name="connsiteY7" fmla="*/ 5961603 h 5961603"/>
              <a:gd name="connsiteX8" fmla="*/ 772701 w 7946616"/>
              <a:gd name="connsiteY8" fmla="*/ 4586679 h 5961603"/>
              <a:gd name="connsiteX9" fmla="*/ 147918 w 7946616"/>
              <a:gd name="connsiteY9" fmla="*/ 1857365 h 5961603"/>
              <a:gd name="connsiteX0" fmla="*/ 147918 w 7946616"/>
              <a:gd name="connsiteY0" fmla="*/ 1857365 h 6003613"/>
              <a:gd name="connsiteX1" fmla="*/ 115910 w 7946616"/>
              <a:gd name="connsiteY1" fmla="*/ 364012 h 6003613"/>
              <a:gd name="connsiteX2" fmla="*/ 2147625 w 7946616"/>
              <a:gd name="connsiteY2" fmla="*/ 0 h 6003613"/>
              <a:gd name="connsiteX3" fmla="*/ 6571692 w 7946616"/>
              <a:gd name="connsiteY3" fmla="*/ 0 h 6003613"/>
              <a:gd name="connsiteX4" fmla="*/ 7946616 w 7946616"/>
              <a:gd name="connsiteY4" fmla="*/ 1374924 h 6003613"/>
              <a:gd name="connsiteX5" fmla="*/ 7946616 w 7946616"/>
              <a:gd name="connsiteY5" fmla="*/ 4586679 h 6003613"/>
              <a:gd name="connsiteX6" fmla="*/ 6571692 w 7946616"/>
              <a:gd name="connsiteY6" fmla="*/ 5961603 h 6003613"/>
              <a:gd name="connsiteX7" fmla="*/ 3283845 w 7946616"/>
              <a:gd name="connsiteY7" fmla="*/ 6003613 h 6003613"/>
              <a:gd name="connsiteX8" fmla="*/ 772701 w 7946616"/>
              <a:gd name="connsiteY8" fmla="*/ 4586679 h 6003613"/>
              <a:gd name="connsiteX9" fmla="*/ 147918 w 7946616"/>
              <a:gd name="connsiteY9" fmla="*/ 1857365 h 6003613"/>
              <a:gd name="connsiteX0" fmla="*/ 147918 w 7946616"/>
              <a:gd name="connsiteY0" fmla="*/ 1857365 h 6003613"/>
              <a:gd name="connsiteX1" fmla="*/ 115910 w 7946616"/>
              <a:gd name="connsiteY1" fmla="*/ 364012 h 6003613"/>
              <a:gd name="connsiteX2" fmla="*/ 2147625 w 7946616"/>
              <a:gd name="connsiteY2" fmla="*/ 0 h 6003613"/>
              <a:gd name="connsiteX3" fmla="*/ 6571692 w 7946616"/>
              <a:gd name="connsiteY3" fmla="*/ 0 h 6003613"/>
              <a:gd name="connsiteX4" fmla="*/ 7946616 w 7946616"/>
              <a:gd name="connsiteY4" fmla="*/ 1374924 h 6003613"/>
              <a:gd name="connsiteX5" fmla="*/ 7946616 w 7946616"/>
              <a:gd name="connsiteY5" fmla="*/ 4586679 h 6003613"/>
              <a:gd name="connsiteX6" fmla="*/ 6571692 w 7946616"/>
              <a:gd name="connsiteY6" fmla="*/ 5961603 h 6003613"/>
              <a:gd name="connsiteX7" fmla="*/ 3283845 w 7946616"/>
              <a:gd name="connsiteY7" fmla="*/ 6003613 h 6003613"/>
              <a:gd name="connsiteX8" fmla="*/ 772701 w 7946616"/>
              <a:gd name="connsiteY8" fmla="*/ 4586679 h 6003613"/>
              <a:gd name="connsiteX9" fmla="*/ 147918 w 7946616"/>
              <a:gd name="connsiteY9" fmla="*/ 1857365 h 6003613"/>
              <a:gd name="connsiteX0" fmla="*/ 147918 w 7946616"/>
              <a:gd name="connsiteY0" fmla="*/ 1857365 h 6024618"/>
              <a:gd name="connsiteX1" fmla="*/ 115910 w 7946616"/>
              <a:gd name="connsiteY1" fmla="*/ 364012 h 6024618"/>
              <a:gd name="connsiteX2" fmla="*/ 2147625 w 7946616"/>
              <a:gd name="connsiteY2" fmla="*/ 0 h 6024618"/>
              <a:gd name="connsiteX3" fmla="*/ 6571692 w 7946616"/>
              <a:gd name="connsiteY3" fmla="*/ 0 h 6024618"/>
              <a:gd name="connsiteX4" fmla="*/ 7946616 w 7946616"/>
              <a:gd name="connsiteY4" fmla="*/ 1374924 h 6024618"/>
              <a:gd name="connsiteX5" fmla="*/ 7946616 w 7946616"/>
              <a:gd name="connsiteY5" fmla="*/ 4586679 h 6024618"/>
              <a:gd name="connsiteX6" fmla="*/ 6571692 w 7946616"/>
              <a:gd name="connsiteY6" fmla="*/ 5961603 h 6024618"/>
              <a:gd name="connsiteX7" fmla="*/ 3851956 w 7946616"/>
              <a:gd name="connsiteY7" fmla="*/ 6024618 h 6024618"/>
              <a:gd name="connsiteX8" fmla="*/ 772701 w 7946616"/>
              <a:gd name="connsiteY8" fmla="*/ 4586679 h 6024618"/>
              <a:gd name="connsiteX9" fmla="*/ 147918 w 7946616"/>
              <a:gd name="connsiteY9" fmla="*/ 1857365 h 6024618"/>
              <a:gd name="connsiteX0" fmla="*/ 147918 w 7946616"/>
              <a:gd name="connsiteY0" fmla="*/ 1857365 h 6027463"/>
              <a:gd name="connsiteX1" fmla="*/ 115910 w 7946616"/>
              <a:gd name="connsiteY1" fmla="*/ 364012 h 6027463"/>
              <a:gd name="connsiteX2" fmla="*/ 2147625 w 7946616"/>
              <a:gd name="connsiteY2" fmla="*/ 0 h 6027463"/>
              <a:gd name="connsiteX3" fmla="*/ 6571692 w 7946616"/>
              <a:gd name="connsiteY3" fmla="*/ 0 h 6027463"/>
              <a:gd name="connsiteX4" fmla="*/ 7946616 w 7946616"/>
              <a:gd name="connsiteY4" fmla="*/ 1374924 h 6027463"/>
              <a:gd name="connsiteX5" fmla="*/ 7946616 w 7946616"/>
              <a:gd name="connsiteY5" fmla="*/ 4586679 h 6027463"/>
              <a:gd name="connsiteX6" fmla="*/ 6571692 w 7946616"/>
              <a:gd name="connsiteY6" fmla="*/ 5961603 h 6027463"/>
              <a:gd name="connsiteX7" fmla="*/ 3590103 w 7946616"/>
              <a:gd name="connsiteY7" fmla="*/ 6027463 h 6027463"/>
              <a:gd name="connsiteX8" fmla="*/ 772701 w 7946616"/>
              <a:gd name="connsiteY8" fmla="*/ 4586679 h 6027463"/>
              <a:gd name="connsiteX9" fmla="*/ 147918 w 7946616"/>
              <a:gd name="connsiteY9" fmla="*/ 1857365 h 6027463"/>
              <a:gd name="connsiteX0" fmla="*/ 147918 w 7946616"/>
              <a:gd name="connsiteY0" fmla="*/ 1857365 h 6016012"/>
              <a:gd name="connsiteX1" fmla="*/ 115910 w 7946616"/>
              <a:gd name="connsiteY1" fmla="*/ 364012 h 6016012"/>
              <a:gd name="connsiteX2" fmla="*/ 2147625 w 7946616"/>
              <a:gd name="connsiteY2" fmla="*/ 0 h 6016012"/>
              <a:gd name="connsiteX3" fmla="*/ 6571692 w 7946616"/>
              <a:gd name="connsiteY3" fmla="*/ 0 h 6016012"/>
              <a:gd name="connsiteX4" fmla="*/ 7946616 w 7946616"/>
              <a:gd name="connsiteY4" fmla="*/ 1374924 h 6016012"/>
              <a:gd name="connsiteX5" fmla="*/ 7946616 w 7946616"/>
              <a:gd name="connsiteY5" fmla="*/ 4586679 h 6016012"/>
              <a:gd name="connsiteX6" fmla="*/ 6571692 w 7946616"/>
              <a:gd name="connsiteY6" fmla="*/ 5961603 h 6016012"/>
              <a:gd name="connsiteX7" fmla="*/ 3393334 w 7946616"/>
              <a:gd name="connsiteY7" fmla="*/ 6016012 h 6016012"/>
              <a:gd name="connsiteX8" fmla="*/ 772701 w 7946616"/>
              <a:gd name="connsiteY8" fmla="*/ 4586679 h 6016012"/>
              <a:gd name="connsiteX9" fmla="*/ 147918 w 7946616"/>
              <a:gd name="connsiteY9" fmla="*/ 1857365 h 6016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46616" h="6016012">
                <a:moveTo>
                  <a:pt x="147918" y="1857365"/>
                </a:moveTo>
                <a:cubicBezTo>
                  <a:pt x="51854" y="1020875"/>
                  <a:pt x="-113244" y="593166"/>
                  <a:pt x="115910" y="364012"/>
                </a:cubicBezTo>
                <a:cubicBezTo>
                  <a:pt x="345064" y="134858"/>
                  <a:pt x="1249034" y="59818"/>
                  <a:pt x="2147625" y="0"/>
                </a:cubicBezTo>
                <a:lnTo>
                  <a:pt x="6571692" y="0"/>
                </a:lnTo>
                <a:cubicBezTo>
                  <a:pt x="7331042" y="0"/>
                  <a:pt x="7946616" y="615574"/>
                  <a:pt x="7946616" y="1374924"/>
                </a:cubicBezTo>
                <a:lnTo>
                  <a:pt x="7946616" y="4586679"/>
                </a:lnTo>
                <a:cubicBezTo>
                  <a:pt x="7946616" y="5346029"/>
                  <a:pt x="7331042" y="5961603"/>
                  <a:pt x="6571692" y="5961603"/>
                </a:cubicBezTo>
                <a:lnTo>
                  <a:pt x="3393334" y="6016012"/>
                </a:lnTo>
                <a:cubicBezTo>
                  <a:pt x="2633984" y="6016012"/>
                  <a:pt x="772701" y="5346029"/>
                  <a:pt x="772701" y="4586679"/>
                </a:cubicBezTo>
                <a:lnTo>
                  <a:pt x="147918" y="1857365"/>
                </a:lnTo>
                <a:close/>
              </a:path>
            </a:pathLst>
          </a:custGeom>
          <a:gradFill>
            <a:gsLst>
              <a:gs pos="15000">
                <a:schemeClr val="tx1">
                  <a:alpha val="27000"/>
                </a:schemeClr>
              </a:gs>
              <a:gs pos="100000">
                <a:srgbClr val="CBCBCB">
                  <a:alpha val="0"/>
                </a:srgbClr>
              </a:gs>
            </a:gsLst>
            <a:lin ang="0" scaled="0"/>
          </a:gradFill>
          <a:ln>
            <a:noFill/>
          </a:ln>
          <a:effectLst>
            <a:softEdge rad="292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%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560634" y="2627878"/>
            <a:ext cx="2715078" cy="900000"/>
          </a:xfrm>
          <a:prstGeom prst="rect">
            <a:avLst/>
          </a:prstGeom>
          <a:solidFill>
            <a:srgbClr val="E870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764322" y="3527878"/>
            <a:ext cx="1511390" cy="900000"/>
          </a:xfrm>
          <a:prstGeom prst="rect">
            <a:avLst/>
          </a:prstGeom>
          <a:solidFill>
            <a:srgbClr val="01AC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560634" y="4427878"/>
            <a:ext cx="2715078" cy="900000"/>
          </a:xfrm>
          <a:prstGeom prst="rect">
            <a:avLst/>
          </a:prstGeom>
          <a:solidFill>
            <a:srgbClr val="663A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圆角矩形 25"/>
          <p:cNvSpPr/>
          <p:nvPr/>
        </p:nvSpPr>
        <p:spPr>
          <a:xfrm rot="2760000">
            <a:off x="2675494" y="2788972"/>
            <a:ext cx="2269230" cy="1496863"/>
          </a:xfrm>
          <a:prstGeom prst="roundRect">
            <a:avLst>
              <a:gd name="adj" fmla="val 50000"/>
            </a:avLst>
          </a:prstGeom>
          <a:gradFill>
            <a:gsLst>
              <a:gs pos="51000">
                <a:schemeClr val="tx1">
                  <a:alpha val="19000"/>
                </a:schemeClr>
              </a:gs>
              <a:gs pos="0">
                <a:schemeClr val="tx1">
                  <a:alpha val="61000"/>
                </a:schemeClr>
              </a:gs>
              <a:gs pos="100000">
                <a:srgbClr val="D8D8D8">
                  <a:alpha val="0"/>
                </a:srgbClr>
              </a:gs>
            </a:gsLst>
            <a:lin ang="0" scaled="0"/>
          </a:gra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 rot="16200000">
            <a:off x="4782122" y="1546171"/>
            <a:ext cx="407598" cy="2577845"/>
          </a:xfrm>
          <a:prstGeom prst="rect">
            <a:avLst/>
          </a:prstGeom>
          <a:gradFill>
            <a:gsLst>
              <a:gs pos="60000">
                <a:schemeClr val="tx1">
                  <a:alpha val="10000"/>
                </a:schemeClr>
              </a:gs>
              <a:gs pos="100000">
                <a:schemeClr val="tx1">
                  <a:alpha val="34000"/>
                </a:schemeClr>
              </a:gs>
              <a:gs pos="0">
                <a:schemeClr val="bg1">
                  <a:lumMod val="95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764322" y="1727878"/>
            <a:ext cx="1511390" cy="900000"/>
          </a:xfrm>
          <a:prstGeom prst="rect">
            <a:avLst/>
          </a:prstGeom>
          <a:solidFill>
            <a:srgbClr val="FFB8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878074" y="1727878"/>
            <a:ext cx="407598" cy="3600000"/>
          </a:xfrm>
          <a:prstGeom prst="rect">
            <a:avLst/>
          </a:prstGeom>
          <a:gradFill>
            <a:gsLst>
              <a:gs pos="60000">
                <a:schemeClr val="tx1">
                  <a:alpha val="10000"/>
                </a:schemeClr>
              </a:gs>
              <a:gs pos="100000">
                <a:schemeClr val="tx1">
                  <a:alpha val="34000"/>
                </a:schemeClr>
              </a:gs>
              <a:gs pos="0">
                <a:schemeClr val="bg1">
                  <a:lumMod val="95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022904" y="1432753"/>
            <a:ext cx="1673823" cy="2269230"/>
            <a:chOff x="3944882" y="1432753"/>
            <a:chExt cx="1673823" cy="2269230"/>
          </a:xfrm>
        </p:grpSpPr>
        <p:sp>
          <p:nvSpPr>
            <p:cNvPr id="17" name="圆角矩形 16"/>
            <p:cNvSpPr/>
            <p:nvPr/>
          </p:nvSpPr>
          <p:spPr>
            <a:xfrm rot="2760000">
              <a:off x="3735659" y="1818936"/>
              <a:ext cx="2269230" cy="1496863"/>
            </a:xfrm>
            <a:prstGeom prst="roundRect">
              <a:avLst>
                <a:gd name="adj" fmla="val 50000"/>
              </a:avLst>
            </a:prstGeom>
            <a:gradFill>
              <a:gsLst>
                <a:gs pos="51000">
                  <a:schemeClr val="tx1">
                    <a:alpha val="19000"/>
                  </a:scheme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3944882" y="1611684"/>
              <a:ext cx="1132388" cy="1132388"/>
            </a:xfrm>
            <a:prstGeom prst="ellipse">
              <a:avLst/>
            </a:prstGeom>
            <a:gradFill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1587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54000" dist="762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" name="圆角矩形 2"/>
          <p:cNvSpPr/>
          <p:nvPr/>
        </p:nvSpPr>
        <p:spPr>
          <a:xfrm>
            <a:off x="6283332" y="1074057"/>
            <a:ext cx="2881540" cy="4907643"/>
          </a:xfrm>
          <a:prstGeom prst="roundRect">
            <a:avLst>
              <a:gd name="adj" fmla="val 12701"/>
            </a:avLst>
          </a:prstGeom>
          <a:gradFill>
            <a:gsLst>
              <a:gs pos="0">
                <a:srgbClr val="F1F1F1"/>
              </a:gs>
              <a:gs pos="100000">
                <a:srgbClr val="C0C1C3"/>
              </a:gs>
            </a:gsLst>
            <a:lin ang="2700000" scaled="1"/>
          </a:gradFill>
          <a:ln w="158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685800" dist="203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7208508" y="1287512"/>
            <a:ext cx="1032548" cy="66349"/>
          </a:xfrm>
          <a:prstGeom prst="roundRect">
            <a:avLst>
              <a:gd name="adj" fmla="val 50000"/>
            </a:avLst>
          </a:prstGeom>
          <a:solidFill>
            <a:srgbClr val="4D4F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圆角矩形 24"/>
          <p:cNvSpPr/>
          <p:nvPr/>
        </p:nvSpPr>
        <p:spPr>
          <a:xfrm rot="2760000">
            <a:off x="3888928" y="3699414"/>
            <a:ext cx="2269230" cy="1496863"/>
          </a:xfrm>
          <a:prstGeom prst="roundRect">
            <a:avLst>
              <a:gd name="adj" fmla="val 50000"/>
            </a:avLst>
          </a:prstGeom>
          <a:gradFill>
            <a:gsLst>
              <a:gs pos="51000">
                <a:schemeClr val="tx1">
                  <a:alpha val="19000"/>
                </a:schemeClr>
              </a:gs>
              <a:gs pos="0">
                <a:schemeClr val="tx1">
                  <a:alpha val="61000"/>
                </a:schemeClr>
              </a:gs>
              <a:gs pos="100000">
                <a:srgbClr val="D8D8D8">
                  <a:alpha val="0"/>
                </a:srgbClr>
              </a:gs>
            </a:gsLst>
            <a:lin ang="0" scaled="0"/>
          </a:gra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2807285" y="2511684"/>
            <a:ext cx="1132388" cy="1132388"/>
          </a:xfrm>
          <a:prstGeom prst="ellipse">
            <a:avLst/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1">
                  <a:lumMod val="75000"/>
                </a:schemeClr>
              </a:gs>
            </a:gsLst>
            <a:lin ang="2700000" scaled="1"/>
          </a:gradFill>
          <a:ln w="158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762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66563" y="1727878"/>
            <a:ext cx="2715078" cy="900000"/>
          </a:xfrm>
          <a:prstGeom prst="rect">
            <a:avLst/>
          </a:prstGeom>
          <a:solidFill>
            <a:srgbClr val="FFC4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6366563" y="2627878"/>
            <a:ext cx="2715078" cy="900000"/>
          </a:xfrm>
          <a:prstGeom prst="rect">
            <a:avLst/>
          </a:prstGeom>
          <a:solidFill>
            <a:srgbClr val="EF9F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366563" y="3527878"/>
            <a:ext cx="2715078" cy="900000"/>
          </a:xfrm>
          <a:prstGeom prst="rect">
            <a:avLst/>
          </a:prstGeom>
          <a:solidFill>
            <a:srgbClr val="01BB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366563" y="4427878"/>
            <a:ext cx="2715078" cy="900000"/>
          </a:xfrm>
          <a:prstGeom prst="rect">
            <a:avLst/>
          </a:prstGeom>
          <a:solidFill>
            <a:srgbClr val="7D47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 rot="16200000">
            <a:off x="5338505" y="3001696"/>
            <a:ext cx="407598" cy="1451181"/>
          </a:xfrm>
          <a:prstGeom prst="rect">
            <a:avLst/>
          </a:prstGeom>
          <a:gradFill>
            <a:gsLst>
              <a:gs pos="60000">
                <a:schemeClr val="tx1">
                  <a:alpha val="10000"/>
                </a:schemeClr>
              </a:gs>
              <a:gs pos="100000">
                <a:schemeClr val="tx1">
                  <a:alpha val="41000"/>
                </a:schemeClr>
              </a:gs>
              <a:gs pos="0">
                <a:schemeClr val="bg1">
                  <a:lumMod val="95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 rot="16200000">
            <a:off x="4778947" y="3341481"/>
            <a:ext cx="407598" cy="2577845"/>
          </a:xfrm>
          <a:prstGeom prst="rect">
            <a:avLst/>
          </a:prstGeom>
          <a:gradFill>
            <a:gsLst>
              <a:gs pos="60000">
                <a:schemeClr val="tx1">
                  <a:alpha val="10000"/>
                </a:schemeClr>
              </a:gs>
              <a:gs pos="100000">
                <a:schemeClr val="tx1">
                  <a:alpha val="34000"/>
                </a:schemeClr>
              </a:gs>
              <a:gs pos="0">
                <a:schemeClr val="bg1">
                  <a:lumMod val="95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022904" y="3411684"/>
            <a:ext cx="1132388" cy="1132388"/>
          </a:xfrm>
          <a:prstGeom prst="ellipse">
            <a:avLst/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1">
                  <a:lumMod val="75000"/>
                </a:schemeClr>
              </a:gs>
            </a:gsLst>
            <a:lin ang="2700000" scaled="1"/>
          </a:gradFill>
          <a:ln w="158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762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圆角矩形 23"/>
          <p:cNvSpPr/>
          <p:nvPr/>
        </p:nvSpPr>
        <p:spPr>
          <a:xfrm rot="2760000">
            <a:off x="2680256" y="4607286"/>
            <a:ext cx="2269230" cy="1496863"/>
          </a:xfrm>
          <a:prstGeom prst="roundRect">
            <a:avLst>
              <a:gd name="adj" fmla="val 50000"/>
            </a:avLst>
          </a:prstGeom>
          <a:gradFill>
            <a:gsLst>
              <a:gs pos="51000">
                <a:schemeClr val="tx1">
                  <a:alpha val="19000"/>
                </a:schemeClr>
              </a:gs>
              <a:gs pos="0">
                <a:schemeClr val="tx1">
                  <a:alpha val="61000"/>
                </a:schemeClr>
              </a:gs>
              <a:gs pos="100000">
                <a:srgbClr val="D8D8D8">
                  <a:alpha val="0"/>
                </a:srgbClr>
              </a:gs>
            </a:gsLst>
            <a:lin ang="0" scaled="0"/>
          </a:gra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2806153" y="4311684"/>
            <a:ext cx="1132388" cy="1132388"/>
          </a:xfrm>
          <a:prstGeom prst="ellipse">
            <a:avLst/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1">
                  <a:lumMod val="75000"/>
                </a:schemeClr>
              </a:gs>
            </a:gsLst>
            <a:lin ang="2700000" scaled="1"/>
          </a:gradFill>
          <a:ln w="158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762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 flipH="1">
            <a:off x="6366563" y="1727878"/>
            <a:ext cx="161310" cy="3600000"/>
          </a:xfrm>
          <a:prstGeom prst="rect">
            <a:avLst/>
          </a:prstGeom>
          <a:gradFill>
            <a:gsLst>
              <a:gs pos="62000">
                <a:schemeClr val="tx1">
                  <a:alpha val="10000"/>
                </a:schemeClr>
              </a:gs>
              <a:gs pos="100000">
                <a:schemeClr val="tx1">
                  <a:alpha val="34000"/>
                </a:schemeClr>
              </a:gs>
              <a:gs pos="0">
                <a:schemeClr val="bg1">
                  <a:lumMod val="95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917222" y="1723487"/>
            <a:ext cx="163519" cy="3600000"/>
          </a:xfrm>
          <a:prstGeom prst="rect">
            <a:avLst/>
          </a:prstGeom>
          <a:gradFill>
            <a:gsLst>
              <a:gs pos="62000">
                <a:schemeClr val="tx1">
                  <a:alpha val="10000"/>
                </a:schemeClr>
              </a:gs>
              <a:gs pos="100000">
                <a:schemeClr val="tx1">
                  <a:alpha val="34000"/>
                </a:schemeClr>
              </a:gs>
              <a:gs pos="0">
                <a:schemeClr val="bg1">
                  <a:lumMod val="95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 rot="16200000">
            <a:off x="7629292" y="453548"/>
            <a:ext cx="187330" cy="2715573"/>
          </a:xfrm>
          <a:prstGeom prst="rect">
            <a:avLst/>
          </a:prstGeom>
          <a:gradFill>
            <a:gsLst>
              <a:gs pos="62000">
                <a:schemeClr val="tx1">
                  <a:alpha val="10000"/>
                </a:schemeClr>
              </a:gs>
              <a:gs pos="100000">
                <a:schemeClr val="tx1">
                  <a:alpha val="34000"/>
                </a:schemeClr>
              </a:gs>
              <a:gs pos="0">
                <a:schemeClr val="bg1">
                  <a:lumMod val="95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 rot="16200000">
            <a:off x="7586749" y="1413487"/>
            <a:ext cx="272415" cy="2715573"/>
          </a:xfrm>
          <a:prstGeom prst="rect">
            <a:avLst/>
          </a:prstGeom>
          <a:gradFill>
            <a:gsLst>
              <a:gs pos="62000">
                <a:schemeClr val="tx1">
                  <a:alpha val="10000"/>
                </a:schemeClr>
              </a:gs>
              <a:gs pos="100000">
                <a:schemeClr val="tx1">
                  <a:alpha val="34000"/>
                </a:schemeClr>
              </a:gs>
              <a:gs pos="0">
                <a:schemeClr val="bg1">
                  <a:lumMod val="95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 rot="16200000">
            <a:off x="7586749" y="2301908"/>
            <a:ext cx="272415" cy="2715573"/>
          </a:xfrm>
          <a:prstGeom prst="rect">
            <a:avLst/>
          </a:prstGeom>
          <a:gradFill>
            <a:gsLst>
              <a:gs pos="62000">
                <a:schemeClr val="tx1">
                  <a:alpha val="10000"/>
                </a:schemeClr>
              </a:gs>
              <a:gs pos="100000">
                <a:schemeClr val="tx1">
                  <a:alpha val="34000"/>
                </a:schemeClr>
              </a:gs>
              <a:gs pos="0">
                <a:schemeClr val="bg1">
                  <a:lumMod val="95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 rot="16200000">
            <a:off x="7586749" y="3206517"/>
            <a:ext cx="272415" cy="2715573"/>
          </a:xfrm>
          <a:prstGeom prst="rect">
            <a:avLst/>
          </a:prstGeom>
          <a:gradFill>
            <a:gsLst>
              <a:gs pos="62000">
                <a:schemeClr val="tx1">
                  <a:alpha val="10000"/>
                </a:schemeClr>
              </a:gs>
              <a:gs pos="100000">
                <a:schemeClr val="tx1">
                  <a:alpha val="34000"/>
                </a:schemeClr>
              </a:gs>
              <a:gs pos="0">
                <a:schemeClr val="bg1">
                  <a:lumMod val="95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" name="矩形 40"/>
          <p:cNvSpPr/>
          <p:nvPr/>
        </p:nvSpPr>
        <p:spPr>
          <a:xfrm rot="5400000" flipV="1">
            <a:off x="7646761" y="3887309"/>
            <a:ext cx="152392" cy="2715573"/>
          </a:xfrm>
          <a:prstGeom prst="rect">
            <a:avLst/>
          </a:prstGeom>
          <a:gradFill>
            <a:gsLst>
              <a:gs pos="61000">
                <a:schemeClr val="tx1">
                  <a:alpha val="10000"/>
                </a:schemeClr>
              </a:gs>
              <a:gs pos="100000">
                <a:schemeClr val="tx1">
                  <a:alpha val="48000"/>
                </a:schemeClr>
              </a:gs>
              <a:gs pos="0">
                <a:schemeClr val="bg1">
                  <a:lumMod val="95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7" name="Group 41"/>
          <p:cNvGrpSpPr>
            <a:grpSpLocks noChangeAspect="1"/>
          </p:cNvGrpSpPr>
          <p:nvPr/>
        </p:nvGrpSpPr>
        <p:grpSpPr bwMode="auto">
          <a:xfrm>
            <a:off x="5442656" y="1906934"/>
            <a:ext cx="447013" cy="547203"/>
            <a:chOff x="3783" y="2089"/>
            <a:chExt cx="116" cy="142"/>
          </a:xfrm>
          <a:solidFill>
            <a:schemeClr val="bg1"/>
          </a:solidFill>
          <a:effectLst/>
        </p:grpSpPr>
        <p:sp>
          <p:nvSpPr>
            <p:cNvPr id="48" name="Freeform 42"/>
            <p:cNvSpPr>
              <a:spLocks/>
            </p:cNvSpPr>
            <p:nvPr/>
          </p:nvSpPr>
          <p:spPr bwMode="auto">
            <a:xfrm>
              <a:off x="3791" y="2221"/>
              <a:ext cx="20" cy="10"/>
            </a:xfrm>
            <a:custGeom>
              <a:avLst/>
              <a:gdLst>
                <a:gd name="T0" fmla="*/ 8 w 8"/>
                <a:gd name="T1" fmla="*/ 0 h 4"/>
                <a:gd name="T2" fmla="*/ 1 w 8"/>
                <a:gd name="T3" fmla="*/ 0 h 4"/>
                <a:gd name="T4" fmla="*/ 0 w 8"/>
                <a:gd name="T5" fmla="*/ 0 h 4"/>
                <a:gd name="T6" fmla="*/ 0 w 8"/>
                <a:gd name="T7" fmla="*/ 4 h 4"/>
                <a:gd name="T8" fmla="*/ 1 w 8"/>
                <a:gd name="T9" fmla="*/ 4 h 4"/>
                <a:gd name="T10" fmla="*/ 8 w 8"/>
                <a:gd name="T11" fmla="*/ 4 h 4"/>
                <a:gd name="T12" fmla="*/ 8 w 8"/>
                <a:gd name="T13" fmla="*/ 4 h 4"/>
                <a:gd name="T14" fmla="*/ 8 w 8"/>
                <a:gd name="T15" fmla="*/ 0 h 4"/>
                <a:gd name="T16" fmla="*/ 8 w 8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43"/>
            <p:cNvSpPr>
              <a:spLocks/>
            </p:cNvSpPr>
            <p:nvPr/>
          </p:nvSpPr>
          <p:spPr bwMode="auto">
            <a:xfrm>
              <a:off x="3818" y="2208"/>
              <a:ext cx="23" cy="23"/>
            </a:xfrm>
            <a:custGeom>
              <a:avLst/>
              <a:gdLst>
                <a:gd name="T0" fmla="*/ 8 w 9"/>
                <a:gd name="T1" fmla="*/ 0 h 9"/>
                <a:gd name="T2" fmla="*/ 1 w 9"/>
                <a:gd name="T3" fmla="*/ 0 h 9"/>
                <a:gd name="T4" fmla="*/ 0 w 9"/>
                <a:gd name="T5" fmla="*/ 1 h 9"/>
                <a:gd name="T6" fmla="*/ 0 w 9"/>
                <a:gd name="T7" fmla="*/ 9 h 9"/>
                <a:gd name="T8" fmla="*/ 1 w 9"/>
                <a:gd name="T9" fmla="*/ 9 h 9"/>
                <a:gd name="T10" fmla="*/ 8 w 9"/>
                <a:gd name="T11" fmla="*/ 9 h 9"/>
                <a:gd name="T12" fmla="*/ 9 w 9"/>
                <a:gd name="T13" fmla="*/ 9 h 9"/>
                <a:gd name="T14" fmla="*/ 9 w 9"/>
                <a:gd name="T15" fmla="*/ 1 h 9"/>
                <a:gd name="T16" fmla="*/ 8 w 9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9" y="9"/>
                    <a:pt x="9" y="9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 44"/>
            <p:cNvSpPr>
              <a:spLocks/>
            </p:cNvSpPr>
            <p:nvPr/>
          </p:nvSpPr>
          <p:spPr bwMode="auto">
            <a:xfrm>
              <a:off x="3849" y="2184"/>
              <a:ext cx="20" cy="47"/>
            </a:xfrm>
            <a:custGeom>
              <a:avLst/>
              <a:gdLst>
                <a:gd name="T0" fmla="*/ 7 w 8"/>
                <a:gd name="T1" fmla="*/ 0 h 19"/>
                <a:gd name="T2" fmla="*/ 0 w 8"/>
                <a:gd name="T3" fmla="*/ 0 h 19"/>
                <a:gd name="T4" fmla="*/ 0 w 8"/>
                <a:gd name="T5" fmla="*/ 1 h 19"/>
                <a:gd name="T6" fmla="*/ 0 w 8"/>
                <a:gd name="T7" fmla="*/ 19 h 19"/>
                <a:gd name="T8" fmla="*/ 0 w 8"/>
                <a:gd name="T9" fmla="*/ 19 h 19"/>
                <a:gd name="T10" fmla="*/ 7 w 8"/>
                <a:gd name="T11" fmla="*/ 19 h 19"/>
                <a:gd name="T12" fmla="*/ 8 w 8"/>
                <a:gd name="T13" fmla="*/ 19 h 19"/>
                <a:gd name="T14" fmla="*/ 8 w 8"/>
                <a:gd name="T15" fmla="*/ 1 h 19"/>
                <a:gd name="T16" fmla="*/ 7 w 8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9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 45"/>
            <p:cNvSpPr>
              <a:spLocks/>
            </p:cNvSpPr>
            <p:nvPr/>
          </p:nvSpPr>
          <p:spPr bwMode="auto">
            <a:xfrm>
              <a:off x="3877" y="2161"/>
              <a:ext cx="22" cy="70"/>
            </a:xfrm>
            <a:custGeom>
              <a:avLst/>
              <a:gdLst>
                <a:gd name="T0" fmla="*/ 8 w 9"/>
                <a:gd name="T1" fmla="*/ 0 h 28"/>
                <a:gd name="T2" fmla="*/ 1 w 9"/>
                <a:gd name="T3" fmla="*/ 0 h 28"/>
                <a:gd name="T4" fmla="*/ 0 w 9"/>
                <a:gd name="T5" fmla="*/ 1 h 28"/>
                <a:gd name="T6" fmla="*/ 0 w 9"/>
                <a:gd name="T7" fmla="*/ 28 h 28"/>
                <a:gd name="T8" fmla="*/ 1 w 9"/>
                <a:gd name="T9" fmla="*/ 28 h 28"/>
                <a:gd name="T10" fmla="*/ 8 w 9"/>
                <a:gd name="T11" fmla="*/ 28 h 28"/>
                <a:gd name="T12" fmla="*/ 9 w 9"/>
                <a:gd name="T13" fmla="*/ 28 h 28"/>
                <a:gd name="T14" fmla="*/ 9 w 9"/>
                <a:gd name="T15" fmla="*/ 1 h 28"/>
                <a:gd name="T16" fmla="*/ 8 w 9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28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1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8"/>
                    <a:pt x="9" y="28"/>
                    <a:pt x="9" y="28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46"/>
            <p:cNvSpPr>
              <a:spLocks/>
            </p:cNvSpPr>
            <p:nvPr/>
          </p:nvSpPr>
          <p:spPr bwMode="auto">
            <a:xfrm>
              <a:off x="3821" y="2089"/>
              <a:ext cx="23" cy="27"/>
            </a:xfrm>
            <a:custGeom>
              <a:avLst/>
              <a:gdLst>
                <a:gd name="T0" fmla="*/ 5 w 9"/>
                <a:gd name="T1" fmla="*/ 10 h 11"/>
                <a:gd name="T2" fmla="*/ 8 w 9"/>
                <a:gd name="T3" fmla="*/ 4 h 11"/>
                <a:gd name="T4" fmla="*/ 5 w 9"/>
                <a:gd name="T5" fmla="*/ 0 h 11"/>
                <a:gd name="T6" fmla="*/ 0 w 9"/>
                <a:gd name="T7" fmla="*/ 4 h 11"/>
                <a:gd name="T8" fmla="*/ 5 w 9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5" y="10"/>
                  </a:moveTo>
                  <a:cubicBezTo>
                    <a:pt x="8" y="10"/>
                    <a:pt x="8" y="7"/>
                    <a:pt x="8" y="4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1" y="8"/>
                    <a:pt x="4" y="11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47"/>
            <p:cNvSpPr>
              <a:spLocks/>
            </p:cNvSpPr>
            <p:nvPr/>
          </p:nvSpPr>
          <p:spPr bwMode="auto">
            <a:xfrm>
              <a:off x="3785" y="2164"/>
              <a:ext cx="36" cy="44"/>
            </a:xfrm>
            <a:custGeom>
              <a:avLst/>
              <a:gdLst>
                <a:gd name="T0" fmla="*/ 12 w 14"/>
                <a:gd name="T1" fmla="*/ 1 h 18"/>
                <a:gd name="T2" fmla="*/ 10 w 14"/>
                <a:gd name="T3" fmla="*/ 0 h 18"/>
                <a:gd name="T4" fmla="*/ 8 w 14"/>
                <a:gd name="T5" fmla="*/ 6 h 18"/>
                <a:gd name="T6" fmla="*/ 1 w 14"/>
                <a:gd name="T7" fmla="*/ 14 h 18"/>
                <a:gd name="T8" fmla="*/ 1 w 14"/>
                <a:gd name="T9" fmla="*/ 17 h 18"/>
                <a:gd name="T10" fmla="*/ 4 w 14"/>
                <a:gd name="T11" fmla="*/ 17 h 18"/>
                <a:gd name="T12" fmla="*/ 12 w 14"/>
                <a:gd name="T13" fmla="*/ 9 h 18"/>
                <a:gd name="T14" fmla="*/ 13 w 14"/>
                <a:gd name="T15" fmla="*/ 8 h 18"/>
                <a:gd name="T16" fmla="*/ 14 w 14"/>
                <a:gd name="T17" fmla="*/ 3 h 18"/>
                <a:gd name="T18" fmla="*/ 12 w 14"/>
                <a:gd name="T1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8">
                  <a:moveTo>
                    <a:pt x="12" y="1"/>
                  </a:moveTo>
                  <a:cubicBezTo>
                    <a:pt x="11" y="1"/>
                    <a:pt x="10" y="0"/>
                    <a:pt x="10" y="0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5"/>
                    <a:pt x="0" y="16"/>
                    <a:pt x="1" y="17"/>
                  </a:cubicBezTo>
                  <a:cubicBezTo>
                    <a:pt x="2" y="18"/>
                    <a:pt x="4" y="18"/>
                    <a:pt x="4" y="17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3" y="8"/>
                    <a:pt x="13" y="8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2"/>
                    <a:pt x="13" y="2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48"/>
            <p:cNvSpPr>
              <a:spLocks/>
            </p:cNvSpPr>
            <p:nvPr/>
          </p:nvSpPr>
          <p:spPr bwMode="auto">
            <a:xfrm>
              <a:off x="3836" y="2116"/>
              <a:ext cx="33" cy="20"/>
            </a:xfrm>
            <a:custGeom>
              <a:avLst/>
              <a:gdLst>
                <a:gd name="T0" fmla="*/ 6 w 13"/>
                <a:gd name="T1" fmla="*/ 8 h 8"/>
                <a:gd name="T2" fmla="*/ 12 w 13"/>
                <a:gd name="T3" fmla="*/ 4 h 8"/>
                <a:gd name="T4" fmla="*/ 12 w 13"/>
                <a:gd name="T5" fmla="*/ 1 h 8"/>
                <a:gd name="T6" fmla="*/ 10 w 13"/>
                <a:gd name="T7" fmla="*/ 1 h 8"/>
                <a:gd name="T8" fmla="*/ 5 w 13"/>
                <a:gd name="T9" fmla="*/ 4 h 8"/>
                <a:gd name="T10" fmla="*/ 1 w 13"/>
                <a:gd name="T11" fmla="*/ 3 h 8"/>
                <a:gd name="T12" fmla="*/ 1 w 13"/>
                <a:gd name="T13" fmla="*/ 5 h 8"/>
                <a:gd name="T14" fmla="*/ 0 w 13"/>
                <a:gd name="T15" fmla="*/ 7 h 8"/>
                <a:gd name="T16" fmla="*/ 5 w 13"/>
                <a:gd name="T17" fmla="*/ 8 h 8"/>
                <a:gd name="T18" fmla="*/ 6 w 13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8">
                  <a:moveTo>
                    <a:pt x="6" y="8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3" y="3"/>
                    <a:pt x="13" y="2"/>
                    <a:pt x="12" y="1"/>
                  </a:cubicBezTo>
                  <a:cubicBezTo>
                    <a:pt x="12" y="1"/>
                    <a:pt x="11" y="0"/>
                    <a:pt x="10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4"/>
                    <a:pt x="1" y="5"/>
                  </a:cubicBezTo>
                  <a:cubicBezTo>
                    <a:pt x="1" y="6"/>
                    <a:pt x="0" y="7"/>
                    <a:pt x="0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49"/>
            <p:cNvSpPr>
              <a:spLocks/>
            </p:cNvSpPr>
            <p:nvPr/>
          </p:nvSpPr>
          <p:spPr bwMode="auto">
            <a:xfrm>
              <a:off x="3783" y="2116"/>
              <a:ext cx="58" cy="87"/>
            </a:xfrm>
            <a:custGeom>
              <a:avLst/>
              <a:gdLst>
                <a:gd name="T0" fmla="*/ 18 w 23"/>
                <a:gd name="T1" fmla="*/ 17 h 35"/>
                <a:gd name="T2" fmla="*/ 21 w 23"/>
                <a:gd name="T3" fmla="*/ 5 h 35"/>
                <a:gd name="T4" fmla="*/ 21 w 23"/>
                <a:gd name="T5" fmla="*/ 2 h 35"/>
                <a:gd name="T6" fmla="*/ 20 w 23"/>
                <a:gd name="T7" fmla="*/ 2 h 35"/>
                <a:gd name="T8" fmla="*/ 19 w 23"/>
                <a:gd name="T9" fmla="*/ 7 h 35"/>
                <a:gd name="T10" fmla="*/ 20 w 23"/>
                <a:gd name="T11" fmla="*/ 3 h 35"/>
                <a:gd name="T12" fmla="*/ 20 w 23"/>
                <a:gd name="T13" fmla="*/ 2 h 35"/>
                <a:gd name="T14" fmla="*/ 20 w 23"/>
                <a:gd name="T15" fmla="*/ 1 h 35"/>
                <a:gd name="T16" fmla="*/ 19 w 23"/>
                <a:gd name="T17" fmla="*/ 1 h 35"/>
                <a:gd name="T18" fmla="*/ 18 w 23"/>
                <a:gd name="T19" fmla="*/ 2 h 35"/>
                <a:gd name="T20" fmla="*/ 19 w 23"/>
                <a:gd name="T21" fmla="*/ 3 h 35"/>
                <a:gd name="T22" fmla="*/ 18 w 23"/>
                <a:gd name="T23" fmla="*/ 6 h 35"/>
                <a:gd name="T24" fmla="*/ 17 w 23"/>
                <a:gd name="T25" fmla="*/ 0 h 35"/>
                <a:gd name="T26" fmla="*/ 17 w 23"/>
                <a:gd name="T27" fmla="*/ 0 h 35"/>
                <a:gd name="T28" fmla="*/ 17 w 23"/>
                <a:gd name="T29" fmla="*/ 0 h 35"/>
                <a:gd name="T30" fmla="*/ 15 w 23"/>
                <a:gd name="T31" fmla="*/ 0 h 35"/>
                <a:gd name="T32" fmla="*/ 8 w 23"/>
                <a:gd name="T33" fmla="*/ 0 h 35"/>
                <a:gd name="T34" fmla="*/ 1 w 23"/>
                <a:gd name="T35" fmla="*/ 5 h 35"/>
                <a:gd name="T36" fmla="*/ 1 w 23"/>
                <a:gd name="T37" fmla="*/ 8 h 35"/>
                <a:gd name="T38" fmla="*/ 4 w 23"/>
                <a:gd name="T39" fmla="*/ 8 h 35"/>
                <a:gd name="T40" fmla="*/ 4 w 23"/>
                <a:gd name="T41" fmla="*/ 8 h 35"/>
                <a:gd name="T42" fmla="*/ 9 w 23"/>
                <a:gd name="T43" fmla="*/ 4 h 35"/>
                <a:gd name="T44" fmla="*/ 13 w 23"/>
                <a:gd name="T45" fmla="*/ 4 h 35"/>
                <a:gd name="T46" fmla="*/ 12 w 23"/>
                <a:gd name="T47" fmla="*/ 4 h 35"/>
                <a:gd name="T48" fmla="*/ 9 w 23"/>
                <a:gd name="T49" fmla="*/ 15 h 35"/>
                <a:gd name="T50" fmla="*/ 10 w 23"/>
                <a:gd name="T51" fmla="*/ 16 h 35"/>
                <a:gd name="T52" fmla="*/ 14 w 23"/>
                <a:gd name="T53" fmla="*/ 20 h 35"/>
                <a:gd name="T54" fmla="*/ 18 w 23"/>
                <a:gd name="T55" fmla="*/ 24 h 35"/>
                <a:gd name="T56" fmla="*/ 17 w 23"/>
                <a:gd name="T57" fmla="*/ 32 h 35"/>
                <a:gd name="T58" fmla="*/ 19 w 23"/>
                <a:gd name="T59" fmla="*/ 35 h 35"/>
                <a:gd name="T60" fmla="*/ 22 w 23"/>
                <a:gd name="T61" fmla="*/ 33 h 35"/>
                <a:gd name="T62" fmla="*/ 23 w 23"/>
                <a:gd name="T63" fmla="*/ 24 h 35"/>
                <a:gd name="T64" fmla="*/ 23 w 23"/>
                <a:gd name="T65" fmla="*/ 22 h 35"/>
                <a:gd name="T66" fmla="*/ 18 w 23"/>
                <a:gd name="T67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3" h="35">
                  <a:moveTo>
                    <a:pt x="18" y="17"/>
                  </a:moveTo>
                  <a:cubicBezTo>
                    <a:pt x="19" y="10"/>
                    <a:pt x="21" y="6"/>
                    <a:pt x="21" y="5"/>
                  </a:cubicBezTo>
                  <a:cubicBezTo>
                    <a:pt x="21" y="3"/>
                    <a:pt x="21" y="2"/>
                    <a:pt x="21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5"/>
                    <a:pt x="19" y="7"/>
                    <a:pt x="19" y="7"/>
                  </a:cubicBezTo>
                  <a:cubicBezTo>
                    <a:pt x="19" y="7"/>
                    <a:pt x="20" y="4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19" y="1"/>
                    <a:pt x="19" y="1"/>
                  </a:cubicBezTo>
                  <a:cubicBezTo>
                    <a:pt x="19" y="1"/>
                    <a:pt x="18" y="2"/>
                    <a:pt x="18" y="2"/>
                  </a:cubicBezTo>
                  <a:cubicBezTo>
                    <a:pt x="18" y="2"/>
                    <a:pt x="18" y="2"/>
                    <a:pt x="19" y="3"/>
                  </a:cubicBezTo>
                  <a:cubicBezTo>
                    <a:pt x="19" y="3"/>
                    <a:pt x="18" y="4"/>
                    <a:pt x="18" y="6"/>
                  </a:cubicBezTo>
                  <a:cubicBezTo>
                    <a:pt x="18" y="1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3" y="0"/>
                    <a:pt x="11" y="0"/>
                    <a:pt x="8" y="0"/>
                  </a:cubicBezTo>
                  <a:cubicBezTo>
                    <a:pt x="8" y="0"/>
                    <a:pt x="1" y="5"/>
                    <a:pt x="1" y="5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2" y="8"/>
                    <a:pt x="3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9" y="4"/>
                    <a:pt x="9" y="4"/>
                  </a:cubicBezTo>
                  <a:cubicBezTo>
                    <a:pt x="9" y="4"/>
                    <a:pt x="13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7"/>
                    <a:pt x="9" y="13"/>
                    <a:pt x="9" y="15"/>
                  </a:cubicBezTo>
                  <a:cubicBezTo>
                    <a:pt x="9" y="15"/>
                    <a:pt x="10" y="15"/>
                    <a:pt x="10" y="16"/>
                  </a:cubicBezTo>
                  <a:cubicBezTo>
                    <a:pt x="10" y="16"/>
                    <a:pt x="11" y="18"/>
                    <a:pt x="14" y="20"/>
                  </a:cubicBezTo>
                  <a:cubicBezTo>
                    <a:pt x="14" y="20"/>
                    <a:pt x="18" y="24"/>
                    <a:pt x="18" y="24"/>
                  </a:cubicBezTo>
                  <a:cubicBezTo>
                    <a:pt x="18" y="24"/>
                    <a:pt x="17" y="32"/>
                    <a:pt x="17" y="32"/>
                  </a:cubicBezTo>
                  <a:cubicBezTo>
                    <a:pt x="17" y="34"/>
                    <a:pt x="18" y="35"/>
                    <a:pt x="19" y="35"/>
                  </a:cubicBezTo>
                  <a:cubicBezTo>
                    <a:pt x="20" y="35"/>
                    <a:pt x="21" y="35"/>
                    <a:pt x="22" y="33"/>
                  </a:cubicBezTo>
                  <a:cubicBezTo>
                    <a:pt x="22" y="33"/>
                    <a:pt x="23" y="24"/>
                    <a:pt x="23" y="24"/>
                  </a:cubicBezTo>
                  <a:cubicBezTo>
                    <a:pt x="23" y="23"/>
                    <a:pt x="23" y="22"/>
                    <a:pt x="23" y="22"/>
                  </a:cubicBezTo>
                  <a:cubicBezTo>
                    <a:pt x="22" y="21"/>
                    <a:pt x="18" y="17"/>
                    <a:pt x="1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6" name="Group 52"/>
          <p:cNvGrpSpPr>
            <a:grpSpLocks noChangeAspect="1"/>
          </p:cNvGrpSpPr>
          <p:nvPr/>
        </p:nvGrpSpPr>
        <p:grpSpPr bwMode="auto">
          <a:xfrm>
            <a:off x="5391930" y="3757590"/>
            <a:ext cx="515625" cy="511179"/>
            <a:chOff x="3783" y="2102"/>
            <a:chExt cx="116" cy="115"/>
          </a:xfrm>
          <a:solidFill>
            <a:schemeClr val="bg1"/>
          </a:solidFill>
          <a:effectLst/>
        </p:grpSpPr>
        <p:sp>
          <p:nvSpPr>
            <p:cNvPr id="57" name="Freeform 53"/>
            <p:cNvSpPr>
              <a:spLocks noEditPoints="1"/>
            </p:cNvSpPr>
            <p:nvPr/>
          </p:nvSpPr>
          <p:spPr bwMode="auto">
            <a:xfrm>
              <a:off x="3783" y="2102"/>
              <a:ext cx="116" cy="115"/>
            </a:xfrm>
            <a:custGeom>
              <a:avLst/>
              <a:gdLst>
                <a:gd name="T0" fmla="*/ 23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3 w 46"/>
                <a:gd name="T9" fmla="*/ 0 h 46"/>
                <a:gd name="T10" fmla="*/ 23 w 46"/>
                <a:gd name="T11" fmla="*/ 42 h 46"/>
                <a:gd name="T12" fmla="*/ 5 w 46"/>
                <a:gd name="T13" fmla="*/ 23 h 46"/>
                <a:gd name="T14" fmla="*/ 23 w 46"/>
                <a:gd name="T15" fmla="*/ 4 h 46"/>
                <a:gd name="T16" fmla="*/ 42 w 46"/>
                <a:gd name="T17" fmla="*/ 23 h 46"/>
                <a:gd name="T18" fmla="*/ 23 w 46"/>
                <a:gd name="T19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42"/>
                  </a:moveTo>
                  <a:cubicBezTo>
                    <a:pt x="13" y="42"/>
                    <a:pt x="5" y="33"/>
                    <a:pt x="5" y="23"/>
                  </a:cubicBezTo>
                  <a:cubicBezTo>
                    <a:pt x="5" y="13"/>
                    <a:pt x="13" y="4"/>
                    <a:pt x="23" y="4"/>
                  </a:cubicBezTo>
                  <a:cubicBezTo>
                    <a:pt x="34" y="4"/>
                    <a:pt x="42" y="13"/>
                    <a:pt x="42" y="23"/>
                  </a:cubicBezTo>
                  <a:cubicBezTo>
                    <a:pt x="42" y="33"/>
                    <a:pt x="34" y="42"/>
                    <a:pt x="2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Freeform 54"/>
            <p:cNvSpPr>
              <a:spLocks noEditPoints="1"/>
            </p:cNvSpPr>
            <p:nvPr/>
          </p:nvSpPr>
          <p:spPr bwMode="auto">
            <a:xfrm>
              <a:off x="3783" y="2102"/>
              <a:ext cx="116" cy="115"/>
            </a:xfrm>
            <a:custGeom>
              <a:avLst/>
              <a:gdLst>
                <a:gd name="T0" fmla="*/ 23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3 w 46"/>
                <a:gd name="T9" fmla="*/ 0 h 46"/>
                <a:gd name="T10" fmla="*/ 23 w 46"/>
                <a:gd name="T11" fmla="*/ 42 h 46"/>
                <a:gd name="T12" fmla="*/ 5 w 46"/>
                <a:gd name="T13" fmla="*/ 23 h 46"/>
                <a:gd name="T14" fmla="*/ 23 w 46"/>
                <a:gd name="T15" fmla="*/ 4 h 46"/>
                <a:gd name="T16" fmla="*/ 42 w 46"/>
                <a:gd name="T17" fmla="*/ 23 h 46"/>
                <a:gd name="T18" fmla="*/ 23 w 46"/>
                <a:gd name="T19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42"/>
                  </a:moveTo>
                  <a:cubicBezTo>
                    <a:pt x="13" y="42"/>
                    <a:pt x="5" y="33"/>
                    <a:pt x="5" y="23"/>
                  </a:cubicBezTo>
                  <a:cubicBezTo>
                    <a:pt x="5" y="13"/>
                    <a:pt x="13" y="4"/>
                    <a:pt x="23" y="4"/>
                  </a:cubicBezTo>
                  <a:cubicBezTo>
                    <a:pt x="34" y="4"/>
                    <a:pt x="42" y="13"/>
                    <a:pt x="42" y="23"/>
                  </a:cubicBezTo>
                  <a:cubicBezTo>
                    <a:pt x="42" y="33"/>
                    <a:pt x="34" y="42"/>
                    <a:pt x="2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55"/>
            <p:cNvSpPr>
              <a:spLocks/>
            </p:cNvSpPr>
            <p:nvPr/>
          </p:nvSpPr>
          <p:spPr bwMode="auto">
            <a:xfrm>
              <a:off x="3839" y="2115"/>
              <a:ext cx="7" cy="10"/>
            </a:xfrm>
            <a:custGeom>
              <a:avLst/>
              <a:gdLst>
                <a:gd name="T0" fmla="*/ 1 w 3"/>
                <a:gd name="T1" fmla="*/ 4 h 4"/>
                <a:gd name="T2" fmla="*/ 1 w 3"/>
                <a:gd name="T3" fmla="*/ 4 h 4"/>
                <a:gd name="T4" fmla="*/ 3 w 3"/>
                <a:gd name="T5" fmla="*/ 3 h 4"/>
                <a:gd name="T6" fmla="*/ 3 w 3"/>
                <a:gd name="T7" fmla="*/ 0 h 4"/>
                <a:gd name="T8" fmla="*/ 1 w 3"/>
                <a:gd name="T9" fmla="*/ 0 h 4"/>
                <a:gd name="T10" fmla="*/ 0 w 3"/>
                <a:gd name="T11" fmla="*/ 0 h 4"/>
                <a:gd name="T12" fmla="*/ 0 w 3"/>
                <a:gd name="T13" fmla="*/ 3 h 4"/>
                <a:gd name="T14" fmla="*/ 1 w 3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3" y="4"/>
                    <a:pt x="3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56"/>
            <p:cNvSpPr>
              <a:spLocks/>
            </p:cNvSpPr>
            <p:nvPr/>
          </p:nvSpPr>
          <p:spPr bwMode="auto">
            <a:xfrm>
              <a:off x="3839" y="2195"/>
              <a:ext cx="7" cy="10"/>
            </a:xfrm>
            <a:custGeom>
              <a:avLst/>
              <a:gdLst>
                <a:gd name="T0" fmla="*/ 1 w 3"/>
                <a:gd name="T1" fmla="*/ 0 h 4"/>
                <a:gd name="T2" fmla="*/ 1 w 3"/>
                <a:gd name="T3" fmla="*/ 0 h 4"/>
                <a:gd name="T4" fmla="*/ 0 w 3"/>
                <a:gd name="T5" fmla="*/ 1 h 4"/>
                <a:gd name="T6" fmla="*/ 0 w 3"/>
                <a:gd name="T7" fmla="*/ 4 h 4"/>
                <a:gd name="T8" fmla="*/ 1 w 3"/>
                <a:gd name="T9" fmla="*/ 4 h 4"/>
                <a:gd name="T10" fmla="*/ 3 w 3"/>
                <a:gd name="T11" fmla="*/ 4 h 4"/>
                <a:gd name="T12" fmla="*/ 3 w 3"/>
                <a:gd name="T13" fmla="*/ 1 h 4"/>
                <a:gd name="T14" fmla="*/ 1 w 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57"/>
            <p:cNvSpPr>
              <a:spLocks/>
            </p:cNvSpPr>
            <p:nvPr/>
          </p:nvSpPr>
          <p:spPr bwMode="auto">
            <a:xfrm>
              <a:off x="3796" y="2155"/>
              <a:ext cx="10" cy="10"/>
            </a:xfrm>
            <a:custGeom>
              <a:avLst/>
              <a:gdLst>
                <a:gd name="T0" fmla="*/ 3 w 4"/>
                <a:gd name="T1" fmla="*/ 0 h 4"/>
                <a:gd name="T2" fmla="*/ 0 w 4"/>
                <a:gd name="T3" fmla="*/ 0 h 4"/>
                <a:gd name="T4" fmla="*/ 0 w 4"/>
                <a:gd name="T5" fmla="*/ 2 h 4"/>
                <a:gd name="T6" fmla="*/ 0 w 4"/>
                <a:gd name="T7" fmla="*/ 4 h 4"/>
                <a:gd name="T8" fmla="*/ 3 w 4"/>
                <a:gd name="T9" fmla="*/ 4 h 4"/>
                <a:gd name="T10" fmla="*/ 4 w 4"/>
                <a:gd name="T11" fmla="*/ 2 h 4"/>
                <a:gd name="T12" fmla="*/ 4 w 4"/>
                <a:gd name="T13" fmla="*/ 2 h 4"/>
                <a:gd name="T14" fmla="*/ 3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 58"/>
            <p:cNvSpPr>
              <a:spLocks/>
            </p:cNvSpPr>
            <p:nvPr/>
          </p:nvSpPr>
          <p:spPr bwMode="auto">
            <a:xfrm>
              <a:off x="3877" y="2155"/>
              <a:ext cx="10" cy="10"/>
            </a:xfrm>
            <a:custGeom>
              <a:avLst/>
              <a:gdLst>
                <a:gd name="T0" fmla="*/ 4 w 4"/>
                <a:gd name="T1" fmla="*/ 0 h 4"/>
                <a:gd name="T2" fmla="*/ 2 w 4"/>
                <a:gd name="T3" fmla="*/ 0 h 4"/>
                <a:gd name="T4" fmla="*/ 0 w 4"/>
                <a:gd name="T5" fmla="*/ 2 h 4"/>
                <a:gd name="T6" fmla="*/ 0 w 4"/>
                <a:gd name="T7" fmla="*/ 2 h 4"/>
                <a:gd name="T8" fmla="*/ 2 w 4"/>
                <a:gd name="T9" fmla="*/ 4 h 4"/>
                <a:gd name="T10" fmla="*/ 4 w 4"/>
                <a:gd name="T11" fmla="*/ 4 h 4"/>
                <a:gd name="T12" fmla="*/ 4 w 4"/>
                <a:gd name="T13" fmla="*/ 2 h 4"/>
                <a:gd name="T14" fmla="*/ 4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1"/>
                    <a:pt x="4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Freeform 59"/>
            <p:cNvSpPr>
              <a:spLocks/>
            </p:cNvSpPr>
            <p:nvPr/>
          </p:nvSpPr>
          <p:spPr bwMode="auto">
            <a:xfrm>
              <a:off x="3813" y="2127"/>
              <a:ext cx="33" cy="38"/>
            </a:xfrm>
            <a:custGeom>
              <a:avLst/>
              <a:gdLst>
                <a:gd name="T0" fmla="*/ 11 w 13"/>
                <a:gd name="T1" fmla="*/ 0 h 15"/>
                <a:gd name="T2" fmla="*/ 10 w 13"/>
                <a:gd name="T3" fmla="*/ 2 h 15"/>
                <a:gd name="T4" fmla="*/ 10 w 13"/>
                <a:gd name="T5" fmla="*/ 11 h 15"/>
                <a:gd name="T6" fmla="*/ 9 w 13"/>
                <a:gd name="T7" fmla="*/ 12 h 15"/>
                <a:gd name="T8" fmla="*/ 2 w 13"/>
                <a:gd name="T9" fmla="*/ 12 h 15"/>
                <a:gd name="T10" fmla="*/ 0 w 13"/>
                <a:gd name="T11" fmla="*/ 14 h 15"/>
                <a:gd name="T12" fmla="*/ 2 w 13"/>
                <a:gd name="T13" fmla="*/ 15 h 15"/>
                <a:gd name="T14" fmla="*/ 11 w 13"/>
                <a:gd name="T15" fmla="*/ 15 h 15"/>
                <a:gd name="T16" fmla="*/ 12 w 13"/>
                <a:gd name="T17" fmla="*/ 15 h 15"/>
                <a:gd name="T18" fmla="*/ 12 w 13"/>
                <a:gd name="T19" fmla="*/ 15 h 15"/>
                <a:gd name="T20" fmla="*/ 13 w 13"/>
                <a:gd name="T21" fmla="*/ 13 h 15"/>
                <a:gd name="T22" fmla="*/ 13 w 13"/>
                <a:gd name="T23" fmla="*/ 2 h 15"/>
                <a:gd name="T24" fmla="*/ 11 w 13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" h="15">
                  <a:moveTo>
                    <a:pt x="11" y="0"/>
                  </a:moveTo>
                  <a:cubicBezTo>
                    <a:pt x="10" y="0"/>
                    <a:pt x="10" y="1"/>
                    <a:pt x="10" y="2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2"/>
                    <a:pt x="9" y="12"/>
                    <a:pt x="9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4"/>
                    <a:pt x="1" y="15"/>
                    <a:pt x="2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3" y="14"/>
                    <a:pt x="13" y="14"/>
                    <a:pt x="13" y="1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"/>
                    <a:pt x="12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4" name="Group 62"/>
          <p:cNvGrpSpPr>
            <a:grpSpLocks noChangeAspect="1"/>
          </p:cNvGrpSpPr>
          <p:nvPr/>
        </p:nvGrpSpPr>
        <p:grpSpPr bwMode="auto">
          <a:xfrm>
            <a:off x="4304241" y="2877453"/>
            <a:ext cx="549846" cy="439024"/>
            <a:chOff x="3775" y="2110"/>
            <a:chExt cx="129" cy="103"/>
          </a:xfrm>
          <a:solidFill>
            <a:schemeClr val="bg1"/>
          </a:solidFill>
          <a:effectLst/>
        </p:grpSpPr>
        <p:sp>
          <p:nvSpPr>
            <p:cNvPr id="65" name="Freeform 63"/>
            <p:cNvSpPr>
              <a:spLocks/>
            </p:cNvSpPr>
            <p:nvPr/>
          </p:nvSpPr>
          <p:spPr bwMode="auto">
            <a:xfrm>
              <a:off x="3775" y="2177"/>
              <a:ext cx="40" cy="36"/>
            </a:xfrm>
            <a:custGeom>
              <a:avLst/>
              <a:gdLst>
                <a:gd name="T0" fmla="*/ 5 w 16"/>
                <a:gd name="T1" fmla="*/ 0 h 14"/>
                <a:gd name="T2" fmla="*/ 0 w 16"/>
                <a:gd name="T3" fmla="*/ 4 h 14"/>
                <a:gd name="T4" fmla="*/ 10 w 16"/>
                <a:gd name="T5" fmla="*/ 14 h 14"/>
                <a:gd name="T6" fmla="*/ 16 w 16"/>
                <a:gd name="T7" fmla="*/ 9 h 14"/>
                <a:gd name="T8" fmla="*/ 5 w 16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4">
                  <a:moveTo>
                    <a:pt x="5" y="0"/>
                  </a:moveTo>
                  <a:cubicBezTo>
                    <a:pt x="1" y="3"/>
                    <a:pt x="0" y="4"/>
                    <a:pt x="0" y="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3" y="11"/>
                    <a:pt x="16" y="9"/>
                  </a:cubicBez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64"/>
            <p:cNvSpPr>
              <a:spLocks/>
            </p:cNvSpPr>
            <p:nvPr/>
          </p:nvSpPr>
          <p:spPr bwMode="auto">
            <a:xfrm>
              <a:off x="3795" y="2156"/>
              <a:ext cx="109" cy="41"/>
            </a:xfrm>
            <a:custGeom>
              <a:avLst/>
              <a:gdLst>
                <a:gd name="T0" fmla="*/ 37 w 44"/>
                <a:gd name="T1" fmla="*/ 4 h 16"/>
                <a:gd name="T2" fmla="*/ 29 w 44"/>
                <a:gd name="T3" fmla="*/ 9 h 16"/>
                <a:gd name="T4" fmla="*/ 18 w 44"/>
                <a:gd name="T5" fmla="*/ 8 h 16"/>
                <a:gd name="T6" fmla="*/ 25 w 44"/>
                <a:gd name="T7" fmla="*/ 7 h 16"/>
                <a:gd name="T8" fmla="*/ 31 w 44"/>
                <a:gd name="T9" fmla="*/ 2 h 16"/>
                <a:gd name="T10" fmla="*/ 20 w 44"/>
                <a:gd name="T11" fmla="*/ 2 h 16"/>
                <a:gd name="T12" fmla="*/ 9 w 44"/>
                <a:gd name="T13" fmla="*/ 2 h 16"/>
                <a:gd name="T14" fmla="*/ 0 w 44"/>
                <a:gd name="T15" fmla="*/ 7 h 16"/>
                <a:gd name="T16" fmla="*/ 9 w 44"/>
                <a:gd name="T17" fmla="*/ 16 h 16"/>
                <a:gd name="T18" fmla="*/ 13 w 44"/>
                <a:gd name="T19" fmla="*/ 14 h 16"/>
                <a:gd name="T20" fmla="*/ 29 w 44"/>
                <a:gd name="T21" fmla="*/ 14 h 16"/>
                <a:gd name="T22" fmla="*/ 44 w 44"/>
                <a:gd name="T23" fmla="*/ 2 h 16"/>
                <a:gd name="T24" fmla="*/ 37 w 44"/>
                <a:gd name="T25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16">
                  <a:moveTo>
                    <a:pt x="37" y="4"/>
                  </a:moveTo>
                  <a:cubicBezTo>
                    <a:pt x="34" y="7"/>
                    <a:pt x="32" y="8"/>
                    <a:pt x="29" y="9"/>
                  </a:cubicBezTo>
                  <a:cubicBezTo>
                    <a:pt x="24" y="10"/>
                    <a:pt x="19" y="9"/>
                    <a:pt x="18" y="8"/>
                  </a:cubicBezTo>
                  <a:cubicBezTo>
                    <a:pt x="15" y="6"/>
                    <a:pt x="18" y="7"/>
                    <a:pt x="25" y="7"/>
                  </a:cubicBezTo>
                  <a:cubicBezTo>
                    <a:pt x="32" y="6"/>
                    <a:pt x="31" y="2"/>
                    <a:pt x="31" y="2"/>
                  </a:cubicBezTo>
                  <a:cubicBezTo>
                    <a:pt x="29" y="2"/>
                    <a:pt x="27" y="2"/>
                    <a:pt x="20" y="2"/>
                  </a:cubicBezTo>
                  <a:cubicBezTo>
                    <a:pt x="17" y="2"/>
                    <a:pt x="12" y="1"/>
                    <a:pt x="9" y="2"/>
                  </a:cubicBezTo>
                  <a:cubicBezTo>
                    <a:pt x="6" y="2"/>
                    <a:pt x="4" y="5"/>
                    <a:pt x="0" y="7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1" y="15"/>
                    <a:pt x="12" y="14"/>
                    <a:pt x="13" y="14"/>
                  </a:cubicBezTo>
                  <a:cubicBezTo>
                    <a:pt x="16" y="14"/>
                    <a:pt x="23" y="15"/>
                    <a:pt x="29" y="14"/>
                  </a:cubicBezTo>
                  <a:cubicBezTo>
                    <a:pt x="40" y="9"/>
                    <a:pt x="44" y="2"/>
                    <a:pt x="44" y="2"/>
                  </a:cubicBezTo>
                  <a:cubicBezTo>
                    <a:pt x="44" y="2"/>
                    <a:pt x="41" y="0"/>
                    <a:pt x="3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65"/>
            <p:cNvSpPr>
              <a:spLocks noEditPoints="1"/>
            </p:cNvSpPr>
            <p:nvPr/>
          </p:nvSpPr>
          <p:spPr bwMode="auto">
            <a:xfrm>
              <a:off x="3810" y="2110"/>
              <a:ext cx="94" cy="41"/>
            </a:xfrm>
            <a:custGeom>
              <a:avLst/>
              <a:gdLst>
                <a:gd name="T0" fmla="*/ 38 w 38"/>
                <a:gd name="T1" fmla="*/ 0 h 16"/>
                <a:gd name="T2" fmla="*/ 34 w 38"/>
                <a:gd name="T3" fmla="*/ 0 h 16"/>
                <a:gd name="T4" fmla="*/ 34 w 38"/>
                <a:gd name="T5" fmla="*/ 6 h 16"/>
                <a:gd name="T6" fmla="*/ 32 w 38"/>
                <a:gd name="T7" fmla="*/ 6 h 16"/>
                <a:gd name="T8" fmla="*/ 32 w 38"/>
                <a:gd name="T9" fmla="*/ 0 h 16"/>
                <a:gd name="T10" fmla="*/ 28 w 38"/>
                <a:gd name="T11" fmla="*/ 0 h 16"/>
                <a:gd name="T12" fmla="*/ 28 w 38"/>
                <a:gd name="T13" fmla="*/ 6 h 16"/>
                <a:gd name="T14" fmla="*/ 12 w 38"/>
                <a:gd name="T15" fmla="*/ 6 h 16"/>
                <a:gd name="T16" fmla="*/ 12 w 38"/>
                <a:gd name="T17" fmla="*/ 3 h 16"/>
                <a:gd name="T18" fmla="*/ 12 w 38"/>
                <a:gd name="T19" fmla="*/ 1 h 16"/>
                <a:gd name="T20" fmla="*/ 11 w 38"/>
                <a:gd name="T21" fmla="*/ 0 h 16"/>
                <a:gd name="T22" fmla="*/ 9 w 38"/>
                <a:gd name="T23" fmla="*/ 0 h 16"/>
                <a:gd name="T24" fmla="*/ 3 w 38"/>
                <a:gd name="T25" fmla="*/ 0 h 16"/>
                <a:gd name="T26" fmla="*/ 1 w 38"/>
                <a:gd name="T27" fmla="*/ 0 h 16"/>
                <a:gd name="T28" fmla="*/ 0 w 38"/>
                <a:gd name="T29" fmla="*/ 2 h 16"/>
                <a:gd name="T30" fmla="*/ 0 w 38"/>
                <a:gd name="T31" fmla="*/ 3 h 16"/>
                <a:gd name="T32" fmla="*/ 0 w 38"/>
                <a:gd name="T33" fmla="*/ 13 h 16"/>
                <a:gd name="T34" fmla="*/ 0 w 38"/>
                <a:gd name="T35" fmla="*/ 15 h 16"/>
                <a:gd name="T36" fmla="*/ 2 w 38"/>
                <a:gd name="T37" fmla="*/ 16 h 16"/>
                <a:gd name="T38" fmla="*/ 3 w 38"/>
                <a:gd name="T39" fmla="*/ 16 h 16"/>
                <a:gd name="T40" fmla="*/ 9 w 38"/>
                <a:gd name="T41" fmla="*/ 16 h 16"/>
                <a:gd name="T42" fmla="*/ 11 w 38"/>
                <a:gd name="T43" fmla="*/ 16 h 16"/>
                <a:gd name="T44" fmla="*/ 12 w 38"/>
                <a:gd name="T45" fmla="*/ 14 h 16"/>
                <a:gd name="T46" fmla="*/ 12 w 38"/>
                <a:gd name="T47" fmla="*/ 13 h 16"/>
                <a:gd name="T48" fmla="*/ 12 w 38"/>
                <a:gd name="T49" fmla="*/ 10 h 16"/>
                <a:gd name="T50" fmla="*/ 38 w 38"/>
                <a:gd name="T51" fmla="*/ 10 h 16"/>
                <a:gd name="T52" fmla="*/ 38 w 38"/>
                <a:gd name="T53" fmla="*/ 0 h 16"/>
                <a:gd name="T54" fmla="*/ 3 w 38"/>
                <a:gd name="T55" fmla="*/ 3 h 16"/>
                <a:gd name="T56" fmla="*/ 9 w 38"/>
                <a:gd name="T57" fmla="*/ 3 h 16"/>
                <a:gd name="T58" fmla="*/ 9 w 38"/>
                <a:gd name="T59" fmla="*/ 13 h 16"/>
                <a:gd name="T60" fmla="*/ 3 w 38"/>
                <a:gd name="T61" fmla="*/ 13 h 16"/>
                <a:gd name="T62" fmla="*/ 3 w 38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" h="16">
                  <a:moveTo>
                    <a:pt x="38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2"/>
                    <a:pt x="12" y="2"/>
                    <a:pt x="12" y="1"/>
                  </a:cubicBezTo>
                  <a:cubicBezTo>
                    <a:pt x="12" y="1"/>
                    <a:pt x="11" y="0"/>
                    <a:pt x="11" y="0"/>
                  </a:cubicBezTo>
                  <a:cubicBezTo>
                    <a:pt x="10" y="0"/>
                    <a:pt x="10" y="0"/>
                    <a:pt x="9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1" y="15"/>
                    <a:pt x="1" y="16"/>
                    <a:pt x="2" y="16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0" y="16"/>
                    <a:pt x="11" y="16"/>
                    <a:pt x="11" y="16"/>
                  </a:cubicBezTo>
                  <a:cubicBezTo>
                    <a:pt x="12" y="15"/>
                    <a:pt x="12" y="15"/>
                    <a:pt x="12" y="14"/>
                  </a:cubicBezTo>
                  <a:cubicBezTo>
                    <a:pt x="12" y="14"/>
                    <a:pt x="12" y="13"/>
                    <a:pt x="12" y="13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38" y="10"/>
                    <a:pt x="38" y="10"/>
                    <a:pt x="38" y="10"/>
                  </a:cubicBezTo>
                  <a:lnTo>
                    <a:pt x="38" y="0"/>
                  </a:lnTo>
                  <a:close/>
                  <a:moveTo>
                    <a:pt x="3" y="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3" y="13"/>
                    <a:pt x="3" y="13"/>
                    <a:pt x="3" y="13"/>
                  </a:cubicBezTo>
                  <a:lnTo>
                    <a:pt x="3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8" name="Group 68"/>
          <p:cNvGrpSpPr>
            <a:grpSpLocks noChangeAspect="1"/>
          </p:cNvGrpSpPr>
          <p:nvPr/>
        </p:nvGrpSpPr>
        <p:grpSpPr bwMode="auto">
          <a:xfrm>
            <a:off x="4351057" y="4684991"/>
            <a:ext cx="490483" cy="472584"/>
            <a:chOff x="3770" y="2095"/>
            <a:chExt cx="137" cy="132"/>
          </a:xfrm>
          <a:solidFill>
            <a:schemeClr val="bg1"/>
          </a:solidFill>
          <a:effectLst/>
        </p:grpSpPr>
        <p:sp>
          <p:nvSpPr>
            <p:cNvPr id="69" name="Freeform 69"/>
            <p:cNvSpPr>
              <a:spLocks/>
            </p:cNvSpPr>
            <p:nvPr/>
          </p:nvSpPr>
          <p:spPr bwMode="auto">
            <a:xfrm>
              <a:off x="3770" y="2190"/>
              <a:ext cx="137" cy="37"/>
            </a:xfrm>
            <a:custGeom>
              <a:avLst/>
              <a:gdLst>
                <a:gd name="T0" fmla="*/ 52 w 55"/>
                <a:gd name="T1" fmla="*/ 6 h 15"/>
                <a:gd name="T2" fmla="*/ 38 w 55"/>
                <a:gd name="T3" fmla="*/ 6 h 15"/>
                <a:gd name="T4" fmla="*/ 37 w 55"/>
                <a:gd name="T5" fmla="*/ 6 h 15"/>
                <a:gd name="T6" fmla="*/ 37 w 55"/>
                <a:gd name="T7" fmla="*/ 3 h 15"/>
                <a:gd name="T8" fmla="*/ 37 w 55"/>
                <a:gd name="T9" fmla="*/ 1 h 15"/>
                <a:gd name="T10" fmla="*/ 35 w 55"/>
                <a:gd name="T11" fmla="*/ 0 h 15"/>
                <a:gd name="T12" fmla="*/ 20 w 55"/>
                <a:gd name="T13" fmla="*/ 0 h 15"/>
                <a:gd name="T14" fmla="*/ 18 w 55"/>
                <a:gd name="T15" fmla="*/ 3 h 15"/>
                <a:gd name="T16" fmla="*/ 18 w 55"/>
                <a:gd name="T17" fmla="*/ 6 h 15"/>
                <a:gd name="T18" fmla="*/ 18 w 55"/>
                <a:gd name="T19" fmla="*/ 6 h 15"/>
                <a:gd name="T20" fmla="*/ 3 w 55"/>
                <a:gd name="T21" fmla="*/ 6 h 15"/>
                <a:gd name="T22" fmla="*/ 0 w 55"/>
                <a:gd name="T23" fmla="*/ 8 h 15"/>
                <a:gd name="T24" fmla="*/ 0 w 55"/>
                <a:gd name="T25" fmla="*/ 14 h 15"/>
                <a:gd name="T26" fmla="*/ 1 w 55"/>
                <a:gd name="T27" fmla="*/ 15 h 15"/>
                <a:gd name="T28" fmla="*/ 2 w 55"/>
                <a:gd name="T29" fmla="*/ 14 h 15"/>
                <a:gd name="T30" fmla="*/ 2 w 55"/>
                <a:gd name="T31" fmla="*/ 8 h 15"/>
                <a:gd name="T32" fmla="*/ 3 w 55"/>
                <a:gd name="T33" fmla="*/ 8 h 15"/>
                <a:gd name="T34" fmla="*/ 18 w 55"/>
                <a:gd name="T35" fmla="*/ 8 h 15"/>
                <a:gd name="T36" fmla="*/ 18 w 55"/>
                <a:gd name="T37" fmla="*/ 8 h 15"/>
                <a:gd name="T38" fmla="*/ 18 w 55"/>
                <a:gd name="T39" fmla="*/ 9 h 15"/>
                <a:gd name="T40" fmla="*/ 19 w 55"/>
                <a:gd name="T41" fmla="*/ 9 h 15"/>
                <a:gd name="T42" fmla="*/ 20 w 55"/>
                <a:gd name="T43" fmla="*/ 9 h 15"/>
                <a:gd name="T44" fmla="*/ 20 w 55"/>
                <a:gd name="T45" fmla="*/ 8 h 15"/>
                <a:gd name="T46" fmla="*/ 20 w 55"/>
                <a:gd name="T47" fmla="*/ 3 h 15"/>
                <a:gd name="T48" fmla="*/ 20 w 55"/>
                <a:gd name="T49" fmla="*/ 2 h 15"/>
                <a:gd name="T50" fmla="*/ 35 w 55"/>
                <a:gd name="T51" fmla="*/ 2 h 15"/>
                <a:gd name="T52" fmla="*/ 35 w 55"/>
                <a:gd name="T53" fmla="*/ 3 h 15"/>
                <a:gd name="T54" fmla="*/ 35 w 55"/>
                <a:gd name="T55" fmla="*/ 8 h 15"/>
                <a:gd name="T56" fmla="*/ 36 w 55"/>
                <a:gd name="T57" fmla="*/ 9 h 15"/>
                <a:gd name="T58" fmla="*/ 36 w 55"/>
                <a:gd name="T59" fmla="*/ 9 h 15"/>
                <a:gd name="T60" fmla="*/ 37 w 55"/>
                <a:gd name="T61" fmla="*/ 9 h 15"/>
                <a:gd name="T62" fmla="*/ 37 w 55"/>
                <a:gd name="T63" fmla="*/ 8 h 15"/>
                <a:gd name="T64" fmla="*/ 38 w 55"/>
                <a:gd name="T65" fmla="*/ 8 h 15"/>
                <a:gd name="T66" fmla="*/ 52 w 55"/>
                <a:gd name="T67" fmla="*/ 8 h 15"/>
                <a:gd name="T68" fmla="*/ 53 w 55"/>
                <a:gd name="T69" fmla="*/ 8 h 15"/>
                <a:gd name="T70" fmla="*/ 53 w 55"/>
                <a:gd name="T71" fmla="*/ 14 h 15"/>
                <a:gd name="T72" fmla="*/ 54 w 55"/>
                <a:gd name="T73" fmla="*/ 15 h 15"/>
                <a:gd name="T74" fmla="*/ 55 w 55"/>
                <a:gd name="T75" fmla="*/ 14 h 15"/>
                <a:gd name="T76" fmla="*/ 55 w 55"/>
                <a:gd name="T77" fmla="*/ 8 h 15"/>
                <a:gd name="T78" fmla="*/ 52 w 55"/>
                <a:gd name="T79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5" h="15">
                  <a:moveTo>
                    <a:pt x="52" y="6"/>
                  </a:move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7" y="6"/>
                    <a:pt x="37" y="6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2"/>
                    <a:pt x="37" y="1"/>
                    <a:pt x="37" y="1"/>
                  </a:cubicBezTo>
                  <a:cubicBezTo>
                    <a:pt x="36" y="0"/>
                    <a:pt x="36" y="0"/>
                    <a:pt x="35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8" y="1"/>
                    <a:pt x="18" y="3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7"/>
                    <a:pt x="0" y="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1" y="15"/>
                    <a:pt x="1" y="15"/>
                  </a:cubicBezTo>
                  <a:cubicBezTo>
                    <a:pt x="2" y="15"/>
                    <a:pt x="2" y="14"/>
                    <a:pt x="2" y="14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9"/>
                  </a:cubicBezTo>
                  <a:cubicBezTo>
                    <a:pt x="18" y="9"/>
                    <a:pt x="19" y="9"/>
                    <a:pt x="19" y="9"/>
                  </a:cubicBezTo>
                  <a:cubicBezTo>
                    <a:pt x="19" y="9"/>
                    <a:pt x="19" y="9"/>
                    <a:pt x="20" y="9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5" y="2"/>
                    <a:pt x="35" y="2"/>
                    <a:pt x="35" y="3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8"/>
                    <a:pt x="35" y="8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8"/>
                    <a:pt x="37" y="8"/>
                    <a:pt x="38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3" y="14"/>
                    <a:pt x="53" y="15"/>
                    <a:pt x="54" y="15"/>
                  </a:cubicBezTo>
                  <a:cubicBezTo>
                    <a:pt x="54" y="15"/>
                    <a:pt x="55" y="14"/>
                    <a:pt x="55" y="14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5" y="7"/>
                    <a:pt x="54" y="6"/>
                    <a:pt x="5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70"/>
            <p:cNvSpPr>
              <a:spLocks/>
            </p:cNvSpPr>
            <p:nvPr/>
          </p:nvSpPr>
          <p:spPr bwMode="auto">
            <a:xfrm>
              <a:off x="3820" y="2118"/>
              <a:ext cx="37" cy="69"/>
            </a:xfrm>
            <a:custGeom>
              <a:avLst/>
              <a:gdLst>
                <a:gd name="T0" fmla="*/ 2 w 15"/>
                <a:gd name="T1" fmla="*/ 14 h 28"/>
                <a:gd name="T2" fmla="*/ 3 w 15"/>
                <a:gd name="T3" fmla="*/ 13 h 28"/>
                <a:gd name="T4" fmla="*/ 3 w 15"/>
                <a:gd name="T5" fmla="*/ 8 h 28"/>
                <a:gd name="T6" fmla="*/ 4 w 15"/>
                <a:gd name="T7" fmla="*/ 4 h 28"/>
                <a:gd name="T8" fmla="*/ 4 w 15"/>
                <a:gd name="T9" fmla="*/ 4 h 28"/>
                <a:gd name="T10" fmla="*/ 4 w 15"/>
                <a:gd name="T11" fmla="*/ 12 h 28"/>
                <a:gd name="T12" fmla="*/ 4 w 15"/>
                <a:gd name="T13" fmla="*/ 13 h 28"/>
                <a:gd name="T14" fmla="*/ 4 w 15"/>
                <a:gd name="T15" fmla="*/ 26 h 28"/>
                <a:gd name="T16" fmla="*/ 5 w 15"/>
                <a:gd name="T17" fmla="*/ 28 h 28"/>
                <a:gd name="T18" fmla="*/ 5 w 15"/>
                <a:gd name="T19" fmla="*/ 28 h 28"/>
                <a:gd name="T20" fmla="*/ 5 w 15"/>
                <a:gd name="T21" fmla="*/ 28 h 28"/>
                <a:gd name="T22" fmla="*/ 7 w 15"/>
                <a:gd name="T23" fmla="*/ 26 h 28"/>
                <a:gd name="T24" fmla="*/ 7 w 15"/>
                <a:gd name="T25" fmla="*/ 14 h 28"/>
                <a:gd name="T26" fmla="*/ 8 w 15"/>
                <a:gd name="T27" fmla="*/ 14 h 28"/>
                <a:gd name="T28" fmla="*/ 8 w 15"/>
                <a:gd name="T29" fmla="*/ 26 h 28"/>
                <a:gd name="T30" fmla="*/ 10 w 15"/>
                <a:gd name="T31" fmla="*/ 28 h 28"/>
                <a:gd name="T32" fmla="*/ 10 w 15"/>
                <a:gd name="T33" fmla="*/ 28 h 28"/>
                <a:gd name="T34" fmla="*/ 10 w 15"/>
                <a:gd name="T35" fmla="*/ 28 h 28"/>
                <a:gd name="T36" fmla="*/ 12 w 15"/>
                <a:gd name="T37" fmla="*/ 26 h 28"/>
                <a:gd name="T38" fmla="*/ 12 w 15"/>
                <a:gd name="T39" fmla="*/ 13 h 28"/>
                <a:gd name="T40" fmla="*/ 12 w 15"/>
                <a:gd name="T41" fmla="*/ 12 h 28"/>
                <a:gd name="T42" fmla="*/ 12 w 15"/>
                <a:gd name="T43" fmla="*/ 4 h 28"/>
                <a:gd name="T44" fmla="*/ 12 w 15"/>
                <a:gd name="T45" fmla="*/ 4 h 28"/>
                <a:gd name="T46" fmla="*/ 12 w 15"/>
                <a:gd name="T47" fmla="*/ 8 h 28"/>
                <a:gd name="T48" fmla="*/ 12 w 15"/>
                <a:gd name="T49" fmla="*/ 13 h 28"/>
                <a:gd name="T50" fmla="*/ 14 w 15"/>
                <a:gd name="T51" fmla="*/ 14 h 28"/>
                <a:gd name="T52" fmla="*/ 15 w 15"/>
                <a:gd name="T53" fmla="*/ 13 h 28"/>
                <a:gd name="T54" fmla="*/ 15 w 15"/>
                <a:gd name="T55" fmla="*/ 8 h 28"/>
                <a:gd name="T56" fmla="*/ 13 w 15"/>
                <a:gd name="T57" fmla="*/ 1 h 28"/>
                <a:gd name="T58" fmla="*/ 10 w 15"/>
                <a:gd name="T59" fmla="*/ 0 h 28"/>
                <a:gd name="T60" fmla="*/ 10 w 15"/>
                <a:gd name="T61" fmla="*/ 0 h 28"/>
                <a:gd name="T62" fmla="*/ 10 w 15"/>
                <a:gd name="T63" fmla="*/ 0 h 28"/>
                <a:gd name="T64" fmla="*/ 10 w 15"/>
                <a:gd name="T65" fmla="*/ 0 h 28"/>
                <a:gd name="T66" fmla="*/ 8 w 15"/>
                <a:gd name="T67" fmla="*/ 4 h 28"/>
                <a:gd name="T68" fmla="*/ 8 w 15"/>
                <a:gd name="T69" fmla="*/ 1 h 28"/>
                <a:gd name="T70" fmla="*/ 8 w 15"/>
                <a:gd name="T71" fmla="*/ 1 h 28"/>
                <a:gd name="T72" fmla="*/ 8 w 15"/>
                <a:gd name="T73" fmla="*/ 0 h 28"/>
                <a:gd name="T74" fmla="*/ 8 w 15"/>
                <a:gd name="T75" fmla="*/ 0 h 28"/>
                <a:gd name="T76" fmla="*/ 7 w 15"/>
                <a:gd name="T77" fmla="*/ 0 h 28"/>
                <a:gd name="T78" fmla="*/ 7 w 15"/>
                <a:gd name="T79" fmla="*/ 0 h 28"/>
                <a:gd name="T80" fmla="*/ 7 w 15"/>
                <a:gd name="T81" fmla="*/ 1 h 28"/>
                <a:gd name="T82" fmla="*/ 7 w 15"/>
                <a:gd name="T83" fmla="*/ 1 h 28"/>
                <a:gd name="T84" fmla="*/ 7 w 15"/>
                <a:gd name="T85" fmla="*/ 4 h 28"/>
                <a:gd name="T86" fmla="*/ 6 w 15"/>
                <a:gd name="T87" fmla="*/ 0 h 28"/>
                <a:gd name="T88" fmla="*/ 6 w 15"/>
                <a:gd name="T89" fmla="*/ 0 h 28"/>
                <a:gd name="T90" fmla="*/ 6 w 15"/>
                <a:gd name="T91" fmla="*/ 0 h 28"/>
                <a:gd name="T92" fmla="*/ 5 w 15"/>
                <a:gd name="T93" fmla="*/ 0 h 28"/>
                <a:gd name="T94" fmla="*/ 2 w 15"/>
                <a:gd name="T95" fmla="*/ 1 h 28"/>
                <a:gd name="T96" fmla="*/ 0 w 15"/>
                <a:gd name="T97" fmla="*/ 8 h 28"/>
                <a:gd name="T98" fmla="*/ 0 w 15"/>
                <a:gd name="T99" fmla="*/ 13 h 28"/>
                <a:gd name="T100" fmla="*/ 2 w 15"/>
                <a:gd name="T101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" h="28">
                  <a:moveTo>
                    <a:pt x="2" y="14"/>
                  </a:moveTo>
                  <a:cubicBezTo>
                    <a:pt x="3" y="14"/>
                    <a:pt x="3" y="14"/>
                    <a:pt x="3" y="13"/>
                  </a:cubicBezTo>
                  <a:cubicBezTo>
                    <a:pt x="3" y="13"/>
                    <a:pt x="3" y="10"/>
                    <a:pt x="3" y="8"/>
                  </a:cubicBezTo>
                  <a:cubicBezTo>
                    <a:pt x="3" y="7"/>
                    <a:pt x="3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3"/>
                    <a:pt x="4" y="13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7"/>
                    <a:pt x="4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6" y="28"/>
                    <a:pt x="7" y="27"/>
                    <a:pt x="7" y="26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7"/>
                    <a:pt x="9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1" y="28"/>
                    <a:pt x="12" y="27"/>
                    <a:pt x="12" y="26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2"/>
                    <a:pt x="12" y="12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7"/>
                    <a:pt x="12" y="8"/>
                  </a:cubicBezTo>
                  <a:cubicBezTo>
                    <a:pt x="13" y="10"/>
                    <a:pt x="12" y="13"/>
                    <a:pt x="12" y="13"/>
                  </a:cubicBezTo>
                  <a:cubicBezTo>
                    <a:pt x="12" y="14"/>
                    <a:pt x="13" y="14"/>
                    <a:pt x="14" y="14"/>
                  </a:cubicBezTo>
                  <a:cubicBezTo>
                    <a:pt x="15" y="14"/>
                    <a:pt x="15" y="14"/>
                    <a:pt x="15" y="13"/>
                  </a:cubicBezTo>
                  <a:cubicBezTo>
                    <a:pt x="15" y="13"/>
                    <a:pt x="15" y="10"/>
                    <a:pt x="15" y="8"/>
                  </a:cubicBezTo>
                  <a:cubicBezTo>
                    <a:pt x="15" y="3"/>
                    <a:pt x="13" y="1"/>
                    <a:pt x="13" y="1"/>
                  </a:cubicBezTo>
                  <a:cubicBezTo>
                    <a:pt x="12" y="1"/>
                    <a:pt x="11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9" y="2"/>
                    <a:pt x="8" y="4"/>
                  </a:cubicBezTo>
                  <a:cubicBezTo>
                    <a:pt x="8" y="3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3"/>
                    <a:pt x="7" y="4"/>
                  </a:cubicBezTo>
                  <a:cubicBezTo>
                    <a:pt x="6" y="2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2" y="1"/>
                    <a:pt x="1" y="3"/>
                    <a:pt x="0" y="8"/>
                  </a:cubicBezTo>
                  <a:cubicBezTo>
                    <a:pt x="0" y="10"/>
                    <a:pt x="0" y="13"/>
                    <a:pt x="0" y="13"/>
                  </a:cubicBezTo>
                  <a:cubicBezTo>
                    <a:pt x="1" y="14"/>
                    <a:pt x="1" y="14"/>
                    <a:pt x="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71"/>
            <p:cNvSpPr>
              <a:spLocks/>
            </p:cNvSpPr>
            <p:nvPr/>
          </p:nvSpPr>
          <p:spPr bwMode="auto">
            <a:xfrm>
              <a:off x="3830" y="2095"/>
              <a:ext cx="17" cy="20"/>
            </a:xfrm>
            <a:custGeom>
              <a:avLst/>
              <a:gdLst>
                <a:gd name="T0" fmla="*/ 1 w 7"/>
                <a:gd name="T1" fmla="*/ 5 h 8"/>
                <a:gd name="T2" fmla="*/ 4 w 7"/>
                <a:gd name="T3" fmla="*/ 8 h 8"/>
                <a:gd name="T4" fmla="*/ 7 w 7"/>
                <a:gd name="T5" fmla="*/ 5 h 8"/>
                <a:gd name="T6" fmla="*/ 7 w 7"/>
                <a:gd name="T7" fmla="*/ 4 h 8"/>
                <a:gd name="T8" fmla="*/ 7 w 7"/>
                <a:gd name="T9" fmla="*/ 4 h 8"/>
                <a:gd name="T10" fmla="*/ 4 w 7"/>
                <a:gd name="T11" fmla="*/ 0 h 8"/>
                <a:gd name="T12" fmla="*/ 1 w 7"/>
                <a:gd name="T13" fmla="*/ 4 h 8"/>
                <a:gd name="T14" fmla="*/ 0 w 7"/>
                <a:gd name="T15" fmla="*/ 4 h 8"/>
                <a:gd name="T16" fmla="*/ 1 w 7"/>
                <a:gd name="T1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8">
                  <a:moveTo>
                    <a:pt x="1" y="5"/>
                  </a:moveTo>
                  <a:cubicBezTo>
                    <a:pt x="1" y="7"/>
                    <a:pt x="2" y="8"/>
                    <a:pt x="4" y="8"/>
                  </a:cubicBezTo>
                  <a:cubicBezTo>
                    <a:pt x="5" y="8"/>
                    <a:pt x="6" y="7"/>
                    <a:pt x="7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5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Freeform 72"/>
            <p:cNvSpPr>
              <a:spLocks/>
            </p:cNvSpPr>
            <p:nvPr/>
          </p:nvSpPr>
          <p:spPr bwMode="auto">
            <a:xfrm>
              <a:off x="3867" y="2135"/>
              <a:ext cx="35" cy="65"/>
            </a:xfrm>
            <a:custGeom>
              <a:avLst/>
              <a:gdLst>
                <a:gd name="T0" fmla="*/ 1 w 14"/>
                <a:gd name="T1" fmla="*/ 13 h 26"/>
                <a:gd name="T2" fmla="*/ 2 w 14"/>
                <a:gd name="T3" fmla="*/ 12 h 26"/>
                <a:gd name="T4" fmla="*/ 2 w 14"/>
                <a:gd name="T5" fmla="*/ 8 h 26"/>
                <a:gd name="T6" fmla="*/ 3 w 14"/>
                <a:gd name="T7" fmla="*/ 4 h 26"/>
                <a:gd name="T8" fmla="*/ 3 w 14"/>
                <a:gd name="T9" fmla="*/ 4 h 26"/>
                <a:gd name="T10" fmla="*/ 3 w 14"/>
                <a:gd name="T11" fmla="*/ 11 h 26"/>
                <a:gd name="T12" fmla="*/ 3 w 14"/>
                <a:gd name="T13" fmla="*/ 12 h 26"/>
                <a:gd name="T14" fmla="*/ 3 w 14"/>
                <a:gd name="T15" fmla="*/ 24 h 26"/>
                <a:gd name="T16" fmla="*/ 5 w 14"/>
                <a:gd name="T17" fmla="*/ 26 h 26"/>
                <a:gd name="T18" fmla="*/ 5 w 14"/>
                <a:gd name="T19" fmla="*/ 26 h 26"/>
                <a:gd name="T20" fmla="*/ 5 w 14"/>
                <a:gd name="T21" fmla="*/ 26 h 26"/>
                <a:gd name="T22" fmla="*/ 6 w 14"/>
                <a:gd name="T23" fmla="*/ 24 h 26"/>
                <a:gd name="T24" fmla="*/ 6 w 14"/>
                <a:gd name="T25" fmla="*/ 13 h 26"/>
                <a:gd name="T26" fmla="*/ 7 w 14"/>
                <a:gd name="T27" fmla="*/ 13 h 26"/>
                <a:gd name="T28" fmla="*/ 7 w 14"/>
                <a:gd name="T29" fmla="*/ 24 h 26"/>
                <a:gd name="T30" fmla="*/ 9 w 14"/>
                <a:gd name="T31" fmla="*/ 26 h 26"/>
                <a:gd name="T32" fmla="*/ 9 w 14"/>
                <a:gd name="T33" fmla="*/ 26 h 26"/>
                <a:gd name="T34" fmla="*/ 9 w 14"/>
                <a:gd name="T35" fmla="*/ 26 h 26"/>
                <a:gd name="T36" fmla="*/ 10 w 14"/>
                <a:gd name="T37" fmla="*/ 24 h 26"/>
                <a:gd name="T38" fmla="*/ 10 w 14"/>
                <a:gd name="T39" fmla="*/ 12 h 26"/>
                <a:gd name="T40" fmla="*/ 10 w 14"/>
                <a:gd name="T41" fmla="*/ 11 h 26"/>
                <a:gd name="T42" fmla="*/ 10 w 14"/>
                <a:gd name="T43" fmla="*/ 4 h 26"/>
                <a:gd name="T44" fmla="*/ 10 w 14"/>
                <a:gd name="T45" fmla="*/ 4 h 26"/>
                <a:gd name="T46" fmla="*/ 11 w 14"/>
                <a:gd name="T47" fmla="*/ 8 h 26"/>
                <a:gd name="T48" fmla="*/ 11 w 14"/>
                <a:gd name="T49" fmla="*/ 12 h 26"/>
                <a:gd name="T50" fmla="*/ 12 w 14"/>
                <a:gd name="T51" fmla="*/ 13 h 26"/>
                <a:gd name="T52" fmla="*/ 13 w 14"/>
                <a:gd name="T53" fmla="*/ 12 h 26"/>
                <a:gd name="T54" fmla="*/ 13 w 14"/>
                <a:gd name="T55" fmla="*/ 7 h 26"/>
                <a:gd name="T56" fmla="*/ 12 w 14"/>
                <a:gd name="T57" fmla="*/ 1 h 26"/>
                <a:gd name="T58" fmla="*/ 9 w 14"/>
                <a:gd name="T59" fmla="*/ 0 h 26"/>
                <a:gd name="T60" fmla="*/ 8 w 14"/>
                <a:gd name="T61" fmla="*/ 0 h 26"/>
                <a:gd name="T62" fmla="*/ 8 w 14"/>
                <a:gd name="T63" fmla="*/ 0 h 26"/>
                <a:gd name="T64" fmla="*/ 8 w 14"/>
                <a:gd name="T65" fmla="*/ 0 h 26"/>
                <a:gd name="T66" fmla="*/ 7 w 14"/>
                <a:gd name="T67" fmla="*/ 3 h 26"/>
                <a:gd name="T68" fmla="*/ 7 w 14"/>
                <a:gd name="T69" fmla="*/ 1 h 26"/>
                <a:gd name="T70" fmla="*/ 7 w 14"/>
                <a:gd name="T71" fmla="*/ 0 h 26"/>
                <a:gd name="T72" fmla="*/ 7 w 14"/>
                <a:gd name="T73" fmla="*/ 0 h 26"/>
                <a:gd name="T74" fmla="*/ 7 w 14"/>
                <a:gd name="T75" fmla="*/ 0 h 26"/>
                <a:gd name="T76" fmla="*/ 6 w 14"/>
                <a:gd name="T77" fmla="*/ 0 h 26"/>
                <a:gd name="T78" fmla="*/ 6 w 14"/>
                <a:gd name="T79" fmla="*/ 0 h 26"/>
                <a:gd name="T80" fmla="*/ 6 w 14"/>
                <a:gd name="T81" fmla="*/ 0 h 26"/>
                <a:gd name="T82" fmla="*/ 6 w 14"/>
                <a:gd name="T83" fmla="*/ 1 h 26"/>
                <a:gd name="T84" fmla="*/ 6 w 14"/>
                <a:gd name="T85" fmla="*/ 3 h 26"/>
                <a:gd name="T86" fmla="*/ 5 w 14"/>
                <a:gd name="T87" fmla="*/ 0 h 26"/>
                <a:gd name="T88" fmla="*/ 5 w 14"/>
                <a:gd name="T89" fmla="*/ 0 h 26"/>
                <a:gd name="T90" fmla="*/ 5 w 14"/>
                <a:gd name="T91" fmla="*/ 0 h 26"/>
                <a:gd name="T92" fmla="*/ 4 w 14"/>
                <a:gd name="T93" fmla="*/ 0 h 26"/>
                <a:gd name="T94" fmla="*/ 1 w 14"/>
                <a:gd name="T95" fmla="*/ 1 h 26"/>
                <a:gd name="T96" fmla="*/ 0 w 14"/>
                <a:gd name="T97" fmla="*/ 7 h 26"/>
                <a:gd name="T98" fmla="*/ 0 w 14"/>
                <a:gd name="T99" fmla="*/ 12 h 26"/>
                <a:gd name="T100" fmla="*/ 1 w 14"/>
                <a:gd name="T101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" h="26">
                  <a:moveTo>
                    <a:pt x="1" y="13"/>
                  </a:moveTo>
                  <a:cubicBezTo>
                    <a:pt x="2" y="13"/>
                    <a:pt x="2" y="13"/>
                    <a:pt x="2" y="12"/>
                  </a:cubicBezTo>
                  <a:cubicBezTo>
                    <a:pt x="2" y="12"/>
                    <a:pt x="2" y="10"/>
                    <a:pt x="2" y="8"/>
                  </a:cubicBezTo>
                  <a:cubicBezTo>
                    <a:pt x="2" y="6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6" y="25"/>
                    <a:pt x="6" y="2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8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5"/>
                    <a:pt x="10" y="2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6"/>
                    <a:pt x="11" y="8"/>
                  </a:cubicBezTo>
                  <a:cubicBezTo>
                    <a:pt x="11" y="10"/>
                    <a:pt x="11" y="12"/>
                    <a:pt x="11" y="12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3"/>
                    <a:pt x="13" y="13"/>
                    <a:pt x="13" y="12"/>
                  </a:cubicBezTo>
                  <a:cubicBezTo>
                    <a:pt x="13" y="12"/>
                    <a:pt x="14" y="9"/>
                    <a:pt x="13" y="7"/>
                  </a:cubicBezTo>
                  <a:cubicBezTo>
                    <a:pt x="13" y="3"/>
                    <a:pt x="12" y="1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2"/>
                    <a:pt x="7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5" y="2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1" y="1"/>
                    <a:pt x="0" y="3"/>
                    <a:pt x="0" y="7"/>
                  </a:cubicBezTo>
                  <a:cubicBezTo>
                    <a:pt x="0" y="9"/>
                    <a:pt x="0" y="12"/>
                    <a:pt x="0" y="12"/>
                  </a:cubicBezTo>
                  <a:cubicBezTo>
                    <a:pt x="0" y="13"/>
                    <a:pt x="0" y="13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Freeform 73"/>
            <p:cNvSpPr>
              <a:spLocks/>
            </p:cNvSpPr>
            <p:nvPr/>
          </p:nvSpPr>
          <p:spPr bwMode="auto">
            <a:xfrm>
              <a:off x="3875" y="2115"/>
              <a:ext cx="17" cy="18"/>
            </a:xfrm>
            <a:custGeom>
              <a:avLst/>
              <a:gdLst>
                <a:gd name="T0" fmla="*/ 1 w 7"/>
                <a:gd name="T1" fmla="*/ 5 h 7"/>
                <a:gd name="T2" fmla="*/ 4 w 7"/>
                <a:gd name="T3" fmla="*/ 7 h 7"/>
                <a:gd name="T4" fmla="*/ 6 w 7"/>
                <a:gd name="T5" fmla="*/ 4 h 7"/>
                <a:gd name="T6" fmla="*/ 7 w 7"/>
                <a:gd name="T7" fmla="*/ 3 h 7"/>
                <a:gd name="T8" fmla="*/ 6 w 7"/>
                <a:gd name="T9" fmla="*/ 3 h 7"/>
                <a:gd name="T10" fmla="*/ 4 w 7"/>
                <a:gd name="T11" fmla="*/ 0 h 7"/>
                <a:gd name="T12" fmla="*/ 1 w 7"/>
                <a:gd name="T13" fmla="*/ 3 h 7"/>
                <a:gd name="T14" fmla="*/ 0 w 7"/>
                <a:gd name="T15" fmla="*/ 3 h 7"/>
                <a:gd name="T16" fmla="*/ 1 w 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1" y="6"/>
                    <a:pt x="2" y="7"/>
                    <a:pt x="4" y="7"/>
                  </a:cubicBezTo>
                  <a:cubicBezTo>
                    <a:pt x="5" y="7"/>
                    <a:pt x="6" y="6"/>
                    <a:pt x="6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Freeform 74"/>
            <p:cNvSpPr>
              <a:spLocks/>
            </p:cNvSpPr>
            <p:nvPr/>
          </p:nvSpPr>
          <p:spPr bwMode="auto">
            <a:xfrm>
              <a:off x="3778" y="2135"/>
              <a:ext cx="35" cy="65"/>
            </a:xfrm>
            <a:custGeom>
              <a:avLst/>
              <a:gdLst>
                <a:gd name="T0" fmla="*/ 1 w 14"/>
                <a:gd name="T1" fmla="*/ 13 h 26"/>
                <a:gd name="T2" fmla="*/ 2 w 14"/>
                <a:gd name="T3" fmla="*/ 12 h 26"/>
                <a:gd name="T4" fmla="*/ 2 w 14"/>
                <a:gd name="T5" fmla="*/ 8 h 26"/>
                <a:gd name="T6" fmla="*/ 3 w 14"/>
                <a:gd name="T7" fmla="*/ 4 h 26"/>
                <a:gd name="T8" fmla="*/ 3 w 14"/>
                <a:gd name="T9" fmla="*/ 4 h 26"/>
                <a:gd name="T10" fmla="*/ 3 w 14"/>
                <a:gd name="T11" fmla="*/ 11 h 26"/>
                <a:gd name="T12" fmla="*/ 3 w 14"/>
                <a:gd name="T13" fmla="*/ 12 h 26"/>
                <a:gd name="T14" fmla="*/ 3 w 14"/>
                <a:gd name="T15" fmla="*/ 24 h 26"/>
                <a:gd name="T16" fmla="*/ 5 w 14"/>
                <a:gd name="T17" fmla="*/ 26 h 26"/>
                <a:gd name="T18" fmla="*/ 5 w 14"/>
                <a:gd name="T19" fmla="*/ 26 h 26"/>
                <a:gd name="T20" fmla="*/ 5 w 14"/>
                <a:gd name="T21" fmla="*/ 26 h 26"/>
                <a:gd name="T22" fmla="*/ 6 w 14"/>
                <a:gd name="T23" fmla="*/ 24 h 26"/>
                <a:gd name="T24" fmla="*/ 6 w 14"/>
                <a:gd name="T25" fmla="*/ 13 h 26"/>
                <a:gd name="T26" fmla="*/ 7 w 14"/>
                <a:gd name="T27" fmla="*/ 13 h 26"/>
                <a:gd name="T28" fmla="*/ 7 w 14"/>
                <a:gd name="T29" fmla="*/ 24 h 26"/>
                <a:gd name="T30" fmla="*/ 9 w 14"/>
                <a:gd name="T31" fmla="*/ 26 h 26"/>
                <a:gd name="T32" fmla="*/ 9 w 14"/>
                <a:gd name="T33" fmla="*/ 26 h 26"/>
                <a:gd name="T34" fmla="*/ 9 w 14"/>
                <a:gd name="T35" fmla="*/ 26 h 26"/>
                <a:gd name="T36" fmla="*/ 10 w 14"/>
                <a:gd name="T37" fmla="*/ 24 h 26"/>
                <a:gd name="T38" fmla="*/ 10 w 14"/>
                <a:gd name="T39" fmla="*/ 12 h 26"/>
                <a:gd name="T40" fmla="*/ 10 w 14"/>
                <a:gd name="T41" fmla="*/ 11 h 26"/>
                <a:gd name="T42" fmla="*/ 10 w 14"/>
                <a:gd name="T43" fmla="*/ 4 h 26"/>
                <a:gd name="T44" fmla="*/ 10 w 14"/>
                <a:gd name="T45" fmla="*/ 4 h 26"/>
                <a:gd name="T46" fmla="*/ 11 w 14"/>
                <a:gd name="T47" fmla="*/ 8 h 26"/>
                <a:gd name="T48" fmla="*/ 11 w 14"/>
                <a:gd name="T49" fmla="*/ 12 h 26"/>
                <a:gd name="T50" fmla="*/ 12 w 14"/>
                <a:gd name="T51" fmla="*/ 13 h 26"/>
                <a:gd name="T52" fmla="*/ 13 w 14"/>
                <a:gd name="T53" fmla="*/ 12 h 26"/>
                <a:gd name="T54" fmla="*/ 14 w 14"/>
                <a:gd name="T55" fmla="*/ 7 h 26"/>
                <a:gd name="T56" fmla="*/ 12 w 14"/>
                <a:gd name="T57" fmla="*/ 1 h 26"/>
                <a:gd name="T58" fmla="*/ 9 w 14"/>
                <a:gd name="T59" fmla="*/ 0 h 26"/>
                <a:gd name="T60" fmla="*/ 9 w 14"/>
                <a:gd name="T61" fmla="*/ 0 h 26"/>
                <a:gd name="T62" fmla="*/ 9 w 14"/>
                <a:gd name="T63" fmla="*/ 0 h 26"/>
                <a:gd name="T64" fmla="*/ 9 w 14"/>
                <a:gd name="T65" fmla="*/ 0 h 26"/>
                <a:gd name="T66" fmla="*/ 7 w 14"/>
                <a:gd name="T67" fmla="*/ 3 h 26"/>
                <a:gd name="T68" fmla="*/ 7 w 14"/>
                <a:gd name="T69" fmla="*/ 1 h 26"/>
                <a:gd name="T70" fmla="*/ 7 w 14"/>
                <a:gd name="T71" fmla="*/ 0 h 26"/>
                <a:gd name="T72" fmla="*/ 7 w 14"/>
                <a:gd name="T73" fmla="*/ 0 h 26"/>
                <a:gd name="T74" fmla="*/ 7 w 14"/>
                <a:gd name="T75" fmla="*/ 0 h 26"/>
                <a:gd name="T76" fmla="*/ 6 w 14"/>
                <a:gd name="T77" fmla="*/ 0 h 26"/>
                <a:gd name="T78" fmla="*/ 6 w 14"/>
                <a:gd name="T79" fmla="*/ 0 h 26"/>
                <a:gd name="T80" fmla="*/ 6 w 14"/>
                <a:gd name="T81" fmla="*/ 0 h 26"/>
                <a:gd name="T82" fmla="*/ 6 w 14"/>
                <a:gd name="T83" fmla="*/ 1 h 26"/>
                <a:gd name="T84" fmla="*/ 6 w 14"/>
                <a:gd name="T85" fmla="*/ 3 h 26"/>
                <a:gd name="T86" fmla="*/ 5 w 14"/>
                <a:gd name="T87" fmla="*/ 0 h 26"/>
                <a:gd name="T88" fmla="*/ 5 w 14"/>
                <a:gd name="T89" fmla="*/ 0 h 26"/>
                <a:gd name="T90" fmla="*/ 5 w 14"/>
                <a:gd name="T91" fmla="*/ 0 h 26"/>
                <a:gd name="T92" fmla="*/ 4 w 14"/>
                <a:gd name="T93" fmla="*/ 0 h 26"/>
                <a:gd name="T94" fmla="*/ 2 w 14"/>
                <a:gd name="T95" fmla="*/ 1 h 26"/>
                <a:gd name="T96" fmla="*/ 0 w 14"/>
                <a:gd name="T97" fmla="*/ 7 h 26"/>
                <a:gd name="T98" fmla="*/ 0 w 14"/>
                <a:gd name="T99" fmla="*/ 12 h 26"/>
                <a:gd name="T100" fmla="*/ 1 w 14"/>
                <a:gd name="T101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" h="26">
                  <a:moveTo>
                    <a:pt x="1" y="13"/>
                  </a:moveTo>
                  <a:cubicBezTo>
                    <a:pt x="2" y="13"/>
                    <a:pt x="2" y="13"/>
                    <a:pt x="2" y="12"/>
                  </a:cubicBezTo>
                  <a:cubicBezTo>
                    <a:pt x="2" y="12"/>
                    <a:pt x="2" y="10"/>
                    <a:pt x="2" y="8"/>
                  </a:cubicBezTo>
                  <a:cubicBezTo>
                    <a:pt x="2" y="6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6" y="26"/>
                    <a:pt x="6" y="25"/>
                    <a:pt x="6" y="2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8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5"/>
                    <a:pt x="10" y="2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6"/>
                    <a:pt x="11" y="8"/>
                  </a:cubicBezTo>
                  <a:cubicBezTo>
                    <a:pt x="11" y="10"/>
                    <a:pt x="11" y="12"/>
                    <a:pt x="11" y="12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3"/>
                    <a:pt x="13" y="13"/>
                    <a:pt x="13" y="12"/>
                  </a:cubicBezTo>
                  <a:cubicBezTo>
                    <a:pt x="13" y="12"/>
                    <a:pt x="14" y="9"/>
                    <a:pt x="14" y="7"/>
                  </a:cubicBezTo>
                  <a:cubicBezTo>
                    <a:pt x="13" y="3"/>
                    <a:pt x="12" y="1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2"/>
                    <a:pt x="7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5" y="2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1"/>
                    <a:pt x="0" y="3"/>
                    <a:pt x="0" y="7"/>
                  </a:cubicBezTo>
                  <a:cubicBezTo>
                    <a:pt x="0" y="9"/>
                    <a:pt x="0" y="12"/>
                    <a:pt x="0" y="12"/>
                  </a:cubicBezTo>
                  <a:cubicBezTo>
                    <a:pt x="0" y="13"/>
                    <a:pt x="0" y="13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Freeform 75"/>
            <p:cNvSpPr>
              <a:spLocks/>
            </p:cNvSpPr>
            <p:nvPr/>
          </p:nvSpPr>
          <p:spPr bwMode="auto">
            <a:xfrm>
              <a:off x="3785" y="2115"/>
              <a:ext cx="18" cy="18"/>
            </a:xfrm>
            <a:custGeom>
              <a:avLst/>
              <a:gdLst>
                <a:gd name="T0" fmla="*/ 1 w 7"/>
                <a:gd name="T1" fmla="*/ 5 h 7"/>
                <a:gd name="T2" fmla="*/ 4 w 7"/>
                <a:gd name="T3" fmla="*/ 7 h 7"/>
                <a:gd name="T4" fmla="*/ 6 w 7"/>
                <a:gd name="T5" fmla="*/ 4 h 7"/>
                <a:gd name="T6" fmla="*/ 7 w 7"/>
                <a:gd name="T7" fmla="*/ 3 h 7"/>
                <a:gd name="T8" fmla="*/ 7 w 7"/>
                <a:gd name="T9" fmla="*/ 3 h 7"/>
                <a:gd name="T10" fmla="*/ 4 w 7"/>
                <a:gd name="T11" fmla="*/ 0 h 7"/>
                <a:gd name="T12" fmla="*/ 1 w 7"/>
                <a:gd name="T13" fmla="*/ 3 h 7"/>
                <a:gd name="T14" fmla="*/ 0 w 7"/>
                <a:gd name="T15" fmla="*/ 3 h 7"/>
                <a:gd name="T16" fmla="*/ 1 w 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1" y="6"/>
                    <a:pt x="2" y="7"/>
                    <a:pt x="4" y="7"/>
                  </a:cubicBezTo>
                  <a:cubicBezTo>
                    <a:pt x="5" y="7"/>
                    <a:pt x="6" y="6"/>
                    <a:pt x="6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1"/>
                    <a:pt x="5" y="0"/>
                    <a:pt x="4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4"/>
                    <a:pt x="1" y="4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4296386" y="1710916"/>
            <a:ext cx="609042" cy="886276"/>
            <a:chOff x="8219461" y="1873293"/>
            <a:chExt cx="609042" cy="886276"/>
          </a:xfrm>
        </p:grpSpPr>
        <p:sp>
          <p:nvSpPr>
            <p:cNvPr id="81" name="文本框 80"/>
            <p:cNvSpPr txBox="1"/>
            <p:nvPr/>
          </p:nvSpPr>
          <p:spPr>
            <a:xfrm>
              <a:off x="8288012" y="1873293"/>
              <a:ext cx="47194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srgbClr val="FEB750"/>
                  </a:solidFill>
                  <a:latin typeface="Impact" panose="020B0806030902050204" pitchFamily="34" charset="0"/>
                </a:rPr>
                <a:t>A</a:t>
              </a:r>
              <a:endParaRPr lang="zh-CN" altLang="en-US" sz="4800" dirty="0">
                <a:solidFill>
                  <a:srgbClr val="FEB750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8219461" y="2482570"/>
              <a:ext cx="60904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rgbClr val="FEB750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ITEM</a:t>
              </a:r>
              <a:endParaRPr lang="zh-CN" altLang="en-US" sz="1200" dirty="0">
                <a:solidFill>
                  <a:srgbClr val="FEB7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4296386" y="3511720"/>
            <a:ext cx="609042" cy="886276"/>
            <a:chOff x="8219461" y="1873293"/>
            <a:chExt cx="609042" cy="886276"/>
          </a:xfrm>
        </p:grpSpPr>
        <p:sp>
          <p:nvSpPr>
            <p:cNvPr id="105" name="文本框 104"/>
            <p:cNvSpPr txBox="1"/>
            <p:nvPr/>
          </p:nvSpPr>
          <p:spPr>
            <a:xfrm>
              <a:off x="8288012" y="1873293"/>
              <a:ext cx="47194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srgbClr val="03ACBE"/>
                  </a:solidFill>
                  <a:latin typeface="Impact" panose="020B0806030902050204" pitchFamily="34" charset="0"/>
                </a:rPr>
                <a:t>C</a:t>
              </a:r>
              <a:endParaRPr lang="zh-CN" altLang="en-US" sz="4800" dirty="0">
                <a:solidFill>
                  <a:srgbClr val="03ACB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06" name="文本框 105"/>
            <p:cNvSpPr txBox="1"/>
            <p:nvPr/>
          </p:nvSpPr>
          <p:spPr>
            <a:xfrm>
              <a:off x="8219461" y="2482570"/>
              <a:ext cx="60904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rgbClr val="03ACB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ITEM</a:t>
              </a:r>
              <a:endParaRPr lang="zh-CN" altLang="en-US" sz="1200" dirty="0">
                <a:solidFill>
                  <a:srgbClr val="03ACB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3076646" y="2617696"/>
            <a:ext cx="609042" cy="886276"/>
            <a:chOff x="8219461" y="1873293"/>
            <a:chExt cx="609042" cy="886276"/>
          </a:xfrm>
        </p:grpSpPr>
        <p:sp>
          <p:nvSpPr>
            <p:cNvPr id="117" name="文本框 116"/>
            <p:cNvSpPr txBox="1"/>
            <p:nvPr/>
          </p:nvSpPr>
          <p:spPr>
            <a:xfrm>
              <a:off x="8288012" y="1873293"/>
              <a:ext cx="47194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srgbClr val="E27172"/>
                  </a:solidFill>
                  <a:latin typeface="Impact" panose="020B0806030902050204" pitchFamily="34" charset="0"/>
                </a:rPr>
                <a:t>B</a:t>
              </a:r>
              <a:endParaRPr lang="zh-CN" altLang="en-US" sz="4800" dirty="0">
                <a:solidFill>
                  <a:srgbClr val="E27172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18" name="文本框 117"/>
            <p:cNvSpPr txBox="1"/>
            <p:nvPr/>
          </p:nvSpPr>
          <p:spPr>
            <a:xfrm>
              <a:off x="8219461" y="2482570"/>
              <a:ext cx="60904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rgbClr val="E27172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ITEM</a:t>
              </a:r>
              <a:endParaRPr lang="zh-CN" altLang="en-US" sz="1200" dirty="0">
                <a:solidFill>
                  <a:srgbClr val="E27172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grpSp>
        <p:nvGrpSpPr>
          <p:cNvPr id="119" name="组合 118"/>
          <p:cNvGrpSpPr/>
          <p:nvPr/>
        </p:nvGrpSpPr>
        <p:grpSpPr>
          <a:xfrm>
            <a:off x="3076646" y="4418500"/>
            <a:ext cx="609042" cy="886276"/>
            <a:chOff x="8219461" y="1873293"/>
            <a:chExt cx="609042" cy="886276"/>
          </a:xfrm>
        </p:grpSpPr>
        <p:sp>
          <p:nvSpPr>
            <p:cNvPr id="120" name="文本框 119"/>
            <p:cNvSpPr txBox="1"/>
            <p:nvPr/>
          </p:nvSpPr>
          <p:spPr>
            <a:xfrm>
              <a:off x="8288012" y="1873293"/>
              <a:ext cx="47194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srgbClr val="633E72"/>
                  </a:solidFill>
                  <a:latin typeface="Impact" panose="020B0806030902050204" pitchFamily="34" charset="0"/>
                </a:rPr>
                <a:t>D</a:t>
              </a:r>
              <a:endParaRPr lang="zh-CN" altLang="en-US" sz="4800" dirty="0">
                <a:solidFill>
                  <a:srgbClr val="633E72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21" name="文本框 120"/>
            <p:cNvSpPr txBox="1"/>
            <p:nvPr/>
          </p:nvSpPr>
          <p:spPr>
            <a:xfrm>
              <a:off x="8219461" y="2482570"/>
              <a:ext cx="60904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rgbClr val="633E72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ITEM</a:t>
              </a:r>
              <a:endParaRPr lang="zh-CN" altLang="en-US" sz="1200" dirty="0">
                <a:solidFill>
                  <a:srgbClr val="633E72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grpSp>
        <p:nvGrpSpPr>
          <p:cNvPr id="126" name="组合 125"/>
          <p:cNvGrpSpPr/>
          <p:nvPr/>
        </p:nvGrpSpPr>
        <p:grpSpPr>
          <a:xfrm>
            <a:off x="6646755" y="1832033"/>
            <a:ext cx="2028267" cy="839839"/>
            <a:chOff x="1900752" y="2997672"/>
            <a:chExt cx="2028267" cy="839839"/>
          </a:xfrm>
        </p:grpSpPr>
        <p:sp>
          <p:nvSpPr>
            <p:cNvPr id="127" name="文本框 126"/>
            <p:cNvSpPr txBox="1"/>
            <p:nvPr/>
          </p:nvSpPr>
          <p:spPr>
            <a:xfrm>
              <a:off x="1906477" y="3260430"/>
              <a:ext cx="2022542" cy="577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05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05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05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05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05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  <p:sp>
          <p:nvSpPr>
            <p:cNvPr id="128" name="文本框 127"/>
            <p:cNvSpPr txBox="1"/>
            <p:nvPr/>
          </p:nvSpPr>
          <p:spPr>
            <a:xfrm>
              <a:off x="1900752" y="2997672"/>
              <a:ext cx="168543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prstClr val="whit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</p:grpSp>
      <p:grpSp>
        <p:nvGrpSpPr>
          <p:cNvPr id="129" name="组合 128"/>
          <p:cNvGrpSpPr/>
          <p:nvPr/>
        </p:nvGrpSpPr>
        <p:grpSpPr>
          <a:xfrm>
            <a:off x="6646755" y="2730108"/>
            <a:ext cx="2028265" cy="833489"/>
            <a:chOff x="1900752" y="3004022"/>
            <a:chExt cx="2028265" cy="833489"/>
          </a:xfrm>
        </p:grpSpPr>
        <p:sp>
          <p:nvSpPr>
            <p:cNvPr id="130" name="文本框 129"/>
            <p:cNvSpPr txBox="1"/>
            <p:nvPr/>
          </p:nvSpPr>
          <p:spPr>
            <a:xfrm>
              <a:off x="1906476" y="3260430"/>
              <a:ext cx="2022541" cy="577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05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05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05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05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05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  <p:sp>
          <p:nvSpPr>
            <p:cNvPr id="131" name="文本框 130"/>
            <p:cNvSpPr txBox="1"/>
            <p:nvPr/>
          </p:nvSpPr>
          <p:spPr>
            <a:xfrm>
              <a:off x="1900752" y="3004022"/>
              <a:ext cx="168543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prstClr val="whit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</p:grpSp>
      <p:grpSp>
        <p:nvGrpSpPr>
          <p:cNvPr id="132" name="组合 131"/>
          <p:cNvGrpSpPr/>
          <p:nvPr/>
        </p:nvGrpSpPr>
        <p:grpSpPr>
          <a:xfrm>
            <a:off x="6646755" y="3621670"/>
            <a:ext cx="2028265" cy="846189"/>
            <a:chOff x="1900752" y="2991322"/>
            <a:chExt cx="2028265" cy="846189"/>
          </a:xfrm>
        </p:grpSpPr>
        <p:sp>
          <p:nvSpPr>
            <p:cNvPr id="133" name="文本框 132"/>
            <p:cNvSpPr txBox="1"/>
            <p:nvPr/>
          </p:nvSpPr>
          <p:spPr>
            <a:xfrm>
              <a:off x="1906476" y="3260430"/>
              <a:ext cx="2022541" cy="577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05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05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05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05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05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  <p:sp>
          <p:nvSpPr>
            <p:cNvPr id="134" name="文本框 133"/>
            <p:cNvSpPr txBox="1"/>
            <p:nvPr/>
          </p:nvSpPr>
          <p:spPr>
            <a:xfrm>
              <a:off x="1900752" y="2991322"/>
              <a:ext cx="168543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prstClr val="whit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</p:grpSp>
      <p:grpSp>
        <p:nvGrpSpPr>
          <p:cNvPr id="135" name="组合 134"/>
          <p:cNvGrpSpPr/>
          <p:nvPr/>
        </p:nvGrpSpPr>
        <p:grpSpPr>
          <a:xfrm>
            <a:off x="6646755" y="4541150"/>
            <a:ext cx="2028265" cy="833489"/>
            <a:chOff x="1900752" y="3004022"/>
            <a:chExt cx="2028265" cy="833489"/>
          </a:xfrm>
        </p:grpSpPr>
        <p:sp>
          <p:nvSpPr>
            <p:cNvPr id="136" name="文本框 135"/>
            <p:cNvSpPr txBox="1"/>
            <p:nvPr/>
          </p:nvSpPr>
          <p:spPr>
            <a:xfrm>
              <a:off x="1906476" y="3260430"/>
              <a:ext cx="2022541" cy="577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05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05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05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05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05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  <p:sp>
          <p:nvSpPr>
            <p:cNvPr id="137" name="文本框 136"/>
            <p:cNvSpPr txBox="1"/>
            <p:nvPr/>
          </p:nvSpPr>
          <p:spPr>
            <a:xfrm>
              <a:off x="1900752" y="3004022"/>
              <a:ext cx="168543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prstClr val="whit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创意手机并列关系图表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62812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3505200" y="968826"/>
            <a:ext cx="5181600" cy="518160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381000" dist="190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3851593" y="1315219"/>
            <a:ext cx="4488816" cy="4488816"/>
          </a:xfrm>
          <a:prstGeom prst="roundRect">
            <a:avLst/>
          </a:prstGeom>
          <a:gradFill flip="none" rotWithShape="1">
            <a:gsLst>
              <a:gs pos="100000">
                <a:srgbClr val="E4E4E4"/>
              </a:gs>
              <a:gs pos="0">
                <a:schemeClr val="bg1">
                  <a:lumMod val="50000"/>
                </a:schemeClr>
              </a:gs>
            </a:gsLst>
            <a:lin ang="2700000" scaled="1"/>
            <a:tileRect/>
          </a:gradFill>
          <a:ln w="247650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100000">
                  <a:srgbClr val="ECECEC"/>
                </a:gs>
              </a:gsLst>
              <a:lin ang="2700000" scaled="1"/>
              <a:tileRect/>
            </a:gradFill>
          </a:ln>
          <a:effectLst>
            <a:innerShdw blurRad="393700" dist="177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3949701" y="1413327"/>
            <a:ext cx="1303409" cy="1303409"/>
          </a:xfrm>
          <a:custGeom>
            <a:avLst/>
            <a:gdLst>
              <a:gd name="connsiteX0" fmla="*/ 715448 w 1303409"/>
              <a:gd name="connsiteY0" fmla="*/ 0 h 1303409"/>
              <a:gd name="connsiteX1" fmla="*/ 1303409 w 1303409"/>
              <a:gd name="connsiteY1" fmla="*/ 0 h 1303409"/>
              <a:gd name="connsiteX2" fmla="*/ 0 w 1303409"/>
              <a:gd name="connsiteY2" fmla="*/ 1303409 h 1303409"/>
              <a:gd name="connsiteX3" fmla="*/ 0 w 1303409"/>
              <a:gd name="connsiteY3" fmla="*/ 715448 h 1303409"/>
              <a:gd name="connsiteX4" fmla="*/ 715448 w 1303409"/>
              <a:gd name="connsiteY4" fmla="*/ 0 h 1303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03409" h="1303409">
                <a:moveTo>
                  <a:pt x="715448" y="0"/>
                </a:moveTo>
                <a:lnTo>
                  <a:pt x="1303409" y="0"/>
                </a:lnTo>
                <a:lnTo>
                  <a:pt x="0" y="1303409"/>
                </a:lnTo>
                <a:lnTo>
                  <a:pt x="0" y="715448"/>
                </a:lnTo>
                <a:cubicBezTo>
                  <a:pt x="0" y="320317"/>
                  <a:pt x="320317" y="0"/>
                  <a:pt x="715448" y="0"/>
                </a:cubicBezTo>
                <a:close/>
              </a:path>
            </a:pathLst>
          </a:custGeom>
          <a:solidFill>
            <a:srgbClr val="FEB750"/>
          </a:solidFill>
          <a:ln>
            <a:noFill/>
          </a:ln>
          <a:effectLst>
            <a:innerShdw blurRad="355600">
              <a:prstClr val="black">
                <a:alpha val="3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任意多边形 21"/>
          <p:cNvSpPr/>
          <p:nvPr/>
        </p:nvSpPr>
        <p:spPr>
          <a:xfrm flipH="1">
            <a:off x="6948100" y="1413327"/>
            <a:ext cx="1303409" cy="1303409"/>
          </a:xfrm>
          <a:custGeom>
            <a:avLst/>
            <a:gdLst>
              <a:gd name="connsiteX0" fmla="*/ 715448 w 1303409"/>
              <a:gd name="connsiteY0" fmla="*/ 0 h 1303409"/>
              <a:gd name="connsiteX1" fmla="*/ 1303409 w 1303409"/>
              <a:gd name="connsiteY1" fmla="*/ 0 h 1303409"/>
              <a:gd name="connsiteX2" fmla="*/ 0 w 1303409"/>
              <a:gd name="connsiteY2" fmla="*/ 1303409 h 1303409"/>
              <a:gd name="connsiteX3" fmla="*/ 0 w 1303409"/>
              <a:gd name="connsiteY3" fmla="*/ 715448 h 1303409"/>
              <a:gd name="connsiteX4" fmla="*/ 715448 w 1303409"/>
              <a:gd name="connsiteY4" fmla="*/ 0 h 1303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03409" h="1303409">
                <a:moveTo>
                  <a:pt x="715448" y="0"/>
                </a:moveTo>
                <a:lnTo>
                  <a:pt x="1303409" y="0"/>
                </a:lnTo>
                <a:lnTo>
                  <a:pt x="0" y="1303409"/>
                </a:lnTo>
                <a:lnTo>
                  <a:pt x="0" y="715448"/>
                </a:lnTo>
                <a:cubicBezTo>
                  <a:pt x="0" y="320317"/>
                  <a:pt x="320317" y="0"/>
                  <a:pt x="715448" y="0"/>
                </a:cubicBezTo>
                <a:close/>
              </a:path>
            </a:pathLst>
          </a:custGeom>
          <a:solidFill>
            <a:srgbClr val="E27172"/>
          </a:solidFill>
          <a:ln>
            <a:noFill/>
          </a:ln>
          <a:effectLst>
            <a:innerShdw blurRad="355600">
              <a:prstClr val="black">
                <a:alpha val="3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任意多边形 22"/>
          <p:cNvSpPr/>
          <p:nvPr/>
        </p:nvSpPr>
        <p:spPr>
          <a:xfrm flipV="1">
            <a:off x="3949701" y="4393818"/>
            <a:ext cx="1303409" cy="1303409"/>
          </a:xfrm>
          <a:custGeom>
            <a:avLst/>
            <a:gdLst>
              <a:gd name="connsiteX0" fmla="*/ 715448 w 1303409"/>
              <a:gd name="connsiteY0" fmla="*/ 0 h 1303409"/>
              <a:gd name="connsiteX1" fmla="*/ 1303409 w 1303409"/>
              <a:gd name="connsiteY1" fmla="*/ 0 h 1303409"/>
              <a:gd name="connsiteX2" fmla="*/ 0 w 1303409"/>
              <a:gd name="connsiteY2" fmla="*/ 1303409 h 1303409"/>
              <a:gd name="connsiteX3" fmla="*/ 0 w 1303409"/>
              <a:gd name="connsiteY3" fmla="*/ 715448 h 1303409"/>
              <a:gd name="connsiteX4" fmla="*/ 715448 w 1303409"/>
              <a:gd name="connsiteY4" fmla="*/ 0 h 1303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03409" h="1303409">
                <a:moveTo>
                  <a:pt x="715448" y="0"/>
                </a:moveTo>
                <a:lnTo>
                  <a:pt x="1303409" y="0"/>
                </a:lnTo>
                <a:lnTo>
                  <a:pt x="0" y="1303409"/>
                </a:lnTo>
                <a:lnTo>
                  <a:pt x="0" y="715448"/>
                </a:lnTo>
                <a:cubicBezTo>
                  <a:pt x="0" y="320317"/>
                  <a:pt x="320317" y="0"/>
                  <a:pt x="715448" y="0"/>
                </a:cubicBezTo>
                <a:close/>
              </a:path>
            </a:pathLst>
          </a:custGeom>
          <a:solidFill>
            <a:srgbClr val="03ACBE"/>
          </a:solidFill>
          <a:ln>
            <a:noFill/>
          </a:ln>
          <a:effectLst>
            <a:innerShdw blurRad="355600">
              <a:prstClr val="black">
                <a:alpha val="3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任意多边形 23"/>
          <p:cNvSpPr/>
          <p:nvPr/>
        </p:nvSpPr>
        <p:spPr>
          <a:xfrm flipH="1" flipV="1">
            <a:off x="6948100" y="4393818"/>
            <a:ext cx="1303409" cy="1303409"/>
          </a:xfrm>
          <a:custGeom>
            <a:avLst/>
            <a:gdLst>
              <a:gd name="connsiteX0" fmla="*/ 715448 w 1303409"/>
              <a:gd name="connsiteY0" fmla="*/ 0 h 1303409"/>
              <a:gd name="connsiteX1" fmla="*/ 1303409 w 1303409"/>
              <a:gd name="connsiteY1" fmla="*/ 0 h 1303409"/>
              <a:gd name="connsiteX2" fmla="*/ 0 w 1303409"/>
              <a:gd name="connsiteY2" fmla="*/ 1303409 h 1303409"/>
              <a:gd name="connsiteX3" fmla="*/ 0 w 1303409"/>
              <a:gd name="connsiteY3" fmla="*/ 715448 h 1303409"/>
              <a:gd name="connsiteX4" fmla="*/ 715448 w 1303409"/>
              <a:gd name="connsiteY4" fmla="*/ 0 h 1303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03409" h="1303409">
                <a:moveTo>
                  <a:pt x="715448" y="0"/>
                </a:moveTo>
                <a:lnTo>
                  <a:pt x="1303409" y="0"/>
                </a:lnTo>
                <a:lnTo>
                  <a:pt x="0" y="1303409"/>
                </a:lnTo>
                <a:lnTo>
                  <a:pt x="0" y="715448"/>
                </a:lnTo>
                <a:cubicBezTo>
                  <a:pt x="0" y="320317"/>
                  <a:pt x="320317" y="0"/>
                  <a:pt x="715448" y="0"/>
                </a:cubicBezTo>
                <a:close/>
              </a:path>
            </a:pathLst>
          </a:custGeom>
          <a:solidFill>
            <a:srgbClr val="633E72"/>
          </a:solidFill>
          <a:ln>
            <a:noFill/>
          </a:ln>
          <a:effectLst>
            <a:innerShdw blurRad="355600">
              <a:prstClr val="black">
                <a:alpha val="3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 rot="2700000">
            <a:off x="3979952" y="1443579"/>
            <a:ext cx="4232096" cy="4232096"/>
            <a:chOff x="6448772" y="1991071"/>
            <a:chExt cx="2504384" cy="2504384"/>
          </a:xfrm>
          <a:effectLst>
            <a:outerShdw blurRad="381000" dist="1778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" name="圆角矩形 2"/>
            <p:cNvSpPr/>
            <p:nvPr/>
          </p:nvSpPr>
          <p:spPr>
            <a:xfrm>
              <a:off x="6448772" y="1991071"/>
              <a:ext cx="2504384" cy="2504384"/>
            </a:xfrm>
            <a:prstGeom prst="roundRect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6753228" y="2295527"/>
              <a:ext cx="1895472" cy="1895472"/>
            </a:xfrm>
            <a:prstGeom prst="roundRect">
              <a:avLst/>
            </a:prstGeom>
            <a:gradFill>
              <a:gsLst>
                <a:gs pos="100000">
                  <a:srgbClr val="E4E4E4"/>
                </a:gs>
                <a:gs pos="0">
                  <a:schemeClr val="bg1">
                    <a:lumMod val="65000"/>
                  </a:schemeClr>
                </a:gs>
              </a:gsLst>
              <a:lin ang="0" scaled="0"/>
            </a:gradFill>
            <a:ln w="2730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rgbClr val="ECECEC"/>
                  </a:gs>
                </a:gsLst>
                <a:lin ang="0" scaled="0"/>
                <a:tileRect/>
              </a:gradFill>
            </a:ln>
            <a:effectLst>
              <a:innerShdw blurRad="393700" dist="190500" dir="108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4074899" y="1527627"/>
            <a:ext cx="5950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prstClr val="white"/>
                </a:solidFill>
                <a:latin typeface="Impact" panose="020B0806030902050204" pitchFamily="34" charset="0"/>
              </a:rPr>
              <a:t>1</a:t>
            </a:r>
            <a:endParaRPr lang="zh-CN" altLang="en-US" sz="3600" dirty="0">
              <a:solidFill>
                <a:prstClr val="white"/>
              </a:solidFill>
              <a:latin typeface="Impact" panose="020B0806030902050204" pitchFamily="34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492230" y="1527627"/>
            <a:ext cx="5950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prstClr val="white"/>
                </a:solidFill>
                <a:latin typeface="Impact" panose="020B0806030902050204" pitchFamily="34" charset="0"/>
              </a:rPr>
              <a:t>2</a:t>
            </a:r>
            <a:endParaRPr lang="zh-CN" altLang="en-US" sz="3600" dirty="0">
              <a:solidFill>
                <a:prstClr val="white"/>
              </a:solidFill>
              <a:latin typeface="Impact" panose="020B0806030902050204" pitchFamily="3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074899" y="4959083"/>
            <a:ext cx="5950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prstClr val="white"/>
                </a:solidFill>
                <a:latin typeface="Impact" panose="020B0806030902050204" pitchFamily="34" charset="0"/>
              </a:rPr>
              <a:t>3</a:t>
            </a:r>
            <a:endParaRPr lang="zh-CN" altLang="en-US" sz="3600" dirty="0">
              <a:solidFill>
                <a:prstClr val="white"/>
              </a:solidFill>
              <a:latin typeface="Impact" panose="020B0806030902050204" pitchFamily="34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492230" y="4959083"/>
            <a:ext cx="5950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prstClr val="white"/>
                </a:solidFill>
                <a:latin typeface="Impact" panose="020B0806030902050204" pitchFamily="34" charset="0"/>
              </a:rPr>
              <a:t>4</a:t>
            </a:r>
            <a:endParaRPr lang="zh-CN" altLang="en-US" sz="3600" dirty="0">
              <a:solidFill>
                <a:prstClr val="white"/>
              </a:solidFill>
              <a:latin typeface="Impact" panose="020B0806030902050204" pitchFamily="3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328671" y="3267239"/>
            <a:ext cx="35346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prstClr val="black">
                    <a:lumMod val="65000"/>
                    <a:lumOff val="35000"/>
                  </a:prstClr>
                </a:solidFill>
                <a:effectLst>
                  <a:innerShdw blurRad="38100" dist="50800" dir="13500000">
                    <a:prstClr val="black">
                      <a:alpha val="60000"/>
                    </a:prstClr>
                  </a:innerShdw>
                </a:effectLst>
                <a:latin typeface="LiHei Pro" panose="020B0500000000000000" pitchFamily="34" charset="-122"/>
                <a:ea typeface="LiHei Pro" panose="020B0500000000000000" pitchFamily="34" charset="-122"/>
              </a:rPr>
              <a:t>YOUR TITTLE HERE</a:t>
            </a:r>
            <a:endParaRPr lang="zh-CN" altLang="en-US" sz="3200" dirty="0">
              <a:solidFill>
                <a:prstClr val="black">
                  <a:lumMod val="65000"/>
                  <a:lumOff val="35000"/>
                </a:prstClr>
              </a:solidFill>
              <a:effectLst>
                <a:innerShdw blurRad="38100" dist="50800" dir="13500000">
                  <a:prstClr val="black">
                    <a:alpha val="60000"/>
                  </a:prstClr>
                </a:innerShdw>
              </a:effectLst>
              <a:latin typeface="LiHei Pro" panose="020B0500000000000000" pitchFamily="34" charset="-122"/>
              <a:ea typeface="LiHei Pro" panose="020B0500000000000000" pitchFamily="34" charset="-122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4547765" y="3774227"/>
            <a:ext cx="3141127" cy="0"/>
          </a:xfrm>
          <a:prstGeom prst="line">
            <a:avLst/>
          </a:prstGeom>
          <a:ln w="222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组合 30"/>
          <p:cNvGrpSpPr/>
          <p:nvPr/>
        </p:nvGrpSpPr>
        <p:grpSpPr>
          <a:xfrm>
            <a:off x="1362076" y="1527627"/>
            <a:ext cx="2080526" cy="1109186"/>
            <a:chOff x="3451161" y="3849925"/>
            <a:chExt cx="2080526" cy="1109186"/>
          </a:xfrm>
        </p:grpSpPr>
        <p:sp>
          <p:nvSpPr>
            <p:cNvPr id="32" name="文本框 31"/>
            <p:cNvSpPr txBox="1"/>
            <p:nvPr/>
          </p:nvSpPr>
          <p:spPr>
            <a:xfrm>
              <a:off x="3451161" y="3849925"/>
              <a:ext cx="208052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FEB750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3451162" y="4220447"/>
              <a:ext cx="200450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4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4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362076" y="4496228"/>
            <a:ext cx="2080526" cy="1109186"/>
            <a:chOff x="3451161" y="3849925"/>
            <a:chExt cx="2080526" cy="1109186"/>
          </a:xfrm>
        </p:grpSpPr>
        <p:sp>
          <p:nvSpPr>
            <p:cNvPr id="35" name="文本框 34"/>
            <p:cNvSpPr txBox="1"/>
            <p:nvPr/>
          </p:nvSpPr>
          <p:spPr>
            <a:xfrm>
              <a:off x="3451161" y="3849925"/>
              <a:ext cx="208052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01ADBF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3451162" y="4220447"/>
              <a:ext cx="200450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4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4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8908868" y="1527627"/>
            <a:ext cx="2080526" cy="1109186"/>
            <a:chOff x="3451161" y="3849925"/>
            <a:chExt cx="2080526" cy="1109186"/>
          </a:xfrm>
        </p:grpSpPr>
        <p:sp>
          <p:nvSpPr>
            <p:cNvPr id="38" name="文本框 37"/>
            <p:cNvSpPr txBox="1"/>
            <p:nvPr/>
          </p:nvSpPr>
          <p:spPr>
            <a:xfrm>
              <a:off x="3451161" y="3849925"/>
              <a:ext cx="208052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E27172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3451162" y="4220447"/>
              <a:ext cx="200450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4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4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8908868" y="4496228"/>
            <a:ext cx="2080526" cy="1109186"/>
            <a:chOff x="3451161" y="3849925"/>
            <a:chExt cx="2080526" cy="1109186"/>
          </a:xfrm>
        </p:grpSpPr>
        <p:sp>
          <p:nvSpPr>
            <p:cNvPr id="41" name="文本框 40"/>
            <p:cNvSpPr txBox="1"/>
            <p:nvPr/>
          </p:nvSpPr>
          <p:spPr>
            <a:xfrm>
              <a:off x="3451161" y="3849925"/>
              <a:ext cx="208052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633E72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3451162" y="4220447"/>
              <a:ext cx="200450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4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4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四项并列关系图表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22004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任意多边形 19"/>
          <p:cNvSpPr/>
          <p:nvPr/>
        </p:nvSpPr>
        <p:spPr>
          <a:xfrm flipH="1">
            <a:off x="3063872" y="1105910"/>
            <a:ext cx="5909274" cy="5168684"/>
          </a:xfrm>
          <a:custGeom>
            <a:avLst/>
            <a:gdLst>
              <a:gd name="connsiteX0" fmla="*/ 7803102 w 9728199"/>
              <a:gd name="connsiteY0" fmla="*/ 0 h 8508998"/>
              <a:gd name="connsiteX1" fmla="*/ 9526046 w 9728199"/>
              <a:gd name="connsiteY1" fmla="*/ 0 h 8508998"/>
              <a:gd name="connsiteX2" fmla="*/ 9728199 w 9728199"/>
              <a:gd name="connsiteY2" fmla="*/ 202153 h 8508998"/>
              <a:gd name="connsiteX3" fmla="*/ 9728199 w 9728199"/>
              <a:gd name="connsiteY3" fmla="*/ 1925097 h 8508998"/>
              <a:gd name="connsiteX4" fmla="*/ 9526046 w 9728199"/>
              <a:gd name="connsiteY4" fmla="*/ 2127250 h 8508998"/>
              <a:gd name="connsiteX5" fmla="*/ 8825335 w 9728199"/>
              <a:gd name="connsiteY5" fmla="*/ 2127250 h 8508998"/>
              <a:gd name="connsiteX6" fmla="*/ 8825310 w 9728199"/>
              <a:gd name="connsiteY6" fmla="*/ 2127249 h 8508998"/>
              <a:gd name="connsiteX7" fmla="*/ 8066282 w 9728199"/>
              <a:gd name="connsiteY7" fmla="*/ 2127249 h 8508998"/>
              <a:gd name="connsiteX8" fmla="*/ 7188793 w 9728199"/>
              <a:gd name="connsiteY8" fmla="*/ 3004738 h 8508998"/>
              <a:gd name="connsiteX9" fmla="*/ 7188793 w 9728199"/>
              <a:gd name="connsiteY9" fmla="*/ 3763766 h 8508998"/>
              <a:gd name="connsiteX10" fmla="*/ 7193323 w 9728199"/>
              <a:gd name="connsiteY10" fmla="*/ 3853484 h 8508998"/>
              <a:gd name="connsiteX11" fmla="*/ 7194549 w 9728199"/>
              <a:gd name="connsiteY11" fmla="*/ 3861515 h 8508998"/>
              <a:gd name="connsiteX12" fmla="*/ 7194549 w 9728199"/>
              <a:gd name="connsiteY12" fmla="*/ 4052346 h 8508998"/>
              <a:gd name="connsiteX13" fmla="*/ 6992396 w 9728199"/>
              <a:gd name="connsiteY13" fmla="*/ 4254499 h 8508998"/>
              <a:gd name="connsiteX14" fmla="*/ 6288052 w 9728199"/>
              <a:gd name="connsiteY14" fmla="*/ 4254499 h 8508998"/>
              <a:gd name="connsiteX15" fmla="*/ 5698372 w 9728199"/>
              <a:gd name="connsiteY15" fmla="*/ 4254499 h 8508998"/>
              <a:gd name="connsiteX16" fmla="*/ 5529024 w 9728199"/>
              <a:gd name="connsiteY16" fmla="*/ 4254499 h 8508998"/>
              <a:gd name="connsiteX17" fmla="*/ 4651535 w 9728199"/>
              <a:gd name="connsiteY17" fmla="*/ 5131987 h 8508998"/>
              <a:gd name="connsiteX18" fmla="*/ 4651535 w 9728199"/>
              <a:gd name="connsiteY18" fmla="*/ 5891015 h 8508998"/>
              <a:gd name="connsiteX19" fmla="*/ 4656066 w 9728199"/>
              <a:gd name="connsiteY19" fmla="*/ 5980733 h 8508998"/>
              <a:gd name="connsiteX20" fmla="*/ 4660899 w 9728199"/>
              <a:gd name="connsiteY20" fmla="*/ 6012404 h 8508998"/>
              <a:gd name="connsiteX21" fmla="*/ 4660899 w 9728199"/>
              <a:gd name="connsiteY21" fmla="*/ 6179595 h 8508998"/>
              <a:gd name="connsiteX22" fmla="*/ 4458746 w 9728199"/>
              <a:gd name="connsiteY22" fmla="*/ 6381748 h 8508998"/>
              <a:gd name="connsiteX23" fmla="*/ 3763766 w 9728199"/>
              <a:gd name="connsiteY23" fmla="*/ 6381748 h 8508998"/>
              <a:gd name="connsiteX24" fmla="*/ 3067965 w 9728199"/>
              <a:gd name="connsiteY24" fmla="*/ 6381748 h 8508998"/>
              <a:gd name="connsiteX25" fmla="*/ 3004738 w 9728199"/>
              <a:gd name="connsiteY25" fmla="*/ 6381748 h 8508998"/>
              <a:gd name="connsiteX26" fmla="*/ 2127250 w 9728199"/>
              <a:gd name="connsiteY26" fmla="*/ 7259237 h 8508998"/>
              <a:gd name="connsiteX27" fmla="*/ 2127250 w 9728199"/>
              <a:gd name="connsiteY27" fmla="*/ 7322464 h 8508998"/>
              <a:gd name="connsiteX28" fmla="*/ 2127250 w 9728199"/>
              <a:gd name="connsiteY28" fmla="*/ 8018265 h 8508998"/>
              <a:gd name="connsiteX29" fmla="*/ 2127250 w 9728199"/>
              <a:gd name="connsiteY29" fmla="*/ 8306845 h 8508998"/>
              <a:gd name="connsiteX30" fmla="*/ 1925097 w 9728199"/>
              <a:gd name="connsiteY30" fmla="*/ 8508998 h 8508998"/>
              <a:gd name="connsiteX31" fmla="*/ 202153 w 9728199"/>
              <a:gd name="connsiteY31" fmla="*/ 8508998 h 8508998"/>
              <a:gd name="connsiteX32" fmla="*/ 0 w 9728199"/>
              <a:gd name="connsiteY32" fmla="*/ 8306845 h 8508998"/>
              <a:gd name="connsiteX33" fmla="*/ 0 w 9728199"/>
              <a:gd name="connsiteY33" fmla="*/ 6583901 h 8508998"/>
              <a:gd name="connsiteX34" fmla="*/ 202153 w 9728199"/>
              <a:gd name="connsiteY34" fmla="*/ 6381748 h 8508998"/>
              <a:gd name="connsiteX35" fmla="*/ 897132 w 9728199"/>
              <a:gd name="connsiteY35" fmla="*/ 6381748 h 8508998"/>
              <a:gd name="connsiteX36" fmla="*/ 1360196 w 9728199"/>
              <a:gd name="connsiteY36" fmla="*/ 6381748 h 8508998"/>
              <a:gd name="connsiteX37" fmla="*/ 1656160 w 9728199"/>
              <a:gd name="connsiteY37" fmla="*/ 6381748 h 8508998"/>
              <a:gd name="connsiteX38" fmla="*/ 2533649 w 9728199"/>
              <a:gd name="connsiteY38" fmla="*/ 5504259 h 8508998"/>
              <a:gd name="connsiteX39" fmla="*/ 2533649 w 9728199"/>
              <a:gd name="connsiteY39" fmla="*/ 5208293 h 8508998"/>
              <a:gd name="connsiteX40" fmla="*/ 2533649 w 9728199"/>
              <a:gd name="connsiteY40" fmla="*/ 4745231 h 8508998"/>
              <a:gd name="connsiteX41" fmla="*/ 2533649 w 9728199"/>
              <a:gd name="connsiteY41" fmla="*/ 4456651 h 8508998"/>
              <a:gd name="connsiteX42" fmla="*/ 2735802 w 9728199"/>
              <a:gd name="connsiteY42" fmla="*/ 4254499 h 8508998"/>
              <a:gd name="connsiteX43" fmla="*/ 3276315 w 9728199"/>
              <a:gd name="connsiteY43" fmla="*/ 4254499 h 8508998"/>
              <a:gd name="connsiteX44" fmla="*/ 3336812 w 9728199"/>
              <a:gd name="connsiteY44" fmla="*/ 4263732 h 8508998"/>
              <a:gd name="connsiteX45" fmla="*/ 3426530 w 9728199"/>
              <a:gd name="connsiteY45" fmla="*/ 4268262 h 8508998"/>
              <a:gd name="connsiteX46" fmla="*/ 4185558 w 9728199"/>
              <a:gd name="connsiteY46" fmla="*/ 4268262 h 8508998"/>
              <a:gd name="connsiteX47" fmla="*/ 5063047 w 9728199"/>
              <a:gd name="connsiteY47" fmla="*/ 3390773 h 8508998"/>
              <a:gd name="connsiteX48" fmla="*/ 5063047 w 9728199"/>
              <a:gd name="connsiteY48" fmla="*/ 3182054 h 8508998"/>
              <a:gd name="connsiteX49" fmla="*/ 5067299 w 9728199"/>
              <a:gd name="connsiteY49" fmla="*/ 3177802 h 8508998"/>
              <a:gd name="connsiteX50" fmla="*/ 5067299 w 9728199"/>
              <a:gd name="connsiteY50" fmla="*/ 2329402 h 8508998"/>
              <a:gd name="connsiteX51" fmla="*/ 5269452 w 9728199"/>
              <a:gd name="connsiteY51" fmla="*/ 2127250 h 8508998"/>
              <a:gd name="connsiteX52" fmla="*/ 6365590 w 9728199"/>
              <a:gd name="connsiteY52" fmla="*/ 2127250 h 8508998"/>
              <a:gd name="connsiteX53" fmla="*/ 6365592 w 9728199"/>
              <a:gd name="connsiteY53" fmla="*/ 2127249 h 8508998"/>
              <a:gd name="connsiteX54" fmla="*/ 6723587 w 9728199"/>
              <a:gd name="connsiteY54" fmla="*/ 2127249 h 8508998"/>
              <a:gd name="connsiteX55" fmla="*/ 7601076 w 9728199"/>
              <a:gd name="connsiteY55" fmla="*/ 1249760 h 8508998"/>
              <a:gd name="connsiteX56" fmla="*/ 7601076 w 9728199"/>
              <a:gd name="connsiteY56" fmla="*/ 490731 h 8508998"/>
              <a:gd name="connsiteX57" fmla="*/ 7600949 w 9728199"/>
              <a:gd name="connsiteY57" fmla="*/ 488217 h 8508998"/>
              <a:gd name="connsiteX58" fmla="*/ 7600949 w 9728199"/>
              <a:gd name="connsiteY58" fmla="*/ 202153 h 8508998"/>
              <a:gd name="connsiteX59" fmla="*/ 7803102 w 9728199"/>
              <a:gd name="connsiteY59" fmla="*/ 0 h 8508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9728199" h="8508998">
                <a:moveTo>
                  <a:pt x="7803102" y="0"/>
                </a:moveTo>
                <a:lnTo>
                  <a:pt x="9526046" y="0"/>
                </a:lnTo>
                <a:cubicBezTo>
                  <a:pt x="9637692" y="0"/>
                  <a:pt x="9728199" y="90507"/>
                  <a:pt x="9728199" y="202153"/>
                </a:cubicBezTo>
                <a:lnTo>
                  <a:pt x="9728199" y="1925097"/>
                </a:lnTo>
                <a:cubicBezTo>
                  <a:pt x="9728199" y="2036743"/>
                  <a:pt x="9637692" y="2127250"/>
                  <a:pt x="9526046" y="2127250"/>
                </a:cubicBezTo>
                <a:lnTo>
                  <a:pt x="8825335" y="2127250"/>
                </a:lnTo>
                <a:lnTo>
                  <a:pt x="8825310" y="2127249"/>
                </a:lnTo>
                <a:lnTo>
                  <a:pt x="8066282" y="2127249"/>
                </a:lnTo>
                <a:cubicBezTo>
                  <a:pt x="7581658" y="2127249"/>
                  <a:pt x="7188793" y="2520114"/>
                  <a:pt x="7188793" y="3004738"/>
                </a:cubicBezTo>
                <a:lnTo>
                  <a:pt x="7188793" y="3763766"/>
                </a:lnTo>
                <a:cubicBezTo>
                  <a:pt x="7188793" y="3794055"/>
                  <a:pt x="7190328" y="3823985"/>
                  <a:pt x="7193323" y="3853484"/>
                </a:cubicBezTo>
                <a:lnTo>
                  <a:pt x="7194549" y="3861515"/>
                </a:lnTo>
                <a:lnTo>
                  <a:pt x="7194549" y="4052346"/>
                </a:lnTo>
                <a:cubicBezTo>
                  <a:pt x="7194549" y="4163992"/>
                  <a:pt x="7104042" y="4254499"/>
                  <a:pt x="6992396" y="4254499"/>
                </a:cubicBezTo>
                <a:lnTo>
                  <a:pt x="6288052" y="4254499"/>
                </a:lnTo>
                <a:lnTo>
                  <a:pt x="5698372" y="4254499"/>
                </a:lnTo>
                <a:lnTo>
                  <a:pt x="5529024" y="4254499"/>
                </a:lnTo>
                <a:cubicBezTo>
                  <a:pt x="5044400" y="4254499"/>
                  <a:pt x="4651535" y="4647363"/>
                  <a:pt x="4651535" y="5131987"/>
                </a:cubicBezTo>
                <a:lnTo>
                  <a:pt x="4651535" y="5891015"/>
                </a:lnTo>
                <a:cubicBezTo>
                  <a:pt x="4651535" y="5921304"/>
                  <a:pt x="4653070" y="5951235"/>
                  <a:pt x="4656066" y="5980733"/>
                </a:cubicBezTo>
                <a:lnTo>
                  <a:pt x="4660899" y="6012404"/>
                </a:lnTo>
                <a:lnTo>
                  <a:pt x="4660899" y="6179595"/>
                </a:lnTo>
                <a:cubicBezTo>
                  <a:pt x="4660899" y="6291241"/>
                  <a:pt x="4570392" y="6381748"/>
                  <a:pt x="4458746" y="6381748"/>
                </a:cubicBezTo>
                <a:lnTo>
                  <a:pt x="3763766" y="6381748"/>
                </a:lnTo>
                <a:lnTo>
                  <a:pt x="3067965" y="6381748"/>
                </a:lnTo>
                <a:lnTo>
                  <a:pt x="3004738" y="6381748"/>
                </a:lnTo>
                <a:cubicBezTo>
                  <a:pt x="2520114" y="6381748"/>
                  <a:pt x="2127250" y="6774613"/>
                  <a:pt x="2127250" y="7259237"/>
                </a:cubicBezTo>
                <a:lnTo>
                  <a:pt x="2127250" y="7322464"/>
                </a:lnTo>
                <a:lnTo>
                  <a:pt x="2127250" y="8018265"/>
                </a:lnTo>
                <a:lnTo>
                  <a:pt x="2127250" y="8306845"/>
                </a:lnTo>
                <a:cubicBezTo>
                  <a:pt x="2127250" y="8418491"/>
                  <a:pt x="2036743" y="8508998"/>
                  <a:pt x="1925097" y="8508998"/>
                </a:cubicBezTo>
                <a:lnTo>
                  <a:pt x="202153" y="8508998"/>
                </a:lnTo>
                <a:cubicBezTo>
                  <a:pt x="90507" y="8508998"/>
                  <a:pt x="0" y="8418491"/>
                  <a:pt x="0" y="8306845"/>
                </a:cubicBezTo>
                <a:lnTo>
                  <a:pt x="0" y="6583901"/>
                </a:lnTo>
                <a:cubicBezTo>
                  <a:pt x="0" y="6472255"/>
                  <a:pt x="90507" y="6381748"/>
                  <a:pt x="202153" y="6381748"/>
                </a:cubicBezTo>
                <a:lnTo>
                  <a:pt x="897132" y="6381748"/>
                </a:lnTo>
                <a:lnTo>
                  <a:pt x="1360196" y="6381748"/>
                </a:lnTo>
                <a:lnTo>
                  <a:pt x="1656160" y="6381748"/>
                </a:lnTo>
                <a:cubicBezTo>
                  <a:pt x="2140784" y="6381748"/>
                  <a:pt x="2533649" y="5988883"/>
                  <a:pt x="2533649" y="5504259"/>
                </a:cubicBezTo>
                <a:lnTo>
                  <a:pt x="2533649" y="5208293"/>
                </a:lnTo>
                <a:lnTo>
                  <a:pt x="2533649" y="4745231"/>
                </a:lnTo>
                <a:lnTo>
                  <a:pt x="2533649" y="4456651"/>
                </a:lnTo>
                <a:cubicBezTo>
                  <a:pt x="2533649" y="4345005"/>
                  <a:pt x="2624156" y="4254499"/>
                  <a:pt x="2735802" y="4254499"/>
                </a:cubicBezTo>
                <a:lnTo>
                  <a:pt x="3276315" y="4254499"/>
                </a:lnTo>
                <a:lnTo>
                  <a:pt x="3336812" y="4263732"/>
                </a:lnTo>
                <a:cubicBezTo>
                  <a:pt x="3366311" y="4266727"/>
                  <a:pt x="3396241" y="4268262"/>
                  <a:pt x="3426530" y="4268262"/>
                </a:cubicBezTo>
                <a:lnTo>
                  <a:pt x="4185558" y="4268262"/>
                </a:lnTo>
                <a:cubicBezTo>
                  <a:pt x="4670182" y="4268262"/>
                  <a:pt x="5063047" y="3875397"/>
                  <a:pt x="5063047" y="3390773"/>
                </a:cubicBezTo>
                <a:lnTo>
                  <a:pt x="5063047" y="3182054"/>
                </a:lnTo>
                <a:lnTo>
                  <a:pt x="5067299" y="3177802"/>
                </a:lnTo>
                <a:lnTo>
                  <a:pt x="5067299" y="2329402"/>
                </a:lnTo>
                <a:cubicBezTo>
                  <a:pt x="5067299" y="2217756"/>
                  <a:pt x="5157806" y="2127250"/>
                  <a:pt x="5269452" y="2127250"/>
                </a:cubicBezTo>
                <a:lnTo>
                  <a:pt x="6365590" y="2127250"/>
                </a:lnTo>
                <a:lnTo>
                  <a:pt x="6365592" y="2127249"/>
                </a:lnTo>
                <a:lnTo>
                  <a:pt x="6723587" y="2127249"/>
                </a:lnTo>
                <a:cubicBezTo>
                  <a:pt x="7208211" y="2127249"/>
                  <a:pt x="7601076" y="1734383"/>
                  <a:pt x="7601076" y="1249760"/>
                </a:cubicBezTo>
                <a:lnTo>
                  <a:pt x="7601076" y="490731"/>
                </a:lnTo>
                <a:lnTo>
                  <a:pt x="7600949" y="488217"/>
                </a:lnTo>
                <a:lnTo>
                  <a:pt x="7600949" y="202153"/>
                </a:lnTo>
                <a:cubicBezTo>
                  <a:pt x="7600949" y="90507"/>
                  <a:pt x="7691456" y="0"/>
                  <a:pt x="7803102" y="0"/>
                </a:cubicBezTo>
                <a:close/>
              </a:path>
            </a:pathLst>
          </a:custGeom>
          <a:solidFill>
            <a:schemeClr val="bg1"/>
          </a:solidFill>
          <a:ln w="22225">
            <a:gradFill flip="none" rotWithShape="1">
              <a:gsLst>
                <a:gs pos="100000">
                  <a:schemeClr val="bg1"/>
                </a:gs>
                <a:gs pos="0">
                  <a:schemeClr val="bg1">
                    <a:lumMod val="85000"/>
                  </a:schemeClr>
                </a:gs>
              </a:gsLst>
              <a:lin ang="0" scaled="0"/>
              <a:tileRect/>
            </a:gradFill>
          </a:ln>
          <a:effectLst>
            <a:outerShdw blurRad="127000" dist="76200" dir="27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2" name="任意多边形 91"/>
          <p:cNvSpPr/>
          <p:nvPr/>
        </p:nvSpPr>
        <p:spPr>
          <a:xfrm rot="2760000">
            <a:off x="3349436" y="1463455"/>
            <a:ext cx="1791679" cy="1700366"/>
          </a:xfrm>
          <a:custGeom>
            <a:avLst/>
            <a:gdLst>
              <a:gd name="connsiteX0" fmla="*/ 0 w 1042479"/>
              <a:gd name="connsiteY0" fmla="*/ 6252 h 1700366"/>
              <a:gd name="connsiteX1" fmla="*/ 15895 w 1042479"/>
              <a:gd name="connsiteY1" fmla="*/ 4389 h 1700366"/>
              <a:gd name="connsiteX2" fmla="*/ 129095 w 1042479"/>
              <a:gd name="connsiteY2" fmla="*/ 0 h 1700366"/>
              <a:gd name="connsiteX3" fmla="*/ 717656 w 1042479"/>
              <a:gd name="connsiteY3" fmla="*/ 0 h 1700366"/>
              <a:gd name="connsiteX4" fmla="*/ 940785 w 1042479"/>
              <a:gd name="connsiteY4" fmla="*/ 17273 h 1700366"/>
              <a:gd name="connsiteX5" fmla="*/ 1014005 w 1042479"/>
              <a:gd name="connsiteY5" fmla="*/ 31730 h 1700366"/>
              <a:gd name="connsiteX6" fmla="*/ 1042479 w 1042479"/>
              <a:gd name="connsiteY6" fmla="*/ 1663014 h 1700366"/>
              <a:gd name="connsiteX7" fmla="*/ 940785 w 1042479"/>
              <a:gd name="connsiteY7" fmla="*/ 1683093 h 1700366"/>
              <a:gd name="connsiteX8" fmla="*/ 717655 w 1042479"/>
              <a:gd name="connsiteY8" fmla="*/ 1700366 h 1700366"/>
              <a:gd name="connsiteX9" fmla="*/ 129095 w 1042479"/>
              <a:gd name="connsiteY9" fmla="*/ 1700366 h 1700366"/>
              <a:gd name="connsiteX10" fmla="*/ 38428 w 1042479"/>
              <a:gd name="connsiteY10" fmla="*/ 1696850 h 1700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42479" h="1700366">
                <a:moveTo>
                  <a:pt x="0" y="6252"/>
                </a:moveTo>
                <a:lnTo>
                  <a:pt x="15895" y="4389"/>
                </a:lnTo>
                <a:cubicBezTo>
                  <a:pt x="53114" y="1487"/>
                  <a:pt x="90879" y="0"/>
                  <a:pt x="129095" y="0"/>
                </a:cubicBezTo>
                <a:lnTo>
                  <a:pt x="717656" y="0"/>
                </a:lnTo>
                <a:cubicBezTo>
                  <a:pt x="794088" y="0"/>
                  <a:pt x="868712" y="5948"/>
                  <a:pt x="940785" y="17273"/>
                </a:cubicBezTo>
                <a:lnTo>
                  <a:pt x="1014005" y="31730"/>
                </a:lnTo>
                <a:lnTo>
                  <a:pt x="1042479" y="1663014"/>
                </a:lnTo>
                <a:lnTo>
                  <a:pt x="940785" y="1683093"/>
                </a:lnTo>
                <a:cubicBezTo>
                  <a:pt x="868712" y="1694418"/>
                  <a:pt x="794088" y="1700366"/>
                  <a:pt x="717655" y="1700366"/>
                </a:cubicBezTo>
                <a:lnTo>
                  <a:pt x="129095" y="1700366"/>
                </a:lnTo>
                <a:lnTo>
                  <a:pt x="38428" y="1696850"/>
                </a:lnTo>
                <a:close/>
              </a:path>
            </a:pathLst>
          </a:custGeom>
          <a:gradFill>
            <a:gsLst>
              <a:gs pos="0">
                <a:schemeClr val="tx1">
                  <a:alpha val="50000"/>
                </a:schemeClr>
              </a:gs>
              <a:gs pos="100000">
                <a:srgbClr val="EBEBEB">
                  <a:alpha val="0"/>
                </a:srgbClr>
              </a:gs>
            </a:gsLst>
            <a:lin ang="0" scaled="0"/>
          </a:gra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3159696" y="1195284"/>
            <a:ext cx="1108128" cy="1108128"/>
          </a:xfrm>
          <a:prstGeom prst="roundRect">
            <a:avLst>
              <a:gd name="adj" fmla="val 9103"/>
            </a:avLst>
          </a:prstGeom>
          <a:gradFill>
            <a:gsLst>
              <a:gs pos="0">
                <a:srgbClr val="FA9500"/>
              </a:gs>
              <a:gs pos="100000">
                <a:srgbClr val="FFC269"/>
              </a:gs>
            </a:gsLst>
            <a:lin ang="2700000" scaled="1"/>
          </a:gradFill>
          <a:ln w="22225">
            <a:gradFill flip="none" rotWithShape="1">
              <a:gsLst>
                <a:gs pos="0">
                  <a:srgbClr val="FFD393"/>
                </a:gs>
                <a:gs pos="100000">
                  <a:srgbClr val="FFAB2F"/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3" name="任意多边形 92"/>
          <p:cNvSpPr/>
          <p:nvPr/>
        </p:nvSpPr>
        <p:spPr>
          <a:xfrm rot="2760000">
            <a:off x="4891345" y="2763559"/>
            <a:ext cx="1791679" cy="1700366"/>
          </a:xfrm>
          <a:custGeom>
            <a:avLst/>
            <a:gdLst>
              <a:gd name="connsiteX0" fmla="*/ 0 w 1042479"/>
              <a:gd name="connsiteY0" fmla="*/ 6252 h 1700366"/>
              <a:gd name="connsiteX1" fmla="*/ 15895 w 1042479"/>
              <a:gd name="connsiteY1" fmla="*/ 4389 h 1700366"/>
              <a:gd name="connsiteX2" fmla="*/ 129095 w 1042479"/>
              <a:gd name="connsiteY2" fmla="*/ 0 h 1700366"/>
              <a:gd name="connsiteX3" fmla="*/ 717656 w 1042479"/>
              <a:gd name="connsiteY3" fmla="*/ 0 h 1700366"/>
              <a:gd name="connsiteX4" fmla="*/ 940785 w 1042479"/>
              <a:gd name="connsiteY4" fmla="*/ 17273 h 1700366"/>
              <a:gd name="connsiteX5" fmla="*/ 1014005 w 1042479"/>
              <a:gd name="connsiteY5" fmla="*/ 31730 h 1700366"/>
              <a:gd name="connsiteX6" fmla="*/ 1042479 w 1042479"/>
              <a:gd name="connsiteY6" fmla="*/ 1663014 h 1700366"/>
              <a:gd name="connsiteX7" fmla="*/ 940785 w 1042479"/>
              <a:gd name="connsiteY7" fmla="*/ 1683093 h 1700366"/>
              <a:gd name="connsiteX8" fmla="*/ 717655 w 1042479"/>
              <a:gd name="connsiteY8" fmla="*/ 1700366 h 1700366"/>
              <a:gd name="connsiteX9" fmla="*/ 129095 w 1042479"/>
              <a:gd name="connsiteY9" fmla="*/ 1700366 h 1700366"/>
              <a:gd name="connsiteX10" fmla="*/ 38428 w 1042479"/>
              <a:gd name="connsiteY10" fmla="*/ 1696850 h 1700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42479" h="1700366">
                <a:moveTo>
                  <a:pt x="0" y="6252"/>
                </a:moveTo>
                <a:lnTo>
                  <a:pt x="15895" y="4389"/>
                </a:lnTo>
                <a:cubicBezTo>
                  <a:pt x="53114" y="1487"/>
                  <a:pt x="90879" y="0"/>
                  <a:pt x="129095" y="0"/>
                </a:cubicBezTo>
                <a:lnTo>
                  <a:pt x="717656" y="0"/>
                </a:lnTo>
                <a:cubicBezTo>
                  <a:pt x="794088" y="0"/>
                  <a:pt x="868712" y="5948"/>
                  <a:pt x="940785" y="17273"/>
                </a:cubicBezTo>
                <a:lnTo>
                  <a:pt x="1014005" y="31730"/>
                </a:lnTo>
                <a:lnTo>
                  <a:pt x="1042479" y="1663014"/>
                </a:lnTo>
                <a:lnTo>
                  <a:pt x="940785" y="1683093"/>
                </a:lnTo>
                <a:cubicBezTo>
                  <a:pt x="868712" y="1694418"/>
                  <a:pt x="794088" y="1700366"/>
                  <a:pt x="717655" y="1700366"/>
                </a:cubicBezTo>
                <a:lnTo>
                  <a:pt x="129095" y="1700366"/>
                </a:lnTo>
                <a:lnTo>
                  <a:pt x="38428" y="1696850"/>
                </a:lnTo>
                <a:close/>
              </a:path>
            </a:pathLst>
          </a:custGeom>
          <a:gradFill>
            <a:gsLst>
              <a:gs pos="0">
                <a:schemeClr val="tx1">
                  <a:alpha val="50000"/>
                </a:schemeClr>
              </a:gs>
              <a:gs pos="100000">
                <a:srgbClr val="EBEBEB">
                  <a:alpha val="0"/>
                </a:srgbClr>
              </a:gs>
            </a:gsLst>
            <a:lin ang="0" scaled="0"/>
          </a:gra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4701839" y="2497941"/>
            <a:ext cx="1108128" cy="1108128"/>
          </a:xfrm>
          <a:prstGeom prst="roundRect">
            <a:avLst>
              <a:gd name="adj" fmla="val 9103"/>
            </a:avLst>
          </a:prstGeom>
          <a:gradFill>
            <a:gsLst>
              <a:gs pos="0">
                <a:srgbClr val="E24C4C"/>
              </a:gs>
              <a:gs pos="100000">
                <a:srgbClr val="ED9393"/>
              </a:gs>
            </a:gsLst>
            <a:lin ang="2700000" scaled="1"/>
          </a:gradFill>
          <a:ln w="22225">
            <a:gradFill flip="none" rotWithShape="1">
              <a:gsLst>
                <a:gs pos="0">
                  <a:srgbClr val="F4BABA"/>
                </a:gs>
                <a:gs pos="100000">
                  <a:srgbClr val="E66464"/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4" name="任意多边形 93"/>
          <p:cNvSpPr/>
          <p:nvPr/>
        </p:nvSpPr>
        <p:spPr>
          <a:xfrm rot="2760000">
            <a:off x="6422787" y="4031008"/>
            <a:ext cx="1791679" cy="1700366"/>
          </a:xfrm>
          <a:custGeom>
            <a:avLst/>
            <a:gdLst>
              <a:gd name="connsiteX0" fmla="*/ 0 w 1042479"/>
              <a:gd name="connsiteY0" fmla="*/ 6252 h 1700366"/>
              <a:gd name="connsiteX1" fmla="*/ 15895 w 1042479"/>
              <a:gd name="connsiteY1" fmla="*/ 4389 h 1700366"/>
              <a:gd name="connsiteX2" fmla="*/ 129095 w 1042479"/>
              <a:gd name="connsiteY2" fmla="*/ 0 h 1700366"/>
              <a:gd name="connsiteX3" fmla="*/ 717656 w 1042479"/>
              <a:gd name="connsiteY3" fmla="*/ 0 h 1700366"/>
              <a:gd name="connsiteX4" fmla="*/ 940785 w 1042479"/>
              <a:gd name="connsiteY4" fmla="*/ 17273 h 1700366"/>
              <a:gd name="connsiteX5" fmla="*/ 1014005 w 1042479"/>
              <a:gd name="connsiteY5" fmla="*/ 31730 h 1700366"/>
              <a:gd name="connsiteX6" fmla="*/ 1042479 w 1042479"/>
              <a:gd name="connsiteY6" fmla="*/ 1663014 h 1700366"/>
              <a:gd name="connsiteX7" fmla="*/ 940785 w 1042479"/>
              <a:gd name="connsiteY7" fmla="*/ 1683093 h 1700366"/>
              <a:gd name="connsiteX8" fmla="*/ 717655 w 1042479"/>
              <a:gd name="connsiteY8" fmla="*/ 1700366 h 1700366"/>
              <a:gd name="connsiteX9" fmla="*/ 129095 w 1042479"/>
              <a:gd name="connsiteY9" fmla="*/ 1700366 h 1700366"/>
              <a:gd name="connsiteX10" fmla="*/ 38428 w 1042479"/>
              <a:gd name="connsiteY10" fmla="*/ 1696850 h 1700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42479" h="1700366">
                <a:moveTo>
                  <a:pt x="0" y="6252"/>
                </a:moveTo>
                <a:lnTo>
                  <a:pt x="15895" y="4389"/>
                </a:lnTo>
                <a:cubicBezTo>
                  <a:pt x="53114" y="1487"/>
                  <a:pt x="90879" y="0"/>
                  <a:pt x="129095" y="0"/>
                </a:cubicBezTo>
                <a:lnTo>
                  <a:pt x="717656" y="0"/>
                </a:lnTo>
                <a:cubicBezTo>
                  <a:pt x="794088" y="0"/>
                  <a:pt x="868712" y="5948"/>
                  <a:pt x="940785" y="17273"/>
                </a:cubicBezTo>
                <a:lnTo>
                  <a:pt x="1014005" y="31730"/>
                </a:lnTo>
                <a:lnTo>
                  <a:pt x="1042479" y="1663014"/>
                </a:lnTo>
                <a:lnTo>
                  <a:pt x="940785" y="1683093"/>
                </a:lnTo>
                <a:cubicBezTo>
                  <a:pt x="868712" y="1694418"/>
                  <a:pt x="794088" y="1700366"/>
                  <a:pt x="717655" y="1700366"/>
                </a:cubicBezTo>
                <a:lnTo>
                  <a:pt x="129095" y="1700366"/>
                </a:lnTo>
                <a:lnTo>
                  <a:pt x="38428" y="1696850"/>
                </a:lnTo>
                <a:close/>
              </a:path>
            </a:pathLst>
          </a:custGeom>
          <a:gradFill>
            <a:gsLst>
              <a:gs pos="0">
                <a:schemeClr val="tx1">
                  <a:alpha val="50000"/>
                </a:schemeClr>
              </a:gs>
              <a:gs pos="100000">
                <a:srgbClr val="EBEBEB">
                  <a:alpha val="0"/>
                </a:srgbClr>
              </a:gs>
            </a:gsLst>
            <a:lin ang="0" scaled="0"/>
          </a:gra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6240125" y="3793342"/>
            <a:ext cx="1108128" cy="1108128"/>
          </a:xfrm>
          <a:prstGeom prst="roundRect">
            <a:avLst>
              <a:gd name="adj" fmla="val 9103"/>
            </a:avLst>
          </a:prstGeom>
          <a:gradFill>
            <a:gsLst>
              <a:gs pos="0">
                <a:srgbClr val="018391"/>
              </a:gs>
              <a:gs pos="100000">
                <a:srgbClr val="01C4D9"/>
              </a:gs>
            </a:gsLst>
            <a:lin ang="2700000" scaled="1"/>
          </a:gradFill>
          <a:ln w="22225">
            <a:gradFill flip="none" rotWithShape="1">
              <a:gsLst>
                <a:gs pos="0">
                  <a:srgbClr val="00D4EA"/>
                </a:gs>
                <a:gs pos="100000">
                  <a:srgbClr val="0098A8"/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5" name="任意多边形 94"/>
          <p:cNvSpPr/>
          <p:nvPr/>
        </p:nvSpPr>
        <p:spPr>
          <a:xfrm rot="2760000">
            <a:off x="7938988" y="5058222"/>
            <a:ext cx="1791679" cy="1700366"/>
          </a:xfrm>
          <a:custGeom>
            <a:avLst/>
            <a:gdLst>
              <a:gd name="connsiteX0" fmla="*/ 0 w 1042479"/>
              <a:gd name="connsiteY0" fmla="*/ 6252 h 1700366"/>
              <a:gd name="connsiteX1" fmla="*/ 15895 w 1042479"/>
              <a:gd name="connsiteY1" fmla="*/ 4389 h 1700366"/>
              <a:gd name="connsiteX2" fmla="*/ 129095 w 1042479"/>
              <a:gd name="connsiteY2" fmla="*/ 0 h 1700366"/>
              <a:gd name="connsiteX3" fmla="*/ 717656 w 1042479"/>
              <a:gd name="connsiteY3" fmla="*/ 0 h 1700366"/>
              <a:gd name="connsiteX4" fmla="*/ 940785 w 1042479"/>
              <a:gd name="connsiteY4" fmla="*/ 17273 h 1700366"/>
              <a:gd name="connsiteX5" fmla="*/ 1014005 w 1042479"/>
              <a:gd name="connsiteY5" fmla="*/ 31730 h 1700366"/>
              <a:gd name="connsiteX6" fmla="*/ 1042479 w 1042479"/>
              <a:gd name="connsiteY6" fmla="*/ 1663014 h 1700366"/>
              <a:gd name="connsiteX7" fmla="*/ 940785 w 1042479"/>
              <a:gd name="connsiteY7" fmla="*/ 1683093 h 1700366"/>
              <a:gd name="connsiteX8" fmla="*/ 717655 w 1042479"/>
              <a:gd name="connsiteY8" fmla="*/ 1700366 h 1700366"/>
              <a:gd name="connsiteX9" fmla="*/ 129095 w 1042479"/>
              <a:gd name="connsiteY9" fmla="*/ 1700366 h 1700366"/>
              <a:gd name="connsiteX10" fmla="*/ 38428 w 1042479"/>
              <a:gd name="connsiteY10" fmla="*/ 1696850 h 1700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42479" h="1700366">
                <a:moveTo>
                  <a:pt x="0" y="6252"/>
                </a:moveTo>
                <a:lnTo>
                  <a:pt x="15895" y="4389"/>
                </a:lnTo>
                <a:cubicBezTo>
                  <a:pt x="53114" y="1487"/>
                  <a:pt x="90879" y="0"/>
                  <a:pt x="129095" y="0"/>
                </a:cubicBezTo>
                <a:lnTo>
                  <a:pt x="717656" y="0"/>
                </a:lnTo>
                <a:cubicBezTo>
                  <a:pt x="794088" y="0"/>
                  <a:pt x="868712" y="5948"/>
                  <a:pt x="940785" y="17273"/>
                </a:cubicBezTo>
                <a:lnTo>
                  <a:pt x="1014005" y="31730"/>
                </a:lnTo>
                <a:lnTo>
                  <a:pt x="1042479" y="1663014"/>
                </a:lnTo>
                <a:lnTo>
                  <a:pt x="940785" y="1683093"/>
                </a:lnTo>
                <a:cubicBezTo>
                  <a:pt x="868712" y="1694418"/>
                  <a:pt x="794088" y="1700366"/>
                  <a:pt x="717655" y="1700366"/>
                </a:cubicBezTo>
                <a:lnTo>
                  <a:pt x="129095" y="1700366"/>
                </a:lnTo>
                <a:lnTo>
                  <a:pt x="38428" y="1696850"/>
                </a:lnTo>
                <a:close/>
              </a:path>
            </a:pathLst>
          </a:custGeom>
          <a:gradFill>
            <a:gsLst>
              <a:gs pos="0">
                <a:schemeClr val="tx1">
                  <a:alpha val="50000"/>
                </a:schemeClr>
              </a:gs>
              <a:gs pos="100000">
                <a:srgbClr val="EBEBEB">
                  <a:alpha val="0"/>
                </a:srgbClr>
              </a:gs>
            </a:gsLst>
            <a:lin ang="0" scaled="0"/>
          </a:gra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7782468" y="5080849"/>
            <a:ext cx="1108128" cy="1108128"/>
          </a:xfrm>
          <a:prstGeom prst="roundRect">
            <a:avLst>
              <a:gd name="adj" fmla="val 9103"/>
            </a:avLst>
          </a:prstGeom>
          <a:gradFill>
            <a:gsLst>
              <a:gs pos="0">
                <a:srgbClr val="482955"/>
              </a:gs>
              <a:gs pos="100000">
                <a:srgbClr val="78458D"/>
              </a:gs>
            </a:gsLst>
            <a:lin ang="2700000" scaled="1"/>
          </a:gradFill>
          <a:ln w="22225">
            <a:gradFill flip="none" rotWithShape="1">
              <a:gsLst>
                <a:gs pos="0">
                  <a:srgbClr val="9457AD"/>
                </a:gs>
                <a:gs pos="100000">
                  <a:srgbClr val="482A54"/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54" name="Group 41"/>
          <p:cNvGrpSpPr>
            <a:grpSpLocks noChangeAspect="1"/>
          </p:cNvGrpSpPr>
          <p:nvPr/>
        </p:nvGrpSpPr>
        <p:grpSpPr bwMode="auto">
          <a:xfrm>
            <a:off x="3490254" y="1474955"/>
            <a:ext cx="447011" cy="547203"/>
            <a:chOff x="3783" y="2089"/>
            <a:chExt cx="116" cy="142"/>
          </a:xfrm>
          <a:solidFill>
            <a:schemeClr val="bg1"/>
          </a:solidFill>
          <a:effectLst/>
        </p:grpSpPr>
        <p:sp>
          <p:nvSpPr>
            <p:cNvPr id="55" name="Freeform 42"/>
            <p:cNvSpPr>
              <a:spLocks/>
            </p:cNvSpPr>
            <p:nvPr/>
          </p:nvSpPr>
          <p:spPr bwMode="auto">
            <a:xfrm>
              <a:off x="3791" y="2221"/>
              <a:ext cx="20" cy="10"/>
            </a:xfrm>
            <a:custGeom>
              <a:avLst/>
              <a:gdLst>
                <a:gd name="T0" fmla="*/ 8 w 8"/>
                <a:gd name="T1" fmla="*/ 0 h 4"/>
                <a:gd name="T2" fmla="*/ 1 w 8"/>
                <a:gd name="T3" fmla="*/ 0 h 4"/>
                <a:gd name="T4" fmla="*/ 0 w 8"/>
                <a:gd name="T5" fmla="*/ 0 h 4"/>
                <a:gd name="T6" fmla="*/ 0 w 8"/>
                <a:gd name="T7" fmla="*/ 4 h 4"/>
                <a:gd name="T8" fmla="*/ 1 w 8"/>
                <a:gd name="T9" fmla="*/ 4 h 4"/>
                <a:gd name="T10" fmla="*/ 8 w 8"/>
                <a:gd name="T11" fmla="*/ 4 h 4"/>
                <a:gd name="T12" fmla="*/ 8 w 8"/>
                <a:gd name="T13" fmla="*/ 4 h 4"/>
                <a:gd name="T14" fmla="*/ 8 w 8"/>
                <a:gd name="T15" fmla="*/ 0 h 4"/>
                <a:gd name="T16" fmla="*/ 8 w 8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 43"/>
            <p:cNvSpPr>
              <a:spLocks/>
            </p:cNvSpPr>
            <p:nvPr/>
          </p:nvSpPr>
          <p:spPr bwMode="auto">
            <a:xfrm>
              <a:off x="3818" y="2208"/>
              <a:ext cx="23" cy="23"/>
            </a:xfrm>
            <a:custGeom>
              <a:avLst/>
              <a:gdLst>
                <a:gd name="T0" fmla="*/ 8 w 9"/>
                <a:gd name="T1" fmla="*/ 0 h 9"/>
                <a:gd name="T2" fmla="*/ 1 w 9"/>
                <a:gd name="T3" fmla="*/ 0 h 9"/>
                <a:gd name="T4" fmla="*/ 0 w 9"/>
                <a:gd name="T5" fmla="*/ 1 h 9"/>
                <a:gd name="T6" fmla="*/ 0 w 9"/>
                <a:gd name="T7" fmla="*/ 9 h 9"/>
                <a:gd name="T8" fmla="*/ 1 w 9"/>
                <a:gd name="T9" fmla="*/ 9 h 9"/>
                <a:gd name="T10" fmla="*/ 8 w 9"/>
                <a:gd name="T11" fmla="*/ 9 h 9"/>
                <a:gd name="T12" fmla="*/ 9 w 9"/>
                <a:gd name="T13" fmla="*/ 9 h 9"/>
                <a:gd name="T14" fmla="*/ 9 w 9"/>
                <a:gd name="T15" fmla="*/ 1 h 9"/>
                <a:gd name="T16" fmla="*/ 8 w 9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9" y="9"/>
                    <a:pt x="9" y="9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 44"/>
            <p:cNvSpPr>
              <a:spLocks/>
            </p:cNvSpPr>
            <p:nvPr/>
          </p:nvSpPr>
          <p:spPr bwMode="auto">
            <a:xfrm>
              <a:off x="3849" y="2184"/>
              <a:ext cx="20" cy="47"/>
            </a:xfrm>
            <a:custGeom>
              <a:avLst/>
              <a:gdLst>
                <a:gd name="T0" fmla="*/ 7 w 8"/>
                <a:gd name="T1" fmla="*/ 0 h 19"/>
                <a:gd name="T2" fmla="*/ 0 w 8"/>
                <a:gd name="T3" fmla="*/ 0 h 19"/>
                <a:gd name="T4" fmla="*/ 0 w 8"/>
                <a:gd name="T5" fmla="*/ 1 h 19"/>
                <a:gd name="T6" fmla="*/ 0 w 8"/>
                <a:gd name="T7" fmla="*/ 19 h 19"/>
                <a:gd name="T8" fmla="*/ 0 w 8"/>
                <a:gd name="T9" fmla="*/ 19 h 19"/>
                <a:gd name="T10" fmla="*/ 7 w 8"/>
                <a:gd name="T11" fmla="*/ 19 h 19"/>
                <a:gd name="T12" fmla="*/ 8 w 8"/>
                <a:gd name="T13" fmla="*/ 19 h 19"/>
                <a:gd name="T14" fmla="*/ 8 w 8"/>
                <a:gd name="T15" fmla="*/ 1 h 19"/>
                <a:gd name="T16" fmla="*/ 7 w 8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9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Freeform 45"/>
            <p:cNvSpPr>
              <a:spLocks/>
            </p:cNvSpPr>
            <p:nvPr/>
          </p:nvSpPr>
          <p:spPr bwMode="auto">
            <a:xfrm>
              <a:off x="3877" y="2161"/>
              <a:ext cx="22" cy="70"/>
            </a:xfrm>
            <a:custGeom>
              <a:avLst/>
              <a:gdLst>
                <a:gd name="T0" fmla="*/ 8 w 9"/>
                <a:gd name="T1" fmla="*/ 0 h 28"/>
                <a:gd name="T2" fmla="*/ 1 w 9"/>
                <a:gd name="T3" fmla="*/ 0 h 28"/>
                <a:gd name="T4" fmla="*/ 0 w 9"/>
                <a:gd name="T5" fmla="*/ 1 h 28"/>
                <a:gd name="T6" fmla="*/ 0 w 9"/>
                <a:gd name="T7" fmla="*/ 28 h 28"/>
                <a:gd name="T8" fmla="*/ 1 w 9"/>
                <a:gd name="T9" fmla="*/ 28 h 28"/>
                <a:gd name="T10" fmla="*/ 8 w 9"/>
                <a:gd name="T11" fmla="*/ 28 h 28"/>
                <a:gd name="T12" fmla="*/ 9 w 9"/>
                <a:gd name="T13" fmla="*/ 28 h 28"/>
                <a:gd name="T14" fmla="*/ 9 w 9"/>
                <a:gd name="T15" fmla="*/ 1 h 28"/>
                <a:gd name="T16" fmla="*/ 8 w 9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28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1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8"/>
                    <a:pt x="9" y="28"/>
                    <a:pt x="9" y="28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46"/>
            <p:cNvSpPr>
              <a:spLocks/>
            </p:cNvSpPr>
            <p:nvPr/>
          </p:nvSpPr>
          <p:spPr bwMode="auto">
            <a:xfrm>
              <a:off x="3821" y="2089"/>
              <a:ext cx="23" cy="27"/>
            </a:xfrm>
            <a:custGeom>
              <a:avLst/>
              <a:gdLst>
                <a:gd name="T0" fmla="*/ 5 w 9"/>
                <a:gd name="T1" fmla="*/ 10 h 11"/>
                <a:gd name="T2" fmla="*/ 8 w 9"/>
                <a:gd name="T3" fmla="*/ 4 h 11"/>
                <a:gd name="T4" fmla="*/ 5 w 9"/>
                <a:gd name="T5" fmla="*/ 0 h 11"/>
                <a:gd name="T6" fmla="*/ 0 w 9"/>
                <a:gd name="T7" fmla="*/ 4 h 11"/>
                <a:gd name="T8" fmla="*/ 5 w 9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5" y="10"/>
                  </a:moveTo>
                  <a:cubicBezTo>
                    <a:pt x="8" y="10"/>
                    <a:pt x="8" y="7"/>
                    <a:pt x="8" y="4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1" y="8"/>
                    <a:pt x="4" y="11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47"/>
            <p:cNvSpPr>
              <a:spLocks/>
            </p:cNvSpPr>
            <p:nvPr/>
          </p:nvSpPr>
          <p:spPr bwMode="auto">
            <a:xfrm>
              <a:off x="3785" y="2164"/>
              <a:ext cx="36" cy="44"/>
            </a:xfrm>
            <a:custGeom>
              <a:avLst/>
              <a:gdLst>
                <a:gd name="T0" fmla="*/ 12 w 14"/>
                <a:gd name="T1" fmla="*/ 1 h 18"/>
                <a:gd name="T2" fmla="*/ 10 w 14"/>
                <a:gd name="T3" fmla="*/ 0 h 18"/>
                <a:gd name="T4" fmla="*/ 8 w 14"/>
                <a:gd name="T5" fmla="*/ 6 h 18"/>
                <a:gd name="T6" fmla="*/ 1 w 14"/>
                <a:gd name="T7" fmla="*/ 14 h 18"/>
                <a:gd name="T8" fmla="*/ 1 w 14"/>
                <a:gd name="T9" fmla="*/ 17 h 18"/>
                <a:gd name="T10" fmla="*/ 4 w 14"/>
                <a:gd name="T11" fmla="*/ 17 h 18"/>
                <a:gd name="T12" fmla="*/ 12 w 14"/>
                <a:gd name="T13" fmla="*/ 9 h 18"/>
                <a:gd name="T14" fmla="*/ 13 w 14"/>
                <a:gd name="T15" fmla="*/ 8 h 18"/>
                <a:gd name="T16" fmla="*/ 14 w 14"/>
                <a:gd name="T17" fmla="*/ 3 h 18"/>
                <a:gd name="T18" fmla="*/ 12 w 14"/>
                <a:gd name="T1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8">
                  <a:moveTo>
                    <a:pt x="12" y="1"/>
                  </a:moveTo>
                  <a:cubicBezTo>
                    <a:pt x="11" y="1"/>
                    <a:pt x="10" y="0"/>
                    <a:pt x="10" y="0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5"/>
                    <a:pt x="0" y="16"/>
                    <a:pt x="1" y="17"/>
                  </a:cubicBezTo>
                  <a:cubicBezTo>
                    <a:pt x="2" y="18"/>
                    <a:pt x="4" y="18"/>
                    <a:pt x="4" y="17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3" y="8"/>
                    <a:pt x="13" y="8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2"/>
                    <a:pt x="13" y="2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48"/>
            <p:cNvSpPr>
              <a:spLocks/>
            </p:cNvSpPr>
            <p:nvPr/>
          </p:nvSpPr>
          <p:spPr bwMode="auto">
            <a:xfrm>
              <a:off x="3836" y="2116"/>
              <a:ext cx="33" cy="20"/>
            </a:xfrm>
            <a:custGeom>
              <a:avLst/>
              <a:gdLst>
                <a:gd name="T0" fmla="*/ 6 w 13"/>
                <a:gd name="T1" fmla="*/ 8 h 8"/>
                <a:gd name="T2" fmla="*/ 12 w 13"/>
                <a:gd name="T3" fmla="*/ 4 h 8"/>
                <a:gd name="T4" fmla="*/ 12 w 13"/>
                <a:gd name="T5" fmla="*/ 1 h 8"/>
                <a:gd name="T6" fmla="*/ 10 w 13"/>
                <a:gd name="T7" fmla="*/ 1 h 8"/>
                <a:gd name="T8" fmla="*/ 5 w 13"/>
                <a:gd name="T9" fmla="*/ 4 h 8"/>
                <a:gd name="T10" fmla="*/ 1 w 13"/>
                <a:gd name="T11" fmla="*/ 3 h 8"/>
                <a:gd name="T12" fmla="*/ 1 w 13"/>
                <a:gd name="T13" fmla="*/ 5 h 8"/>
                <a:gd name="T14" fmla="*/ 0 w 13"/>
                <a:gd name="T15" fmla="*/ 7 h 8"/>
                <a:gd name="T16" fmla="*/ 5 w 13"/>
                <a:gd name="T17" fmla="*/ 8 h 8"/>
                <a:gd name="T18" fmla="*/ 6 w 13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8">
                  <a:moveTo>
                    <a:pt x="6" y="8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3" y="3"/>
                    <a:pt x="13" y="2"/>
                    <a:pt x="12" y="1"/>
                  </a:cubicBezTo>
                  <a:cubicBezTo>
                    <a:pt x="12" y="1"/>
                    <a:pt x="11" y="0"/>
                    <a:pt x="10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4"/>
                    <a:pt x="1" y="5"/>
                  </a:cubicBezTo>
                  <a:cubicBezTo>
                    <a:pt x="1" y="6"/>
                    <a:pt x="0" y="7"/>
                    <a:pt x="0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 49"/>
            <p:cNvSpPr>
              <a:spLocks/>
            </p:cNvSpPr>
            <p:nvPr/>
          </p:nvSpPr>
          <p:spPr bwMode="auto">
            <a:xfrm>
              <a:off x="3783" y="2116"/>
              <a:ext cx="58" cy="87"/>
            </a:xfrm>
            <a:custGeom>
              <a:avLst/>
              <a:gdLst>
                <a:gd name="T0" fmla="*/ 18 w 23"/>
                <a:gd name="T1" fmla="*/ 17 h 35"/>
                <a:gd name="T2" fmla="*/ 21 w 23"/>
                <a:gd name="T3" fmla="*/ 5 h 35"/>
                <a:gd name="T4" fmla="*/ 21 w 23"/>
                <a:gd name="T5" fmla="*/ 2 h 35"/>
                <a:gd name="T6" fmla="*/ 20 w 23"/>
                <a:gd name="T7" fmla="*/ 2 h 35"/>
                <a:gd name="T8" fmla="*/ 19 w 23"/>
                <a:gd name="T9" fmla="*/ 7 h 35"/>
                <a:gd name="T10" fmla="*/ 20 w 23"/>
                <a:gd name="T11" fmla="*/ 3 h 35"/>
                <a:gd name="T12" fmla="*/ 20 w 23"/>
                <a:gd name="T13" fmla="*/ 2 h 35"/>
                <a:gd name="T14" fmla="*/ 20 w 23"/>
                <a:gd name="T15" fmla="*/ 1 h 35"/>
                <a:gd name="T16" fmla="*/ 19 w 23"/>
                <a:gd name="T17" fmla="*/ 1 h 35"/>
                <a:gd name="T18" fmla="*/ 18 w 23"/>
                <a:gd name="T19" fmla="*/ 2 h 35"/>
                <a:gd name="T20" fmla="*/ 19 w 23"/>
                <a:gd name="T21" fmla="*/ 3 h 35"/>
                <a:gd name="T22" fmla="*/ 18 w 23"/>
                <a:gd name="T23" fmla="*/ 6 h 35"/>
                <a:gd name="T24" fmla="*/ 17 w 23"/>
                <a:gd name="T25" fmla="*/ 0 h 35"/>
                <a:gd name="T26" fmla="*/ 17 w 23"/>
                <a:gd name="T27" fmla="*/ 0 h 35"/>
                <a:gd name="T28" fmla="*/ 17 w 23"/>
                <a:gd name="T29" fmla="*/ 0 h 35"/>
                <a:gd name="T30" fmla="*/ 15 w 23"/>
                <a:gd name="T31" fmla="*/ 0 h 35"/>
                <a:gd name="T32" fmla="*/ 8 w 23"/>
                <a:gd name="T33" fmla="*/ 0 h 35"/>
                <a:gd name="T34" fmla="*/ 1 w 23"/>
                <a:gd name="T35" fmla="*/ 5 h 35"/>
                <a:gd name="T36" fmla="*/ 1 w 23"/>
                <a:gd name="T37" fmla="*/ 8 h 35"/>
                <a:gd name="T38" fmla="*/ 4 w 23"/>
                <a:gd name="T39" fmla="*/ 8 h 35"/>
                <a:gd name="T40" fmla="*/ 4 w 23"/>
                <a:gd name="T41" fmla="*/ 8 h 35"/>
                <a:gd name="T42" fmla="*/ 9 w 23"/>
                <a:gd name="T43" fmla="*/ 4 h 35"/>
                <a:gd name="T44" fmla="*/ 13 w 23"/>
                <a:gd name="T45" fmla="*/ 4 h 35"/>
                <a:gd name="T46" fmla="*/ 12 w 23"/>
                <a:gd name="T47" fmla="*/ 4 h 35"/>
                <a:gd name="T48" fmla="*/ 9 w 23"/>
                <a:gd name="T49" fmla="*/ 15 h 35"/>
                <a:gd name="T50" fmla="*/ 10 w 23"/>
                <a:gd name="T51" fmla="*/ 16 h 35"/>
                <a:gd name="T52" fmla="*/ 14 w 23"/>
                <a:gd name="T53" fmla="*/ 20 h 35"/>
                <a:gd name="T54" fmla="*/ 18 w 23"/>
                <a:gd name="T55" fmla="*/ 24 h 35"/>
                <a:gd name="T56" fmla="*/ 17 w 23"/>
                <a:gd name="T57" fmla="*/ 32 h 35"/>
                <a:gd name="T58" fmla="*/ 19 w 23"/>
                <a:gd name="T59" fmla="*/ 35 h 35"/>
                <a:gd name="T60" fmla="*/ 22 w 23"/>
                <a:gd name="T61" fmla="*/ 33 h 35"/>
                <a:gd name="T62" fmla="*/ 23 w 23"/>
                <a:gd name="T63" fmla="*/ 24 h 35"/>
                <a:gd name="T64" fmla="*/ 23 w 23"/>
                <a:gd name="T65" fmla="*/ 22 h 35"/>
                <a:gd name="T66" fmla="*/ 18 w 23"/>
                <a:gd name="T67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3" h="35">
                  <a:moveTo>
                    <a:pt x="18" y="17"/>
                  </a:moveTo>
                  <a:cubicBezTo>
                    <a:pt x="19" y="10"/>
                    <a:pt x="21" y="6"/>
                    <a:pt x="21" y="5"/>
                  </a:cubicBezTo>
                  <a:cubicBezTo>
                    <a:pt x="21" y="3"/>
                    <a:pt x="21" y="2"/>
                    <a:pt x="21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5"/>
                    <a:pt x="19" y="7"/>
                    <a:pt x="19" y="7"/>
                  </a:cubicBezTo>
                  <a:cubicBezTo>
                    <a:pt x="19" y="7"/>
                    <a:pt x="20" y="4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19" y="1"/>
                    <a:pt x="19" y="1"/>
                  </a:cubicBezTo>
                  <a:cubicBezTo>
                    <a:pt x="19" y="1"/>
                    <a:pt x="18" y="2"/>
                    <a:pt x="18" y="2"/>
                  </a:cubicBezTo>
                  <a:cubicBezTo>
                    <a:pt x="18" y="2"/>
                    <a:pt x="18" y="2"/>
                    <a:pt x="19" y="3"/>
                  </a:cubicBezTo>
                  <a:cubicBezTo>
                    <a:pt x="19" y="3"/>
                    <a:pt x="18" y="4"/>
                    <a:pt x="18" y="6"/>
                  </a:cubicBezTo>
                  <a:cubicBezTo>
                    <a:pt x="18" y="1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3" y="0"/>
                    <a:pt x="11" y="0"/>
                    <a:pt x="8" y="0"/>
                  </a:cubicBezTo>
                  <a:cubicBezTo>
                    <a:pt x="8" y="0"/>
                    <a:pt x="1" y="5"/>
                    <a:pt x="1" y="5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2" y="8"/>
                    <a:pt x="3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9" y="4"/>
                    <a:pt x="9" y="4"/>
                  </a:cubicBezTo>
                  <a:cubicBezTo>
                    <a:pt x="9" y="4"/>
                    <a:pt x="13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7"/>
                    <a:pt x="9" y="13"/>
                    <a:pt x="9" y="15"/>
                  </a:cubicBezTo>
                  <a:cubicBezTo>
                    <a:pt x="9" y="15"/>
                    <a:pt x="10" y="15"/>
                    <a:pt x="10" y="16"/>
                  </a:cubicBezTo>
                  <a:cubicBezTo>
                    <a:pt x="10" y="16"/>
                    <a:pt x="11" y="18"/>
                    <a:pt x="14" y="20"/>
                  </a:cubicBezTo>
                  <a:cubicBezTo>
                    <a:pt x="14" y="20"/>
                    <a:pt x="18" y="24"/>
                    <a:pt x="18" y="24"/>
                  </a:cubicBezTo>
                  <a:cubicBezTo>
                    <a:pt x="18" y="24"/>
                    <a:pt x="17" y="32"/>
                    <a:pt x="17" y="32"/>
                  </a:cubicBezTo>
                  <a:cubicBezTo>
                    <a:pt x="17" y="34"/>
                    <a:pt x="18" y="35"/>
                    <a:pt x="19" y="35"/>
                  </a:cubicBezTo>
                  <a:cubicBezTo>
                    <a:pt x="20" y="35"/>
                    <a:pt x="21" y="35"/>
                    <a:pt x="22" y="33"/>
                  </a:cubicBezTo>
                  <a:cubicBezTo>
                    <a:pt x="22" y="33"/>
                    <a:pt x="23" y="24"/>
                    <a:pt x="23" y="24"/>
                  </a:cubicBezTo>
                  <a:cubicBezTo>
                    <a:pt x="23" y="23"/>
                    <a:pt x="23" y="22"/>
                    <a:pt x="23" y="22"/>
                  </a:cubicBezTo>
                  <a:cubicBezTo>
                    <a:pt x="22" y="21"/>
                    <a:pt x="18" y="17"/>
                    <a:pt x="1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3" name="Group 52"/>
          <p:cNvGrpSpPr>
            <a:grpSpLocks noChangeAspect="1"/>
          </p:cNvGrpSpPr>
          <p:nvPr/>
        </p:nvGrpSpPr>
        <p:grpSpPr bwMode="auto">
          <a:xfrm>
            <a:off x="6510595" y="4066257"/>
            <a:ext cx="567188" cy="562297"/>
            <a:chOff x="3783" y="2102"/>
            <a:chExt cx="116" cy="115"/>
          </a:xfrm>
          <a:solidFill>
            <a:schemeClr val="bg1"/>
          </a:solidFill>
          <a:effectLst/>
        </p:grpSpPr>
        <p:sp>
          <p:nvSpPr>
            <p:cNvPr id="64" name="Freeform 53"/>
            <p:cNvSpPr>
              <a:spLocks noEditPoints="1"/>
            </p:cNvSpPr>
            <p:nvPr/>
          </p:nvSpPr>
          <p:spPr bwMode="auto">
            <a:xfrm>
              <a:off x="3783" y="2102"/>
              <a:ext cx="116" cy="115"/>
            </a:xfrm>
            <a:custGeom>
              <a:avLst/>
              <a:gdLst>
                <a:gd name="T0" fmla="*/ 23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3 w 46"/>
                <a:gd name="T9" fmla="*/ 0 h 46"/>
                <a:gd name="T10" fmla="*/ 23 w 46"/>
                <a:gd name="T11" fmla="*/ 42 h 46"/>
                <a:gd name="T12" fmla="*/ 5 w 46"/>
                <a:gd name="T13" fmla="*/ 23 h 46"/>
                <a:gd name="T14" fmla="*/ 23 w 46"/>
                <a:gd name="T15" fmla="*/ 4 h 46"/>
                <a:gd name="T16" fmla="*/ 42 w 46"/>
                <a:gd name="T17" fmla="*/ 23 h 46"/>
                <a:gd name="T18" fmla="*/ 23 w 46"/>
                <a:gd name="T19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42"/>
                  </a:moveTo>
                  <a:cubicBezTo>
                    <a:pt x="13" y="42"/>
                    <a:pt x="5" y="33"/>
                    <a:pt x="5" y="23"/>
                  </a:cubicBezTo>
                  <a:cubicBezTo>
                    <a:pt x="5" y="13"/>
                    <a:pt x="13" y="4"/>
                    <a:pt x="23" y="4"/>
                  </a:cubicBezTo>
                  <a:cubicBezTo>
                    <a:pt x="34" y="4"/>
                    <a:pt x="42" y="13"/>
                    <a:pt x="42" y="23"/>
                  </a:cubicBezTo>
                  <a:cubicBezTo>
                    <a:pt x="42" y="33"/>
                    <a:pt x="34" y="42"/>
                    <a:pt x="2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54"/>
            <p:cNvSpPr>
              <a:spLocks noEditPoints="1"/>
            </p:cNvSpPr>
            <p:nvPr/>
          </p:nvSpPr>
          <p:spPr bwMode="auto">
            <a:xfrm>
              <a:off x="3783" y="2102"/>
              <a:ext cx="116" cy="115"/>
            </a:xfrm>
            <a:custGeom>
              <a:avLst/>
              <a:gdLst>
                <a:gd name="T0" fmla="*/ 23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3 w 46"/>
                <a:gd name="T9" fmla="*/ 0 h 46"/>
                <a:gd name="T10" fmla="*/ 23 w 46"/>
                <a:gd name="T11" fmla="*/ 42 h 46"/>
                <a:gd name="T12" fmla="*/ 5 w 46"/>
                <a:gd name="T13" fmla="*/ 23 h 46"/>
                <a:gd name="T14" fmla="*/ 23 w 46"/>
                <a:gd name="T15" fmla="*/ 4 h 46"/>
                <a:gd name="T16" fmla="*/ 42 w 46"/>
                <a:gd name="T17" fmla="*/ 23 h 46"/>
                <a:gd name="T18" fmla="*/ 23 w 46"/>
                <a:gd name="T19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42"/>
                  </a:moveTo>
                  <a:cubicBezTo>
                    <a:pt x="13" y="42"/>
                    <a:pt x="5" y="33"/>
                    <a:pt x="5" y="23"/>
                  </a:cubicBezTo>
                  <a:cubicBezTo>
                    <a:pt x="5" y="13"/>
                    <a:pt x="13" y="4"/>
                    <a:pt x="23" y="4"/>
                  </a:cubicBezTo>
                  <a:cubicBezTo>
                    <a:pt x="34" y="4"/>
                    <a:pt x="42" y="13"/>
                    <a:pt x="42" y="23"/>
                  </a:cubicBezTo>
                  <a:cubicBezTo>
                    <a:pt x="42" y="33"/>
                    <a:pt x="34" y="42"/>
                    <a:pt x="2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55"/>
            <p:cNvSpPr>
              <a:spLocks/>
            </p:cNvSpPr>
            <p:nvPr/>
          </p:nvSpPr>
          <p:spPr bwMode="auto">
            <a:xfrm>
              <a:off x="3839" y="2115"/>
              <a:ext cx="7" cy="10"/>
            </a:xfrm>
            <a:custGeom>
              <a:avLst/>
              <a:gdLst>
                <a:gd name="T0" fmla="*/ 1 w 3"/>
                <a:gd name="T1" fmla="*/ 4 h 4"/>
                <a:gd name="T2" fmla="*/ 1 w 3"/>
                <a:gd name="T3" fmla="*/ 4 h 4"/>
                <a:gd name="T4" fmla="*/ 3 w 3"/>
                <a:gd name="T5" fmla="*/ 3 h 4"/>
                <a:gd name="T6" fmla="*/ 3 w 3"/>
                <a:gd name="T7" fmla="*/ 0 h 4"/>
                <a:gd name="T8" fmla="*/ 1 w 3"/>
                <a:gd name="T9" fmla="*/ 0 h 4"/>
                <a:gd name="T10" fmla="*/ 0 w 3"/>
                <a:gd name="T11" fmla="*/ 0 h 4"/>
                <a:gd name="T12" fmla="*/ 0 w 3"/>
                <a:gd name="T13" fmla="*/ 3 h 4"/>
                <a:gd name="T14" fmla="*/ 1 w 3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3" y="4"/>
                    <a:pt x="3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56"/>
            <p:cNvSpPr>
              <a:spLocks/>
            </p:cNvSpPr>
            <p:nvPr/>
          </p:nvSpPr>
          <p:spPr bwMode="auto">
            <a:xfrm>
              <a:off x="3839" y="2195"/>
              <a:ext cx="7" cy="10"/>
            </a:xfrm>
            <a:custGeom>
              <a:avLst/>
              <a:gdLst>
                <a:gd name="T0" fmla="*/ 1 w 3"/>
                <a:gd name="T1" fmla="*/ 0 h 4"/>
                <a:gd name="T2" fmla="*/ 1 w 3"/>
                <a:gd name="T3" fmla="*/ 0 h 4"/>
                <a:gd name="T4" fmla="*/ 0 w 3"/>
                <a:gd name="T5" fmla="*/ 1 h 4"/>
                <a:gd name="T6" fmla="*/ 0 w 3"/>
                <a:gd name="T7" fmla="*/ 4 h 4"/>
                <a:gd name="T8" fmla="*/ 1 w 3"/>
                <a:gd name="T9" fmla="*/ 4 h 4"/>
                <a:gd name="T10" fmla="*/ 3 w 3"/>
                <a:gd name="T11" fmla="*/ 4 h 4"/>
                <a:gd name="T12" fmla="*/ 3 w 3"/>
                <a:gd name="T13" fmla="*/ 1 h 4"/>
                <a:gd name="T14" fmla="*/ 1 w 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57"/>
            <p:cNvSpPr>
              <a:spLocks/>
            </p:cNvSpPr>
            <p:nvPr/>
          </p:nvSpPr>
          <p:spPr bwMode="auto">
            <a:xfrm>
              <a:off x="3796" y="2155"/>
              <a:ext cx="10" cy="10"/>
            </a:xfrm>
            <a:custGeom>
              <a:avLst/>
              <a:gdLst>
                <a:gd name="T0" fmla="*/ 3 w 4"/>
                <a:gd name="T1" fmla="*/ 0 h 4"/>
                <a:gd name="T2" fmla="*/ 0 w 4"/>
                <a:gd name="T3" fmla="*/ 0 h 4"/>
                <a:gd name="T4" fmla="*/ 0 w 4"/>
                <a:gd name="T5" fmla="*/ 2 h 4"/>
                <a:gd name="T6" fmla="*/ 0 w 4"/>
                <a:gd name="T7" fmla="*/ 4 h 4"/>
                <a:gd name="T8" fmla="*/ 3 w 4"/>
                <a:gd name="T9" fmla="*/ 4 h 4"/>
                <a:gd name="T10" fmla="*/ 4 w 4"/>
                <a:gd name="T11" fmla="*/ 2 h 4"/>
                <a:gd name="T12" fmla="*/ 4 w 4"/>
                <a:gd name="T13" fmla="*/ 2 h 4"/>
                <a:gd name="T14" fmla="*/ 3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58"/>
            <p:cNvSpPr>
              <a:spLocks/>
            </p:cNvSpPr>
            <p:nvPr/>
          </p:nvSpPr>
          <p:spPr bwMode="auto">
            <a:xfrm>
              <a:off x="3877" y="2155"/>
              <a:ext cx="10" cy="10"/>
            </a:xfrm>
            <a:custGeom>
              <a:avLst/>
              <a:gdLst>
                <a:gd name="T0" fmla="*/ 4 w 4"/>
                <a:gd name="T1" fmla="*/ 0 h 4"/>
                <a:gd name="T2" fmla="*/ 2 w 4"/>
                <a:gd name="T3" fmla="*/ 0 h 4"/>
                <a:gd name="T4" fmla="*/ 0 w 4"/>
                <a:gd name="T5" fmla="*/ 2 h 4"/>
                <a:gd name="T6" fmla="*/ 0 w 4"/>
                <a:gd name="T7" fmla="*/ 2 h 4"/>
                <a:gd name="T8" fmla="*/ 2 w 4"/>
                <a:gd name="T9" fmla="*/ 4 h 4"/>
                <a:gd name="T10" fmla="*/ 4 w 4"/>
                <a:gd name="T11" fmla="*/ 4 h 4"/>
                <a:gd name="T12" fmla="*/ 4 w 4"/>
                <a:gd name="T13" fmla="*/ 2 h 4"/>
                <a:gd name="T14" fmla="*/ 4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1"/>
                    <a:pt x="4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59"/>
            <p:cNvSpPr>
              <a:spLocks/>
            </p:cNvSpPr>
            <p:nvPr/>
          </p:nvSpPr>
          <p:spPr bwMode="auto">
            <a:xfrm>
              <a:off x="3813" y="2127"/>
              <a:ext cx="33" cy="38"/>
            </a:xfrm>
            <a:custGeom>
              <a:avLst/>
              <a:gdLst>
                <a:gd name="T0" fmla="*/ 11 w 13"/>
                <a:gd name="T1" fmla="*/ 0 h 15"/>
                <a:gd name="T2" fmla="*/ 10 w 13"/>
                <a:gd name="T3" fmla="*/ 2 h 15"/>
                <a:gd name="T4" fmla="*/ 10 w 13"/>
                <a:gd name="T5" fmla="*/ 11 h 15"/>
                <a:gd name="T6" fmla="*/ 9 w 13"/>
                <a:gd name="T7" fmla="*/ 12 h 15"/>
                <a:gd name="T8" fmla="*/ 2 w 13"/>
                <a:gd name="T9" fmla="*/ 12 h 15"/>
                <a:gd name="T10" fmla="*/ 0 w 13"/>
                <a:gd name="T11" fmla="*/ 14 h 15"/>
                <a:gd name="T12" fmla="*/ 2 w 13"/>
                <a:gd name="T13" fmla="*/ 15 h 15"/>
                <a:gd name="T14" fmla="*/ 11 w 13"/>
                <a:gd name="T15" fmla="*/ 15 h 15"/>
                <a:gd name="T16" fmla="*/ 12 w 13"/>
                <a:gd name="T17" fmla="*/ 15 h 15"/>
                <a:gd name="T18" fmla="*/ 12 w 13"/>
                <a:gd name="T19" fmla="*/ 15 h 15"/>
                <a:gd name="T20" fmla="*/ 13 w 13"/>
                <a:gd name="T21" fmla="*/ 13 h 15"/>
                <a:gd name="T22" fmla="*/ 13 w 13"/>
                <a:gd name="T23" fmla="*/ 2 h 15"/>
                <a:gd name="T24" fmla="*/ 11 w 13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" h="15">
                  <a:moveTo>
                    <a:pt x="11" y="0"/>
                  </a:moveTo>
                  <a:cubicBezTo>
                    <a:pt x="10" y="0"/>
                    <a:pt x="10" y="1"/>
                    <a:pt x="10" y="2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2"/>
                    <a:pt x="9" y="12"/>
                    <a:pt x="9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4"/>
                    <a:pt x="1" y="15"/>
                    <a:pt x="2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3" y="14"/>
                    <a:pt x="13" y="14"/>
                    <a:pt x="13" y="1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"/>
                    <a:pt x="12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1" name="Group 62"/>
          <p:cNvGrpSpPr>
            <a:grpSpLocks noChangeAspect="1"/>
          </p:cNvGrpSpPr>
          <p:nvPr/>
        </p:nvGrpSpPr>
        <p:grpSpPr bwMode="auto">
          <a:xfrm>
            <a:off x="4980980" y="2832493"/>
            <a:ext cx="549846" cy="439024"/>
            <a:chOff x="3775" y="2110"/>
            <a:chExt cx="129" cy="103"/>
          </a:xfrm>
          <a:solidFill>
            <a:schemeClr val="bg1"/>
          </a:solidFill>
          <a:effectLst/>
        </p:grpSpPr>
        <p:sp>
          <p:nvSpPr>
            <p:cNvPr id="72" name="Freeform 63"/>
            <p:cNvSpPr>
              <a:spLocks/>
            </p:cNvSpPr>
            <p:nvPr/>
          </p:nvSpPr>
          <p:spPr bwMode="auto">
            <a:xfrm>
              <a:off x="3775" y="2177"/>
              <a:ext cx="40" cy="36"/>
            </a:xfrm>
            <a:custGeom>
              <a:avLst/>
              <a:gdLst>
                <a:gd name="T0" fmla="*/ 5 w 16"/>
                <a:gd name="T1" fmla="*/ 0 h 14"/>
                <a:gd name="T2" fmla="*/ 0 w 16"/>
                <a:gd name="T3" fmla="*/ 4 h 14"/>
                <a:gd name="T4" fmla="*/ 10 w 16"/>
                <a:gd name="T5" fmla="*/ 14 h 14"/>
                <a:gd name="T6" fmla="*/ 16 w 16"/>
                <a:gd name="T7" fmla="*/ 9 h 14"/>
                <a:gd name="T8" fmla="*/ 5 w 16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4">
                  <a:moveTo>
                    <a:pt x="5" y="0"/>
                  </a:moveTo>
                  <a:cubicBezTo>
                    <a:pt x="1" y="3"/>
                    <a:pt x="0" y="4"/>
                    <a:pt x="0" y="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3" y="11"/>
                    <a:pt x="16" y="9"/>
                  </a:cubicBez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Freeform 64"/>
            <p:cNvSpPr>
              <a:spLocks/>
            </p:cNvSpPr>
            <p:nvPr/>
          </p:nvSpPr>
          <p:spPr bwMode="auto">
            <a:xfrm>
              <a:off x="3795" y="2156"/>
              <a:ext cx="109" cy="41"/>
            </a:xfrm>
            <a:custGeom>
              <a:avLst/>
              <a:gdLst>
                <a:gd name="T0" fmla="*/ 37 w 44"/>
                <a:gd name="T1" fmla="*/ 4 h 16"/>
                <a:gd name="T2" fmla="*/ 29 w 44"/>
                <a:gd name="T3" fmla="*/ 9 h 16"/>
                <a:gd name="T4" fmla="*/ 18 w 44"/>
                <a:gd name="T5" fmla="*/ 8 h 16"/>
                <a:gd name="T6" fmla="*/ 25 w 44"/>
                <a:gd name="T7" fmla="*/ 7 h 16"/>
                <a:gd name="T8" fmla="*/ 31 w 44"/>
                <a:gd name="T9" fmla="*/ 2 h 16"/>
                <a:gd name="T10" fmla="*/ 20 w 44"/>
                <a:gd name="T11" fmla="*/ 2 h 16"/>
                <a:gd name="T12" fmla="*/ 9 w 44"/>
                <a:gd name="T13" fmla="*/ 2 h 16"/>
                <a:gd name="T14" fmla="*/ 0 w 44"/>
                <a:gd name="T15" fmla="*/ 7 h 16"/>
                <a:gd name="T16" fmla="*/ 9 w 44"/>
                <a:gd name="T17" fmla="*/ 16 h 16"/>
                <a:gd name="T18" fmla="*/ 13 w 44"/>
                <a:gd name="T19" fmla="*/ 14 h 16"/>
                <a:gd name="T20" fmla="*/ 29 w 44"/>
                <a:gd name="T21" fmla="*/ 14 h 16"/>
                <a:gd name="T22" fmla="*/ 44 w 44"/>
                <a:gd name="T23" fmla="*/ 2 h 16"/>
                <a:gd name="T24" fmla="*/ 37 w 44"/>
                <a:gd name="T25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16">
                  <a:moveTo>
                    <a:pt x="37" y="4"/>
                  </a:moveTo>
                  <a:cubicBezTo>
                    <a:pt x="34" y="7"/>
                    <a:pt x="32" y="8"/>
                    <a:pt x="29" y="9"/>
                  </a:cubicBezTo>
                  <a:cubicBezTo>
                    <a:pt x="24" y="10"/>
                    <a:pt x="19" y="9"/>
                    <a:pt x="18" y="8"/>
                  </a:cubicBezTo>
                  <a:cubicBezTo>
                    <a:pt x="15" y="6"/>
                    <a:pt x="18" y="7"/>
                    <a:pt x="25" y="7"/>
                  </a:cubicBezTo>
                  <a:cubicBezTo>
                    <a:pt x="32" y="6"/>
                    <a:pt x="31" y="2"/>
                    <a:pt x="31" y="2"/>
                  </a:cubicBezTo>
                  <a:cubicBezTo>
                    <a:pt x="29" y="2"/>
                    <a:pt x="27" y="2"/>
                    <a:pt x="20" y="2"/>
                  </a:cubicBezTo>
                  <a:cubicBezTo>
                    <a:pt x="17" y="2"/>
                    <a:pt x="12" y="1"/>
                    <a:pt x="9" y="2"/>
                  </a:cubicBezTo>
                  <a:cubicBezTo>
                    <a:pt x="6" y="2"/>
                    <a:pt x="4" y="5"/>
                    <a:pt x="0" y="7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1" y="15"/>
                    <a:pt x="12" y="14"/>
                    <a:pt x="13" y="14"/>
                  </a:cubicBezTo>
                  <a:cubicBezTo>
                    <a:pt x="16" y="14"/>
                    <a:pt x="23" y="15"/>
                    <a:pt x="29" y="14"/>
                  </a:cubicBezTo>
                  <a:cubicBezTo>
                    <a:pt x="40" y="9"/>
                    <a:pt x="44" y="2"/>
                    <a:pt x="44" y="2"/>
                  </a:cubicBezTo>
                  <a:cubicBezTo>
                    <a:pt x="44" y="2"/>
                    <a:pt x="41" y="0"/>
                    <a:pt x="3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Freeform 65"/>
            <p:cNvSpPr>
              <a:spLocks noEditPoints="1"/>
            </p:cNvSpPr>
            <p:nvPr/>
          </p:nvSpPr>
          <p:spPr bwMode="auto">
            <a:xfrm>
              <a:off x="3810" y="2110"/>
              <a:ext cx="94" cy="41"/>
            </a:xfrm>
            <a:custGeom>
              <a:avLst/>
              <a:gdLst>
                <a:gd name="T0" fmla="*/ 38 w 38"/>
                <a:gd name="T1" fmla="*/ 0 h 16"/>
                <a:gd name="T2" fmla="*/ 34 w 38"/>
                <a:gd name="T3" fmla="*/ 0 h 16"/>
                <a:gd name="T4" fmla="*/ 34 w 38"/>
                <a:gd name="T5" fmla="*/ 6 h 16"/>
                <a:gd name="T6" fmla="*/ 32 w 38"/>
                <a:gd name="T7" fmla="*/ 6 h 16"/>
                <a:gd name="T8" fmla="*/ 32 w 38"/>
                <a:gd name="T9" fmla="*/ 0 h 16"/>
                <a:gd name="T10" fmla="*/ 28 w 38"/>
                <a:gd name="T11" fmla="*/ 0 h 16"/>
                <a:gd name="T12" fmla="*/ 28 w 38"/>
                <a:gd name="T13" fmla="*/ 6 h 16"/>
                <a:gd name="T14" fmla="*/ 12 w 38"/>
                <a:gd name="T15" fmla="*/ 6 h 16"/>
                <a:gd name="T16" fmla="*/ 12 w 38"/>
                <a:gd name="T17" fmla="*/ 3 h 16"/>
                <a:gd name="T18" fmla="*/ 12 w 38"/>
                <a:gd name="T19" fmla="*/ 1 h 16"/>
                <a:gd name="T20" fmla="*/ 11 w 38"/>
                <a:gd name="T21" fmla="*/ 0 h 16"/>
                <a:gd name="T22" fmla="*/ 9 w 38"/>
                <a:gd name="T23" fmla="*/ 0 h 16"/>
                <a:gd name="T24" fmla="*/ 3 w 38"/>
                <a:gd name="T25" fmla="*/ 0 h 16"/>
                <a:gd name="T26" fmla="*/ 1 w 38"/>
                <a:gd name="T27" fmla="*/ 0 h 16"/>
                <a:gd name="T28" fmla="*/ 0 w 38"/>
                <a:gd name="T29" fmla="*/ 2 h 16"/>
                <a:gd name="T30" fmla="*/ 0 w 38"/>
                <a:gd name="T31" fmla="*/ 3 h 16"/>
                <a:gd name="T32" fmla="*/ 0 w 38"/>
                <a:gd name="T33" fmla="*/ 13 h 16"/>
                <a:gd name="T34" fmla="*/ 0 w 38"/>
                <a:gd name="T35" fmla="*/ 15 h 16"/>
                <a:gd name="T36" fmla="*/ 2 w 38"/>
                <a:gd name="T37" fmla="*/ 16 h 16"/>
                <a:gd name="T38" fmla="*/ 3 w 38"/>
                <a:gd name="T39" fmla="*/ 16 h 16"/>
                <a:gd name="T40" fmla="*/ 9 w 38"/>
                <a:gd name="T41" fmla="*/ 16 h 16"/>
                <a:gd name="T42" fmla="*/ 11 w 38"/>
                <a:gd name="T43" fmla="*/ 16 h 16"/>
                <a:gd name="T44" fmla="*/ 12 w 38"/>
                <a:gd name="T45" fmla="*/ 14 h 16"/>
                <a:gd name="T46" fmla="*/ 12 w 38"/>
                <a:gd name="T47" fmla="*/ 13 h 16"/>
                <a:gd name="T48" fmla="*/ 12 w 38"/>
                <a:gd name="T49" fmla="*/ 10 h 16"/>
                <a:gd name="T50" fmla="*/ 38 w 38"/>
                <a:gd name="T51" fmla="*/ 10 h 16"/>
                <a:gd name="T52" fmla="*/ 38 w 38"/>
                <a:gd name="T53" fmla="*/ 0 h 16"/>
                <a:gd name="T54" fmla="*/ 3 w 38"/>
                <a:gd name="T55" fmla="*/ 3 h 16"/>
                <a:gd name="T56" fmla="*/ 9 w 38"/>
                <a:gd name="T57" fmla="*/ 3 h 16"/>
                <a:gd name="T58" fmla="*/ 9 w 38"/>
                <a:gd name="T59" fmla="*/ 13 h 16"/>
                <a:gd name="T60" fmla="*/ 3 w 38"/>
                <a:gd name="T61" fmla="*/ 13 h 16"/>
                <a:gd name="T62" fmla="*/ 3 w 38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" h="16">
                  <a:moveTo>
                    <a:pt x="38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2"/>
                    <a:pt x="12" y="2"/>
                    <a:pt x="12" y="1"/>
                  </a:cubicBezTo>
                  <a:cubicBezTo>
                    <a:pt x="12" y="1"/>
                    <a:pt x="11" y="0"/>
                    <a:pt x="11" y="0"/>
                  </a:cubicBezTo>
                  <a:cubicBezTo>
                    <a:pt x="10" y="0"/>
                    <a:pt x="10" y="0"/>
                    <a:pt x="9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1" y="15"/>
                    <a:pt x="1" y="16"/>
                    <a:pt x="2" y="16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0" y="16"/>
                    <a:pt x="11" y="16"/>
                    <a:pt x="11" y="16"/>
                  </a:cubicBezTo>
                  <a:cubicBezTo>
                    <a:pt x="12" y="15"/>
                    <a:pt x="12" y="15"/>
                    <a:pt x="12" y="14"/>
                  </a:cubicBezTo>
                  <a:cubicBezTo>
                    <a:pt x="12" y="14"/>
                    <a:pt x="12" y="13"/>
                    <a:pt x="12" y="13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38" y="10"/>
                    <a:pt x="38" y="10"/>
                    <a:pt x="38" y="10"/>
                  </a:cubicBezTo>
                  <a:lnTo>
                    <a:pt x="38" y="0"/>
                  </a:lnTo>
                  <a:close/>
                  <a:moveTo>
                    <a:pt x="3" y="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3" y="13"/>
                    <a:pt x="3" y="13"/>
                    <a:pt x="3" y="13"/>
                  </a:cubicBezTo>
                  <a:lnTo>
                    <a:pt x="3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5" name="Group 68"/>
          <p:cNvGrpSpPr>
            <a:grpSpLocks noChangeAspect="1"/>
          </p:cNvGrpSpPr>
          <p:nvPr/>
        </p:nvGrpSpPr>
        <p:grpSpPr bwMode="auto">
          <a:xfrm>
            <a:off x="8066766" y="5374992"/>
            <a:ext cx="539531" cy="519841"/>
            <a:chOff x="3770" y="2095"/>
            <a:chExt cx="137" cy="132"/>
          </a:xfrm>
          <a:solidFill>
            <a:schemeClr val="bg1"/>
          </a:solidFill>
          <a:effectLst/>
        </p:grpSpPr>
        <p:sp>
          <p:nvSpPr>
            <p:cNvPr id="76" name="Freeform 69"/>
            <p:cNvSpPr>
              <a:spLocks/>
            </p:cNvSpPr>
            <p:nvPr/>
          </p:nvSpPr>
          <p:spPr bwMode="auto">
            <a:xfrm>
              <a:off x="3770" y="2190"/>
              <a:ext cx="137" cy="37"/>
            </a:xfrm>
            <a:custGeom>
              <a:avLst/>
              <a:gdLst>
                <a:gd name="T0" fmla="*/ 52 w 55"/>
                <a:gd name="T1" fmla="*/ 6 h 15"/>
                <a:gd name="T2" fmla="*/ 38 w 55"/>
                <a:gd name="T3" fmla="*/ 6 h 15"/>
                <a:gd name="T4" fmla="*/ 37 w 55"/>
                <a:gd name="T5" fmla="*/ 6 h 15"/>
                <a:gd name="T6" fmla="*/ 37 w 55"/>
                <a:gd name="T7" fmla="*/ 3 h 15"/>
                <a:gd name="T8" fmla="*/ 37 w 55"/>
                <a:gd name="T9" fmla="*/ 1 h 15"/>
                <a:gd name="T10" fmla="*/ 35 w 55"/>
                <a:gd name="T11" fmla="*/ 0 h 15"/>
                <a:gd name="T12" fmla="*/ 20 w 55"/>
                <a:gd name="T13" fmla="*/ 0 h 15"/>
                <a:gd name="T14" fmla="*/ 18 w 55"/>
                <a:gd name="T15" fmla="*/ 3 h 15"/>
                <a:gd name="T16" fmla="*/ 18 w 55"/>
                <a:gd name="T17" fmla="*/ 6 h 15"/>
                <a:gd name="T18" fmla="*/ 18 w 55"/>
                <a:gd name="T19" fmla="*/ 6 h 15"/>
                <a:gd name="T20" fmla="*/ 3 w 55"/>
                <a:gd name="T21" fmla="*/ 6 h 15"/>
                <a:gd name="T22" fmla="*/ 0 w 55"/>
                <a:gd name="T23" fmla="*/ 8 h 15"/>
                <a:gd name="T24" fmla="*/ 0 w 55"/>
                <a:gd name="T25" fmla="*/ 14 h 15"/>
                <a:gd name="T26" fmla="*/ 1 w 55"/>
                <a:gd name="T27" fmla="*/ 15 h 15"/>
                <a:gd name="T28" fmla="*/ 2 w 55"/>
                <a:gd name="T29" fmla="*/ 14 h 15"/>
                <a:gd name="T30" fmla="*/ 2 w 55"/>
                <a:gd name="T31" fmla="*/ 8 h 15"/>
                <a:gd name="T32" fmla="*/ 3 w 55"/>
                <a:gd name="T33" fmla="*/ 8 h 15"/>
                <a:gd name="T34" fmla="*/ 18 w 55"/>
                <a:gd name="T35" fmla="*/ 8 h 15"/>
                <a:gd name="T36" fmla="*/ 18 w 55"/>
                <a:gd name="T37" fmla="*/ 8 h 15"/>
                <a:gd name="T38" fmla="*/ 18 w 55"/>
                <a:gd name="T39" fmla="*/ 9 h 15"/>
                <a:gd name="T40" fmla="*/ 19 w 55"/>
                <a:gd name="T41" fmla="*/ 9 h 15"/>
                <a:gd name="T42" fmla="*/ 20 w 55"/>
                <a:gd name="T43" fmla="*/ 9 h 15"/>
                <a:gd name="T44" fmla="*/ 20 w 55"/>
                <a:gd name="T45" fmla="*/ 8 h 15"/>
                <a:gd name="T46" fmla="*/ 20 w 55"/>
                <a:gd name="T47" fmla="*/ 3 h 15"/>
                <a:gd name="T48" fmla="*/ 20 w 55"/>
                <a:gd name="T49" fmla="*/ 2 h 15"/>
                <a:gd name="T50" fmla="*/ 35 w 55"/>
                <a:gd name="T51" fmla="*/ 2 h 15"/>
                <a:gd name="T52" fmla="*/ 35 w 55"/>
                <a:gd name="T53" fmla="*/ 3 h 15"/>
                <a:gd name="T54" fmla="*/ 35 w 55"/>
                <a:gd name="T55" fmla="*/ 8 h 15"/>
                <a:gd name="T56" fmla="*/ 36 w 55"/>
                <a:gd name="T57" fmla="*/ 9 h 15"/>
                <a:gd name="T58" fmla="*/ 36 w 55"/>
                <a:gd name="T59" fmla="*/ 9 h 15"/>
                <a:gd name="T60" fmla="*/ 37 w 55"/>
                <a:gd name="T61" fmla="*/ 9 h 15"/>
                <a:gd name="T62" fmla="*/ 37 w 55"/>
                <a:gd name="T63" fmla="*/ 8 h 15"/>
                <a:gd name="T64" fmla="*/ 38 w 55"/>
                <a:gd name="T65" fmla="*/ 8 h 15"/>
                <a:gd name="T66" fmla="*/ 52 w 55"/>
                <a:gd name="T67" fmla="*/ 8 h 15"/>
                <a:gd name="T68" fmla="*/ 53 w 55"/>
                <a:gd name="T69" fmla="*/ 8 h 15"/>
                <a:gd name="T70" fmla="*/ 53 w 55"/>
                <a:gd name="T71" fmla="*/ 14 h 15"/>
                <a:gd name="T72" fmla="*/ 54 w 55"/>
                <a:gd name="T73" fmla="*/ 15 h 15"/>
                <a:gd name="T74" fmla="*/ 55 w 55"/>
                <a:gd name="T75" fmla="*/ 14 h 15"/>
                <a:gd name="T76" fmla="*/ 55 w 55"/>
                <a:gd name="T77" fmla="*/ 8 h 15"/>
                <a:gd name="T78" fmla="*/ 52 w 55"/>
                <a:gd name="T79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5" h="15">
                  <a:moveTo>
                    <a:pt x="52" y="6"/>
                  </a:move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7" y="6"/>
                    <a:pt x="37" y="6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2"/>
                    <a:pt x="37" y="1"/>
                    <a:pt x="37" y="1"/>
                  </a:cubicBezTo>
                  <a:cubicBezTo>
                    <a:pt x="36" y="0"/>
                    <a:pt x="36" y="0"/>
                    <a:pt x="35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8" y="1"/>
                    <a:pt x="18" y="3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7"/>
                    <a:pt x="0" y="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1" y="15"/>
                    <a:pt x="1" y="15"/>
                  </a:cubicBezTo>
                  <a:cubicBezTo>
                    <a:pt x="2" y="15"/>
                    <a:pt x="2" y="14"/>
                    <a:pt x="2" y="14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9"/>
                  </a:cubicBezTo>
                  <a:cubicBezTo>
                    <a:pt x="18" y="9"/>
                    <a:pt x="19" y="9"/>
                    <a:pt x="19" y="9"/>
                  </a:cubicBezTo>
                  <a:cubicBezTo>
                    <a:pt x="19" y="9"/>
                    <a:pt x="19" y="9"/>
                    <a:pt x="20" y="9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5" y="2"/>
                    <a:pt x="35" y="2"/>
                    <a:pt x="35" y="3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8"/>
                    <a:pt x="35" y="8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8"/>
                    <a:pt x="37" y="8"/>
                    <a:pt x="38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3" y="14"/>
                    <a:pt x="53" y="15"/>
                    <a:pt x="54" y="15"/>
                  </a:cubicBezTo>
                  <a:cubicBezTo>
                    <a:pt x="54" y="15"/>
                    <a:pt x="55" y="14"/>
                    <a:pt x="55" y="14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5" y="7"/>
                    <a:pt x="54" y="6"/>
                    <a:pt x="5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Freeform 70"/>
            <p:cNvSpPr>
              <a:spLocks/>
            </p:cNvSpPr>
            <p:nvPr/>
          </p:nvSpPr>
          <p:spPr bwMode="auto">
            <a:xfrm>
              <a:off x="3820" y="2118"/>
              <a:ext cx="37" cy="69"/>
            </a:xfrm>
            <a:custGeom>
              <a:avLst/>
              <a:gdLst>
                <a:gd name="T0" fmla="*/ 2 w 15"/>
                <a:gd name="T1" fmla="*/ 14 h 28"/>
                <a:gd name="T2" fmla="*/ 3 w 15"/>
                <a:gd name="T3" fmla="*/ 13 h 28"/>
                <a:gd name="T4" fmla="*/ 3 w 15"/>
                <a:gd name="T5" fmla="*/ 8 h 28"/>
                <a:gd name="T6" fmla="*/ 4 w 15"/>
                <a:gd name="T7" fmla="*/ 4 h 28"/>
                <a:gd name="T8" fmla="*/ 4 w 15"/>
                <a:gd name="T9" fmla="*/ 4 h 28"/>
                <a:gd name="T10" fmla="*/ 4 w 15"/>
                <a:gd name="T11" fmla="*/ 12 h 28"/>
                <a:gd name="T12" fmla="*/ 4 w 15"/>
                <a:gd name="T13" fmla="*/ 13 h 28"/>
                <a:gd name="T14" fmla="*/ 4 w 15"/>
                <a:gd name="T15" fmla="*/ 26 h 28"/>
                <a:gd name="T16" fmla="*/ 5 w 15"/>
                <a:gd name="T17" fmla="*/ 28 h 28"/>
                <a:gd name="T18" fmla="*/ 5 w 15"/>
                <a:gd name="T19" fmla="*/ 28 h 28"/>
                <a:gd name="T20" fmla="*/ 5 w 15"/>
                <a:gd name="T21" fmla="*/ 28 h 28"/>
                <a:gd name="T22" fmla="*/ 7 w 15"/>
                <a:gd name="T23" fmla="*/ 26 h 28"/>
                <a:gd name="T24" fmla="*/ 7 w 15"/>
                <a:gd name="T25" fmla="*/ 14 h 28"/>
                <a:gd name="T26" fmla="*/ 8 w 15"/>
                <a:gd name="T27" fmla="*/ 14 h 28"/>
                <a:gd name="T28" fmla="*/ 8 w 15"/>
                <a:gd name="T29" fmla="*/ 26 h 28"/>
                <a:gd name="T30" fmla="*/ 10 w 15"/>
                <a:gd name="T31" fmla="*/ 28 h 28"/>
                <a:gd name="T32" fmla="*/ 10 w 15"/>
                <a:gd name="T33" fmla="*/ 28 h 28"/>
                <a:gd name="T34" fmla="*/ 10 w 15"/>
                <a:gd name="T35" fmla="*/ 28 h 28"/>
                <a:gd name="T36" fmla="*/ 12 w 15"/>
                <a:gd name="T37" fmla="*/ 26 h 28"/>
                <a:gd name="T38" fmla="*/ 12 w 15"/>
                <a:gd name="T39" fmla="*/ 13 h 28"/>
                <a:gd name="T40" fmla="*/ 12 w 15"/>
                <a:gd name="T41" fmla="*/ 12 h 28"/>
                <a:gd name="T42" fmla="*/ 12 w 15"/>
                <a:gd name="T43" fmla="*/ 4 h 28"/>
                <a:gd name="T44" fmla="*/ 12 w 15"/>
                <a:gd name="T45" fmla="*/ 4 h 28"/>
                <a:gd name="T46" fmla="*/ 12 w 15"/>
                <a:gd name="T47" fmla="*/ 8 h 28"/>
                <a:gd name="T48" fmla="*/ 12 w 15"/>
                <a:gd name="T49" fmla="*/ 13 h 28"/>
                <a:gd name="T50" fmla="*/ 14 w 15"/>
                <a:gd name="T51" fmla="*/ 14 h 28"/>
                <a:gd name="T52" fmla="*/ 15 w 15"/>
                <a:gd name="T53" fmla="*/ 13 h 28"/>
                <a:gd name="T54" fmla="*/ 15 w 15"/>
                <a:gd name="T55" fmla="*/ 8 h 28"/>
                <a:gd name="T56" fmla="*/ 13 w 15"/>
                <a:gd name="T57" fmla="*/ 1 h 28"/>
                <a:gd name="T58" fmla="*/ 10 w 15"/>
                <a:gd name="T59" fmla="*/ 0 h 28"/>
                <a:gd name="T60" fmla="*/ 10 w 15"/>
                <a:gd name="T61" fmla="*/ 0 h 28"/>
                <a:gd name="T62" fmla="*/ 10 w 15"/>
                <a:gd name="T63" fmla="*/ 0 h 28"/>
                <a:gd name="T64" fmla="*/ 10 w 15"/>
                <a:gd name="T65" fmla="*/ 0 h 28"/>
                <a:gd name="T66" fmla="*/ 8 w 15"/>
                <a:gd name="T67" fmla="*/ 4 h 28"/>
                <a:gd name="T68" fmla="*/ 8 w 15"/>
                <a:gd name="T69" fmla="*/ 1 h 28"/>
                <a:gd name="T70" fmla="*/ 8 w 15"/>
                <a:gd name="T71" fmla="*/ 1 h 28"/>
                <a:gd name="T72" fmla="*/ 8 w 15"/>
                <a:gd name="T73" fmla="*/ 0 h 28"/>
                <a:gd name="T74" fmla="*/ 8 w 15"/>
                <a:gd name="T75" fmla="*/ 0 h 28"/>
                <a:gd name="T76" fmla="*/ 7 w 15"/>
                <a:gd name="T77" fmla="*/ 0 h 28"/>
                <a:gd name="T78" fmla="*/ 7 w 15"/>
                <a:gd name="T79" fmla="*/ 0 h 28"/>
                <a:gd name="T80" fmla="*/ 7 w 15"/>
                <a:gd name="T81" fmla="*/ 1 h 28"/>
                <a:gd name="T82" fmla="*/ 7 w 15"/>
                <a:gd name="T83" fmla="*/ 1 h 28"/>
                <a:gd name="T84" fmla="*/ 7 w 15"/>
                <a:gd name="T85" fmla="*/ 4 h 28"/>
                <a:gd name="T86" fmla="*/ 6 w 15"/>
                <a:gd name="T87" fmla="*/ 0 h 28"/>
                <a:gd name="T88" fmla="*/ 6 w 15"/>
                <a:gd name="T89" fmla="*/ 0 h 28"/>
                <a:gd name="T90" fmla="*/ 6 w 15"/>
                <a:gd name="T91" fmla="*/ 0 h 28"/>
                <a:gd name="T92" fmla="*/ 5 w 15"/>
                <a:gd name="T93" fmla="*/ 0 h 28"/>
                <a:gd name="T94" fmla="*/ 2 w 15"/>
                <a:gd name="T95" fmla="*/ 1 h 28"/>
                <a:gd name="T96" fmla="*/ 0 w 15"/>
                <a:gd name="T97" fmla="*/ 8 h 28"/>
                <a:gd name="T98" fmla="*/ 0 w 15"/>
                <a:gd name="T99" fmla="*/ 13 h 28"/>
                <a:gd name="T100" fmla="*/ 2 w 15"/>
                <a:gd name="T101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" h="28">
                  <a:moveTo>
                    <a:pt x="2" y="14"/>
                  </a:moveTo>
                  <a:cubicBezTo>
                    <a:pt x="3" y="14"/>
                    <a:pt x="3" y="14"/>
                    <a:pt x="3" y="13"/>
                  </a:cubicBezTo>
                  <a:cubicBezTo>
                    <a:pt x="3" y="13"/>
                    <a:pt x="3" y="10"/>
                    <a:pt x="3" y="8"/>
                  </a:cubicBezTo>
                  <a:cubicBezTo>
                    <a:pt x="3" y="7"/>
                    <a:pt x="3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3"/>
                    <a:pt x="4" y="13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7"/>
                    <a:pt x="4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6" y="28"/>
                    <a:pt x="7" y="27"/>
                    <a:pt x="7" y="26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7"/>
                    <a:pt x="9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1" y="28"/>
                    <a:pt x="12" y="27"/>
                    <a:pt x="12" y="26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2"/>
                    <a:pt x="12" y="12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7"/>
                    <a:pt x="12" y="8"/>
                  </a:cubicBezTo>
                  <a:cubicBezTo>
                    <a:pt x="13" y="10"/>
                    <a:pt x="12" y="13"/>
                    <a:pt x="12" y="13"/>
                  </a:cubicBezTo>
                  <a:cubicBezTo>
                    <a:pt x="12" y="14"/>
                    <a:pt x="13" y="14"/>
                    <a:pt x="14" y="14"/>
                  </a:cubicBezTo>
                  <a:cubicBezTo>
                    <a:pt x="15" y="14"/>
                    <a:pt x="15" y="14"/>
                    <a:pt x="15" y="13"/>
                  </a:cubicBezTo>
                  <a:cubicBezTo>
                    <a:pt x="15" y="13"/>
                    <a:pt x="15" y="10"/>
                    <a:pt x="15" y="8"/>
                  </a:cubicBezTo>
                  <a:cubicBezTo>
                    <a:pt x="15" y="3"/>
                    <a:pt x="13" y="1"/>
                    <a:pt x="13" y="1"/>
                  </a:cubicBezTo>
                  <a:cubicBezTo>
                    <a:pt x="12" y="1"/>
                    <a:pt x="11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9" y="2"/>
                    <a:pt x="8" y="4"/>
                  </a:cubicBezTo>
                  <a:cubicBezTo>
                    <a:pt x="8" y="3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3"/>
                    <a:pt x="7" y="4"/>
                  </a:cubicBezTo>
                  <a:cubicBezTo>
                    <a:pt x="6" y="2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2" y="1"/>
                    <a:pt x="1" y="3"/>
                    <a:pt x="0" y="8"/>
                  </a:cubicBezTo>
                  <a:cubicBezTo>
                    <a:pt x="0" y="10"/>
                    <a:pt x="0" y="13"/>
                    <a:pt x="0" y="13"/>
                  </a:cubicBezTo>
                  <a:cubicBezTo>
                    <a:pt x="1" y="14"/>
                    <a:pt x="1" y="14"/>
                    <a:pt x="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Freeform 71"/>
            <p:cNvSpPr>
              <a:spLocks/>
            </p:cNvSpPr>
            <p:nvPr/>
          </p:nvSpPr>
          <p:spPr bwMode="auto">
            <a:xfrm>
              <a:off x="3830" y="2095"/>
              <a:ext cx="17" cy="20"/>
            </a:xfrm>
            <a:custGeom>
              <a:avLst/>
              <a:gdLst>
                <a:gd name="T0" fmla="*/ 1 w 7"/>
                <a:gd name="T1" fmla="*/ 5 h 8"/>
                <a:gd name="T2" fmla="*/ 4 w 7"/>
                <a:gd name="T3" fmla="*/ 8 h 8"/>
                <a:gd name="T4" fmla="*/ 7 w 7"/>
                <a:gd name="T5" fmla="*/ 5 h 8"/>
                <a:gd name="T6" fmla="*/ 7 w 7"/>
                <a:gd name="T7" fmla="*/ 4 h 8"/>
                <a:gd name="T8" fmla="*/ 7 w 7"/>
                <a:gd name="T9" fmla="*/ 4 h 8"/>
                <a:gd name="T10" fmla="*/ 4 w 7"/>
                <a:gd name="T11" fmla="*/ 0 h 8"/>
                <a:gd name="T12" fmla="*/ 1 w 7"/>
                <a:gd name="T13" fmla="*/ 4 h 8"/>
                <a:gd name="T14" fmla="*/ 0 w 7"/>
                <a:gd name="T15" fmla="*/ 4 h 8"/>
                <a:gd name="T16" fmla="*/ 1 w 7"/>
                <a:gd name="T1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8">
                  <a:moveTo>
                    <a:pt x="1" y="5"/>
                  </a:moveTo>
                  <a:cubicBezTo>
                    <a:pt x="1" y="7"/>
                    <a:pt x="2" y="8"/>
                    <a:pt x="4" y="8"/>
                  </a:cubicBezTo>
                  <a:cubicBezTo>
                    <a:pt x="5" y="8"/>
                    <a:pt x="6" y="7"/>
                    <a:pt x="7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5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Freeform 72"/>
            <p:cNvSpPr>
              <a:spLocks/>
            </p:cNvSpPr>
            <p:nvPr/>
          </p:nvSpPr>
          <p:spPr bwMode="auto">
            <a:xfrm>
              <a:off x="3867" y="2135"/>
              <a:ext cx="35" cy="65"/>
            </a:xfrm>
            <a:custGeom>
              <a:avLst/>
              <a:gdLst>
                <a:gd name="T0" fmla="*/ 1 w 14"/>
                <a:gd name="T1" fmla="*/ 13 h 26"/>
                <a:gd name="T2" fmla="*/ 2 w 14"/>
                <a:gd name="T3" fmla="*/ 12 h 26"/>
                <a:gd name="T4" fmla="*/ 2 w 14"/>
                <a:gd name="T5" fmla="*/ 8 h 26"/>
                <a:gd name="T6" fmla="*/ 3 w 14"/>
                <a:gd name="T7" fmla="*/ 4 h 26"/>
                <a:gd name="T8" fmla="*/ 3 w 14"/>
                <a:gd name="T9" fmla="*/ 4 h 26"/>
                <a:gd name="T10" fmla="*/ 3 w 14"/>
                <a:gd name="T11" fmla="*/ 11 h 26"/>
                <a:gd name="T12" fmla="*/ 3 w 14"/>
                <a:gd name="T13" fmla="*/ 12 h 26"/>
                <a:gd name="T14" fmla="*/ 3 w 14"/>
                <a:gd name="T15" fmla="*/ 24 h 26"/>
                <a:gd name="T16" fmla="*/ 5 w 14"/>
                <a:gd name="T17" fmla="*/ 26 h 26"/>
                <a:gd name="T18" fmla="*/ 5 w 14"/>
                <a:gd name="T19" fmla="*/ 26 h 26"/>
                <a:gd name="T20" fmla="*/ 5 w 14"/>
                <a:gd name="T21" fmla="*/ 26 h 26"/>
                <a:gd name="T22" fmla="*/ 6 w 14"/>
                <a:gd name="T23" fmla="*/ 24 h 26"/>
                <a:gd name="T24" fmla="*/ 6 w 14"/>
                <a:gd name="T25" fmla="*/ 13 h 26"/>
                <a:gd name="T26" fmla="*/ 7 w 14"/>
                <a:gd name="T27" fmla="*/ 13 h 26"/>
                <a:gd name="T28" fmla="*/ 7 w 14"/>
                <a:gd name="T29" fmla="*/ 24 h 26"/>
                <a:gd name="T30" fmla="*/ 9 w 14"/>
                <a:gd name="T31" fmla="*/ 26 h 26"/>
                <a:gd name="T32" fmla="*/ 9 w 14"/>
                <a:gd name="T33" fmla="*/ 26 h 26"/>
                <a:gd name="T34" fmla="*/ 9 w 14"/>
                <a:gd name="T35" fmla="*/ 26 h 26"/>
                <a:gd name="T36" fmla="*/ 10 w 14"/>
                <a:gd name="T37" fmla="*/ 24 h 26"/>
                <a:gd name="T38" fmla="*/ 10 w 14"/>
                <a:gd name="T39" fmla="*/ 12 h 26"/>
                <a:gd name="T40" fmla="*/ 10 w 14"/>
                <a:gd name="T41" fmla="*/ 11 h 26"/>
                <a:gd name="T42" fmla="*/ 10 w 14"/>
                <a:gd name="T43" fmla="*/ 4 h 26"/>
                <a:gd name="T44" fmla="*/ 10 w 14"/>
                <a:gd name="T45" fmla="*/ 4 h 26"/>
                <a:gd name="T46" fmla="*/ 11 w 14"/>
                <a:gd name="T47" fmla="*/ 8 h 26"/>
                <a:gd name="T48" fmla="*/ 11 w 14"/>
                <a:gd name="T49" fmla="*/ 12 h 26"/>
                <a:gd name="T50" fmla="*/ 12 w 14"/>
                <a:gd name="T51" fmla="*/ 13 h 26"/>
                <a:gd name="T52" fmla="*/ 13 w 14"/>
                <a:gd name="T53" fmla="*/ 12 h 26"/>
                <a:gd name="T54" fmla="*/ 13 w 14"/>
                <a:gd name="T55" fmla="*/ 7 h 26"/>
                <a:gd name="T56" fmla="*/ 12 w 14"/>
                <a:gd name="T57" fmla="*/ 1 h 26"/>
                <a:gd name="T58" fmla="*/ 9 w 14"/>
                <a:gd name="T59" fmla="*/ 0 h 26"/>
                <a:gd name="T60" fmla="*/ 8 w 14"/>
                <a:gd name="T61" fmla="*/ 0 h 26"/>
                <a:gd name="T62" fmla="*/ 8 w 14"/>
                <a:gd name="T63" fmla="*/ 0 h 26"/>
                <a:gd name="T64" fmla="*/ 8 w 14"/>
                <a:gd name="T65" fmla="*/ 0 h 26"/>
                <a:gd name="T66" fmla="*/ 7 w 14"/>
                <a:gd name="T67" fmla="*/ 3 h 26"/>
                <a:gd name="T68" fmla="*/ 7 w 14"/>
                <a:gd name="T69" fmla="*/ 1 h 26"/>
                <a:gd name="T70" fmla="*/ 7 w 14"/>
                <a:gd name="T71" fmla="*/ 0 h 26"/>
                <a:gd name="T72" fmla="*/ 7 w 14"/>
                <a:gd name="T73" fmla="*/ 0 h 26"/>
                <a:gd name="T74" fmla="*/ 7 w 14"/>
                <a:gd name="T75" fmla="*/ 0 h 26"/>
                <a:gd name="T76" fmla="*/ 6 w 14"/>
                <a:gd name="T77" fmla="*/ 0 h 26"/>
                <a:gd name="T78" fmla="*/ 6 w 14"/>
                <a:gd name="T79" fmla="*/ 0 h 26"/>
                <a:gd name="T80" fmla="*/ 6 w 14"/>
                <a:gd name="T81" fmla="*/ 0 h 26"/>
                <a:gd name="T82" fmla="*/ 6 w 14"/>
                <a:gd name="T83" fmla="*/ 1 h 26"/>
                <a:gd name="T84" fmla="*/ 6 w 14"/>
                <a:gd name="T85" fmla="*/ 3 h 26"/>
                <a:gd name="T86" fmla="*/ 5 w 14"/>
                <a:gd name="T87" fmla="*/ 0 h 26"/>
                <a:gd name="T88" fmla="*/ 5 w 14"/>
                <a:gd name="T89" fmla="*/ 0 h 26"/>
                <a:gd name="T90" fmla="*/ 5 w 14"/>
                <a:gd name="T91" fmla="*/ 0 h 26"/>
                <a:gd name="T92" fmla="*/ 4 w 14"/>
                <a:gd name="T93" fmla="*/ 0 h 26"/>
                <a:gd name="T94" fmla="*/ 1 w 14"/>
                <a:gd name="T95" fmla="*/ 1 h 26"/>
                <a:gd name="T96" fmla="*/ 0 w 14"/>
                <a:gd name="T97" fmla="*/ 7 h 26"/>
                <a:gd name="T98" fmla="*/ 0 w 14"/>
                <a:gd name="T99" fmla="*/ 12 h 26"/>
                <a:gd name="T100" fmla="*/ 1 w 14"/>
                <a:gd name="T101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" h="26">
                  <a:moveTo>
                    <a:pt x="1" y="13"/>
                  </a:moveTo>
                  <a:cubicBezTo>
                    <a:pt x="2" y="13"/>
                    <a:pt x="2" y="13"/>
                    <a:pt x="2" y="12"/>
                  </a:cubicBezTo>
                  <a:cubicBezTo>
                    <a:pt x="2" y="12"/>
                    <a:pt x="2" y="10"/>
                    <a:pt x="2" y="8"/>
                  </a:cubicBezTo>
                  <a:cubicBezTo>
                    <a:pt x="2" y="6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6" y="25"/>
                    <a:pt x="6" y="2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8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5"/>
                    <a:pt x="10" y="2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6"/>
                    <a:pt x="11" y="8"/>
                  </a:cubicBezTo>
                  <a:cubicBezTo>
                    <a:pt x="11" y="10"/>
                    <a:pt x="11" y="12"/>
                    <a:pt x="11" y="12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3"/>
                    <a:pt x="13" y="13"/>
                    <a:pt x="13" y="12"/>
                  </a:cubicBezTo>
                  <a:cubicBezTo>
                    <a:pt x="13" y="12"/>
                    <a:pt x="14" y="9"/>
                    <a:pt x="13" y="7"/>
                  </a:cubicBezTo>
                  <a:cubicBezTo>
                    <a:pt x="13" y="3"/>
                    <a:pt x="12" y="1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2"/>
                    <a:pt x="7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5" y="2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1" y="1"/>
                    <a:pt x="0" y="3"/>
                    <a:pt x="0" y="7"/>
                  </a:cubicBezTo>
                  <a:cubicBezTo>
                    <a:pt x="0" y="9"/>
                    <a:pt x="0" y="12"/>
                    <a:pt x="0" y="12"/>
                  </a:cubicBezTo>
                  <a:cubicBezTo>
                    <a:pt x="0" y="13"/>
                    <a:pt x="0" y="13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Freeform 73"/>
            <p:cNvSpPr>
              <a:spLocks/>
            </p:cNvSpPr>
            <p:nvPr/>
          </p:nvSpPr>
          <p:spPr bwMode="auto">
            <a:xfrm>
              <a:off x="3875" y="2115"/>
              <a:ext cx="17" cy="18"/>
            </a:xfrm>
            <a:custGeom>
              <a:avLst/>
              <a:gdLst>
                <a:gd name="T0" fmla="*/ 1 w 7"/>
                <a:gd name="T1" fmla="*/ 5 h 7"/>
                <a:gd name="T2" fmla="*/ 4 w 7"/>
                <a:gd name="T3" fmla="*/ 7 h 7"/>
                <a:gd name="T4" fmla="*/ 6 w 7"/>
                <a:gd name="T5" fmla="*/ 4 h 7"/>
                <a:gd name="T6" fmla="*/ 7 w 7"/>
                <a:gd name="T7" fmla="*/ 3 h 7"/>
                <a:gd name="T8" fmla="*/ 6 w 7"/>
                <a:gd name="T9" fmla="*/ 3 h 7"/>
                <a:gd name="T10" fmla="*/ 4 w 7"/>
                <a:gd name="T11" fmla="*/ 0 h 7"/>
                <a:gd name="T12" fmla="*/ 1 w 7"/>
                <a:gd name="T13" fmla="*/ 3 h 7"/>
                <a:gd name="T14" fmla="*/ 0 w 7"/>
                <a:gd name="T15" fmla="*/ 3 h 7"/>
                <a:gd name="T16" fmla="*/ 1 w 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1" y="6"/>
                    <a:pt x="2" y="7"/>
                    <a:pt x="4" y="7"/>
                  </a:cubicBezTo>
                  <a:cubicBezTo>
                    <a:pt x="5" y="7"/>
                    <a:pt x="6" y="6"/>
                    <a:pt x="6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Freeform 74"/>
            <p:cNvSpPr>
              <a:spLocks/>
            </p:cNvSpPr>
            <p:nvPr/>
          </p:nvSpPr>
          <p:spPr bwMode="auto">
            <a:xfrm>
              <a:off x="3778" y="2135"/>
              <a:ext cx="35" cy="65"/>
            </a:xfrm>
            <a:custGeom>
              <a:avLst/>
              <a:gdLst>
                <a:gd name="T0" fmla="*/ 1 w 14"/>
                <a:gd name="T1" fmla="*/ 13 h 26"/>
                <a:gd name="T2" fmla="*/ 2 w 14"/>
                <a:gd name="T3" fmla="*/ 12 h 26"/>
                <a:gd name="T4" fmla="*/ 2 w 14"/>
                <a:gd name="T5" fmla="*/ 8 h 26"/>
                <a:gd name="T6" fmla="*/ 3 w 14"/>
                <a:gd name="T7" fmla="*/ 4 h 26"/>
                <a:gd name="T8" fmla="*/ 3 w 14"/>
                <a:gd name="T9" fmla="*/ 4 h 26"/>
                <a:gd name="T10" fmla="*/ 3 w 14"/>
                <a:gd name="T11" fmla="*/ 11 h 26"/>
                <a:gd name="T12" fmla="*/ 3 w 14"/>
                <a:gd name="T13" fmla="*/ 12 h 26"/>
                <a:gd name="T14" fmla="*/ 3 w 14"/>
                <a:gd name="T15" fmla="*/ 24 h 26"/>
                <a:gd name="T16" fmla="*/ 5 w 14"/>
                <a:gd name="T17" fmla="*/ 26 h 26"/>
                <a:gd name="T18" fmla="*/ 5 w 14"/>
                <a:gd name="T19" fmla="*/ 26 h 26"/>
                <a:gd name="T20" fmla="*/ 5 w 14"/>
                <a:gd name="T21" fmla="*/ 26 h 26"/>
                <a:gd name="T22" fmla="*/ 6 w 14"/>
                <a:gd name="T23" fmla="*/ 24 h 26"/>
                <a:gd name="T24" fmla="*/ 6 w 14"/>
                <a:gd name="T25" fmla="*/ 13 h 26"/>
                <a:gd name="T26" fmla="*/ 7 w 14"/>
                <a:gd name="T27" fmla="*/ 13 h 26"/>
                <a:gd name="T28" fmla="*/ 7 w 14"/>
                <a:gd name="T29" fmla="*/ 24 h 26"/>
                <a:gd name="T30" fmla="*/ 9 w 14"/>
                <a:gd name="T31" fmla="*/ 26 h 26"/>
                <a:gd name="T32" fmla="*/ 9 w 14"/>
                <a:gd name="T33" fmla="*/ 26 h 26"/>
                <a:gd name="T34" fmla="*/ 9 w 14"/>
                <a:gd name="T35" fmla="*/ 26 h 26"/>
                <a:gd name="T36" fmla="*/ 10 w 14"/>
                <a:gd name="T37" fmla="*/ 24 h 26"/>
                <a:gd name="T38" fmla="*/ 10 w 14"/>
                <a:gd name="T39" fmla="*/ 12 h 26"/>
                <a:gd name="T40" fmla="*/ 10 w 14"/>
                <a:gd name="T41" fmla="*/ 11 h 26"/>
                <a:gd name="T42" fmla="*/ 10 w 14"/>
                <a:gd name="T43" fmla="*/ 4 h 26"/>
                <a:gd name="T44" fmla="*/ 10 w 14"/>
                <a:gd name="T45" fmla="*/ 4 h 26"/>
                <a:gd name="T46" fmla="*/ 11 w 14"/>
                <a:gd name="T47" fmla="*/ 8 h 26"/>
                <a:gd name="T48" fmla="*/ 11 w 14"/>
                <a:gd name="T49" fmla="*/ 12 h 26"/>
                <a:gd name="T50" fmla="*/ 12 w 14"/>
                <a:gd name="T51" fmla="*/ 13 h 26"/>
                <a:gd name="T52" fmla="*/ 13 w 14"/>
                <a:gd name="T53" fmla="*/ 12 h 26"/>
                <a:gd name="T54" fmla="*/ 14 w 14"/>
                <a:gd name="T55" fmla="*/ 7 h 26"/>
                <a:gd name="T56" fmla="*/ 12 w 14"/>
                <a:gd name="T57" fmla="*/ 1 h 26"/>
                <a:gd name="T58" fmla="*/ 9 w 14"/>
                <a:gd name="T59" fmla="*/ 0 h 26"/>
                <a:gd name="T60" fmla="*/ 9 w 14"/>
                <a:gd name="T61" fmla="*/ 0 h 26"/>
                <a:gd name="T62" fmla="*/ 9 w 14"/>
                <a:gd name="T63" fmla="*/ 0 h 26"/>
                <a:gd name="T64" fmla="*/ 9 w 14"/>
                <a:gd name="T65" fmla="*/ 0 h 26"/>
                <a:gd name="T66" fmla="*/ 7 w 14"/>
                <a:gd name="T67" fmla="*/ 3 h 26"/>
                <a:gd name="T68" fmla="*/ 7 w 14"/>
                <a:gd name="T69" fmla="*/ 1 h 26"/>
                <a:gd name="T70" fmla="*/ 7 w 14"/>
                <a:gd name="T71" fmla="*/ 0 h 26"/>
                <a:gd name="T72" fmla="*/ 7 w 14"/>
                <a:gd name="T73" fmla="*/ 0 h 26"/>
                <a:gd name="T74" fmla="*/ 7 w 14"/>
                <a:gd name="T75" fmla="*/ 0 h 26"/>
                <a:gd name="T76" fmla="*/ 6 w 14"/>
                <a:gd name="T77" fmla="*/ 0 h 26"/>
                <a:gd name="T78" fmla="*/ 6 w 14"/>
                <a:gd name="T79" fmla="*/ 0 h 26"/>
                <a:gd name="T80" fmla="*/ 6 w 14"/>
                <a:gd name="T81" fmla="*/ 0 h 26"/>
                <a:gd name="T82" fmla="*/ 6 w 14"/>
                <a:gd name="T83" fmla="*/ 1 h 26"/>
                <a:gd name="T84" fmla="*/ 6 w 14"/>
                <a:gd name="T85" fmla="*/ 3 h 26"/>
                <a:gd name="T86" fmla="*/ 5 w 14"/>
                <a:gd name="T87" fmla="*/ 0 h 26"/>
                <a:gd name="T88" fmla="*/ 5 w 14"/>
                <a:gd name="T89" fmla="*/ 0 h 26"/>
                <a:gd name="T90" fmla="*/ 5 w 14"/>
                <a:gd name="T91" fmla="*/ 0 h 26"/>
                <a:gd name="T92" fmla="*/ 4 w 14"/>
                <a:gd name="T93" fmla="*/ 0 h 26"/>
                <a:gd name="T94" fmla="*/ 2 w 14"/>
                <a:gd name="T95" fmla="*/ 1 h 26"/>
                <a:gd name="T96" fmla="*/ 0 w 14"/>
                <a:gd name="T97" fmla="*/ 7 h 26"/>
                <a:gd name="T98" fmla="*/ 0 w 14"/>
                <a:gd name="T99" fmla="*/ 12 h 26"/>
                <a:gd name="T100" fmla="*/ 1 w 14"/>
                <a:gd name="T101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" h="26">
                  <a:moveTo>
                    <a:pt x="1" y="13"/>
                  </a:moveTo>
                  <a:cubicBezTo>
                    <a:pt x="2" y="13"/>
                    <a:pt x="2" y="13"/>
                    <a:pt x="2" y="12"/>
                  </a:cubicBezTo>
                  <a:cubicBezTo>
                    <a:pt x="2" y="12"/>
                    <a:pt x="2" y="10"/>
                    <a:pt x="2" y="8"/>
                  </a:cubicBezTo>
                  <a:cubicBezTo>
                    <a:pt x="2" y="6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6" y="26"/>
                    <a:pt x="6" y="25"/>
                    <a:pt x="6" y="2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8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5"/>
                    <a:pt x="10" y="2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6"/>
                    <a:pt x="11" y="8"/>
                  </a:cubicBezTo>
                  <a:cubicBezTo>
                    <a:pt x="11" y="10"/>
                    <a:pt x="11" y="12"/>
                    <a:pt x="11" y="12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3"/>
                    <a:pt x="13" y="13"/>
                    <a:pt x="13" y="12"/>
                  </a:cubicBezTo>
                  <a:cubicBezTo>
                    <a:pt x="13" y="12"/>
                    <a:pt x="14" y="9"/>
                    <a:pt x="14" y="7"/>
                  </a:cubicBezTo>
                  <a:cubicBezTo>
                    <a:pt x="13" y="3"/>
                    <a:pt x="12" y="1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2"/>
                    <a:pt x="7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5" y="2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1"/>
                    <a:pt x="0" y="3"/>
                    <a:pt x="0" y="7"/>
                  </a:cubicBezTo>
                  <a:cubicBezTo>
                    <a:pt x="0" y="9"/>
                    <a:pt x="0" y="12"/>
                    <a:pt x="0" y="12"/>
                  </a:cubicBezTo>
                  <a:cubicBezTo>
                    <a:pt x="0" y="13"/>
                    <a:pt x="0" y="13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75"/>
            <p:cNvSpPr>
              <a:spLocks/>
            </p:cNvSpPr>
            <p:nvPr/>
          </p:nvSpPr>
          <p:spPr bwMode="auto">
            <a:xfrm>
              <a:off x="3785" y="2115"/>
              <a:ext cx="18" cy="18"/>
            </a:xfrm>
            <a:custGeom>
              <a:avLst/>
              <a:gdLst>
                <a:gd name="T0" fmla="*/ 1 w 7"/>
                <a:gd name="T1" fmla="*/ 5 h 7"/>
                <a:gd name="T2" fmla="*/ 4 w 7"/>
                <a:gd name="T3" fmla="*/ 7 h 7"/>
                <a:gd name="T4" fmla="*/ 6 w 7"/>
                <a:gd name="T5" fmla="*/ 4 h 7"/>
                <a:gd name="T6" fmla="*/ 7 w 7"/>
                <a:gd name="T7" fmla="*/ 3 h 7"/>
                <a:gd name="T8" fmla="*/ 7 w 7"/>
                <a:gd name="T9" fmla="*/ 3 h 7"/>
                <a:gd name="T10" fmla="*/ 4 w 7"/>
                <a:gd name="T11" fmla="*/ 0 h 7"/>
                <a:gd name="T12" fmla="*/ 1 w 7"/>
                <a:gd name="T13" fmla="*/ 3 h 7"/>
                <a:gd name="T14" fmla="*/ 0 w 7"/>
                <a:gd name="T15" fmla="*/ 3 h 7"/>
                <a:gd name="T16" fmla="*/ 1 w 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1" y="6"/>
                    <a:pt x="2" y="7"/>
                    <a:pt x="4" y="7"/>
                  </a:cubicBezTo>
                  <a:cubicBezTo>
                    <a:pt x="5" y="7"/>
                    <a:pt x="6" y="6"/>
                    <a:pt x="6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1"/>
                    <a:pt x="5" y="0"/>
                    <a:pt x="4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4"/>
                    <a:pt x="1" y="4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 flipH="1">
            <a:off x="2275300" y="2166207"/>
            <a:ext cx="1484254" cy="2750503"/>
            <a:chOff x="3667220" y="1889715"/>
            <a:chExt cx="1484254" cy="2750503"/>
          </a:xfrm>
        </p:grpSpPr>
        <p:sp>
          <p:nvSpPr>
            <p:cNvPr id="83" name="椭圆 82"/>
            <p:cNvSpPr/>
            <p:nvPr/>
          </p:nvSpPr>
          <p:spPr>
            <a:xfrm>
              <a:off x="3667220" y="1889715"/>
              <a:ext cx="93236" cy="932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4" name="任意多边形 83"/>
            <p:cNvSpPr/>
            <p:nvPr/>
          </p:nvSpPr>
          <p:spPr>
            <a:xfrm>
              <a:off x="3714749" y="1924050"/>
              <a:ext cx="1436725" cy="2716168"/>
            </a:xfrm>
            <a:custGeom>
              <a:avLst/>
              <a:gdLst>
                <a:gd name="connsiteX0" fmla="*/ 0 w 1390650"/>
                <a:gd name="connsiteY0" fmla="*/ 0 h 2247900"/>
                <a:gd name="connsiteX1" fmla="*/ 0 w 1390650"/>
                <a:gd name="connsiteY1" fmla="*/ 2247900 h 2247900"/>
                <a:gd name="connsiteX2" fmla="*/ 1390650 w 1390650"/>
                <a:gd name="connsiteY2" fmla="*/ 2247900 h 2247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0650" h="2247900">
                  <a:moveTo>
                    <a:pt x="0" y="0"/>
                  </a:moveTo>
                  <a:lnTo>
                    <a:pt x="0" y="2247900"/>
                  </a:lnTo>
                  <a:lnTo>
                    <a:pt x="1390650" y="2247900"/>
                  </a:lnTo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 flipH="1">
            <a:off x="3833381" y="3453714"/>
            <a:ext cx="1483460" cy="2750503"/>
            <a:chOff x="3664839" y="1889715"/>
            <a:chExt cx="1483460" cy="2750503"/>
          </a:xfrm>
        </p:grpSpPr>
        <p:sp>
          <p:nvSpPr>
            <p:cNvPr id="87" name="椭圆 86"/>
            <p:cNvSpPr/>
            <p:nvPr/>
          </p:nvSpPr>
          <p:spPr>
            <a:xfrm>
              <a:off x="3664839" y="1889715"/>
              <a:ext cx="93236" cy="932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8" name="任意多边形 87"/>
            <p:cNvSpPr/>
            <p:nvPr/>
          </p:nvSpPr>
          <p:spPr>
            <a:xfrm>
              <a:off x="3711574" y="1924050"/>
              <a:ext cx="1436725" cy="2716168"/>
            </a:xfrm>
            <a:custGeom>
              <a:avLst/>
              <a:gdLst>
                <a:gd name="connsiteX0" fmla="*/ 0 w 1390650"/>
                <a:gd name="connsiteY0" fmla="*/ 0 h 2247900"/>
                <a:gd name="connsiteX1" fmla="*/ 0 w 1390650"/>
                <a:gd name="connsiteY1" fmla="*/ 2247900 h 2247900"/>
                <a:gd name="connsiteX2" fmla="*/ 1390650 w 1390650"/>
                <a:gd name="connsiteY2" fmla="*/ 2247900 h 2247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0650" h="2247900">
                  <a:moveTo>
                    <a:pt x="0" y="0"/>
                  </a:moveTo>
                  <a:lnTo>
                    <a:pt x="0" y="2247900"/>
                  </a:lnTo>
                  <a:lnTo>
                    <a:pt x="1390650" y="2247900"/>
                  </a:lnTo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2269176" y="4030038"/>
            <a:ext cx="1809830" cy="1046833"/>
            <a:chOff x="3758340" y="3768786"/>
            <a:chExt cx="1809830" cy="1046833"/>
          </a:xfrm>
        </p:grpSpPr>
        <p:sp>
          <p:nvSpPr>
            <p:cNvPr id="89" name="文本框 88"/>
            <p:cNvSpPr txBox="1"/>
            <p:nvPr/>
          </p:nvSpPr>
          <p:spPr>
            <a:xfrm>
              <a:off x="4074321" y="3900725"/>
              <a:ext cx="149384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rgbClr val="FFB850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90" name="文本框 89"/>
            <p:cNvSpPr txBox="1"/>
            <p:nvPr/>
          </p:nvSpPr>
          <p:spPr>
            <a:xfrm>
              <a:off x="3762897" y="4107733"/>
              <a:ext cx="139873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0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0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  <p:sp>
          <p:nvSpPr>
            <p:cNvPr id="91" name="文本框 90"/>
            <p:cNvSpPr txBox="1"/>
            <p:nvPr/>
          </p:nvSpPr>
          <p:spPr>
            <a:xfrm>
              <a:off x="3758340" y="3768786"/>
              <a:ext cx="5015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FFB850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2400" dirty="0">
                <a:solidFill>
                  <a:srgbClr val="FFB850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 flipV="1">
            <a:off x="6740136" y="1177365"/>
            <a:ext cx="1484254" cy="2750503"/>
            <a:chOff x="3667220" y="1889715"/>
            <a:chExt cx="1484254" cy="2750503"/>
          </a:xfrm>
        </p:grpSpPr>
        <p:sp>
          <p:nvSpPr>
            <p:cNvPr id="97" name="椭圆 96"/>
            <p:cNvSpPr/>
            <p:nvPr/>
          </p:nvSpPr>
          <p:spPr>
            <a:xfrm>
              <a:off x="3667220" y="1889715"/>
              <a:ext cx="93236" cy="932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8" name="任意多边形 97"/>
            <p:cNvSpPr/>
            <p:nvPr/>
          </p:nvSpPr>
          <p:spPr>
            <a:xfrm>
              <a:off x="3714749" y="1924050"/>
              <a:ext cx="1436725" cy="2716168"/>
            </a:xfrm>
            <a:custGeom>
              <a:avLst/>
              <a:gdLst>
                <a:gd name="connsiteX0" fmla="*/ 0 w 1390650"/>
                <a:gd name="connsiteY0" fmla="*/ 0 h 2247900"/>
                <a:gd name="connsiteX1" fmla="*/ 0 w 1390650"/>
                <a:gd name="connsiteY1" fmla="*/ 2247900 h 2247900"/>
                <a:gd name="connsiteX2" fmla="*/ 1390650 w 1390650"/>
                <a:gd name="connsiteY2" fmla="*/ 2247900 h 2247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0650" h="2247900">
                  <a:moveTo>
                    <a:pt x="0" y="0"/>
                  </a:moveTo>
                  <a:lnTo>
                    <a:pt x="0" y="2247900"/>
                  </a:lnTo>
                  <a:lnTo>
                    <a:pt x="1390650" y="2247900"/>
                  </a:lnTo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 flipV="1">
            <a:off x="8287854" y="2465730"/>
            <a:ext cx="1484254" cy="2750503"/>
            <a:chOff x="3667220" y="1889715"/>
            <a:chExt cx="1484254" cy="2750503"/>
          </a:xfrm>
        </p:grpSpPr>
        <p:sp>
          <p:nvSpPr>
            <p:cNvPr id="100" name="椭圆 99"/>
            <p:cNvSpPr/>
            <p:nvPr/>
          </p:nvSpPr>
          <p:spPr>
            <a:xfrm>
              <a:off x="3667220" y="1889715"/>
              <a:ext cx="93236" cy="932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1" name="任意多边形 100"/>
            <p:cNvSpPr/>
            <p:nvPr/>
          </p:nvSpPr>
          <p:spPr>
            <a:xfrm>
              <a:off x="3714749" y="1924050"/>
              <a:ext cx="1436725" cy="2716168"/>
            </a:xfrm>
            <a:custGeom>
              <a:avLst/>
              <a:gdLst>
                <a:gd name="connsiteX0" fmla="*/ 0 w 1390650"/>
                <a:gd name="connsiteY0" fmla="*/ 0 h 2247900"/>
                <a:gd name="connsiteX1" fmla="*/ 0 w 1390650"/>
                <a:gd name="connsiteY1" fmla="*/ 2247900 h 2247900"/>
                <a:gd name="connsiteX2" fmla="*/ 1390650 w 1390650"/>
                <a:gd name="connsiteY2" fmla="*/ 2247900 h 2247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0650" h="2247900">
                  <a:moveTo>
                    <a:pt x="0" y="0"/>
                  </a:moveTo>
                  <a:lnTo>
                    <a:pt x="0" y="2247900"/>
                  </a:lnTo>
                  <a:lnTo>
                    <a:pt x="1390650" y="2247900"/>
                  </a:lnTo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3817392" y="5304136"/>
            <a:ext cx="1824119" cy="1046833"/>
            <a:chOff x="3758340" y="3768786"/>
            <a:chExt cx="1824119" cy="1046833"/>
          </a:xfrm>
        </p:grpSpPr>
        <p:sp>
          <p:nvSpPr>
            <p:cNvPr id="112" name="文本框 111"/>
            <p:cNvSpPr txBox="1"/>
            <p:nvPr/>
          </p:nvSpPr>
          <p:spPr>
            <a:xfrm>
              <a:off x="4088610" y="3905488"/>
              <a:ext cx="149384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rgbClr val="E8707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113" name="文本框 112"/>
            <p:cNvSpPr txBox="1"/>
            <p:nvPr/>
          </p:nvSpPr>
          <p:spPr>
            <a:xfrm>
              <a:off x="3762897" y="4107733"/>
              <a:ext cx="142232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0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0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  <p:sp>
          <p:nvSpPr>
            <p:cNvPr id="114" name="文本框 113"/>
            <p:cNvSpPr txBox="1"/>
            <p:nvPr/>
          </p:nvSpPr>
          <p:spPr>
            <a:xfrm>
              <a:off x="3758340" y="3768786"/>
              <a:ext cx="5015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E87071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2400" dirty="0">
                <a:solidFill>
                  <a:srgbClr val="E8707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6785563" y="1133178"/>
            <a:ext cx="1852697" cy="892945"/>
            <a:chOff x="3758340" y="3768786"/>
            <a:chExt cx="1852697" cy="892945"/>
          </a:xfrm>
        </p:grpSpPr>
        <p:sp>
          <p:nvSpPr>
            <p:cNvPr id="116" name="文本框 115"/>
            <p:cNvSpPr txBox="1"/>
            <p:nvPr/>
          </p:nvSpPr>
          <p:spPr>
            <a:xfrm>
              <a:off x="4117188" y="3905488"/>
              <a:ext cx="149384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rgbClr val="01ACB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117" name="文本框 116"/>
            <p:cNvSpPr txBox="1"/>
            <p:nvPr/>
          </p:nvSpPr>
          <p:spPr>
            <a:xfrm>
              <a:off x="3762897" y="4107733"/>
              <a:ext cx="145853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0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0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  <p:sp>
          <p:nvSpPr>
            <p:cNvPr id="118" name="文本框 117"/>
            <p:cNvSpPr txBox="1"/>
            <p:nvPr/>
          </p:nvSpPr>
          <p:spPr>
            <a:xfrm>
              <a:off x="3758340" y="3768786"/>
              <a:ext cx="5484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01ACBE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2400" dirty="0">
                <a:solidFill>
                  <a:srgbClr val="01ACBE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19" name="组合 118"/>
          <p:cNvGrpSpPr/>
          <p:nvPr/>
        </p:nvGrpSpPr>
        <p:grpSpPr>
          <a:xfrm>
            <a:off x="8329810" y="2423824"/>
            <a:ext cx="1852697" cy="892945"/>
            <a:chOff x="3758340" y="3768786"/>
            <a:chExt cx="1852697" cy="892945"/>
          </a:xfrm>
        </p:grpSpPr>
        <p:sp>
          <p:nvSpPr>
            <p:cNvPr id="120" name="文本框 119"/>
            <p:cNvSpPr txBox="1"/>
            <p:nvPr/>
          </p:nvSpPr>
          <p:spPr>
            <a:xfrm>
              <a:off x="4117188" y="3905488"/>
              <a:ext cx="149384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rgbClr val="663A77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121" name="文本框 120"/>
            <p:cNvSpPr txBox="1"/>
            <p:nvPr/>
          </p:nvSpPr>
          <p:spPr>
            <a:xfrm>
              <a:off x="3762897" y="4107733"/>
              <a:ext cx="145853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0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0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  <p:sp>
          <p:nvSpPr>
            <p:cNvPr id="122" name="文本框 121"/>
            <p:cNvSpPr txBox="1"/>
            <p:nvPr/>
          </p:nvSpPr>
          <p:spPr>
            <a:xfrm>
              <a:off x="3758340" y="3768786"/>
              <a:ext cx="5484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663A77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2400" dirty="0">
                <a:solidFill>
                  <a:srgbClr val="663A77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四项递进关系图表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33929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8" name="组合 157"/>
          <p:cNvGrpSpPr/>
          <p:nvPr/>
        </p:nvGrpSpPr>
        <p:grpSpPr>
          <a:xfrm>
            <a:off x="3522242" y="935756"/>
            <a:ext cx="5147516" cy="5127987"/>
            <a:chOff x="3282703" y="863186"/>
            <a:chExt cx="5147516" cy="5127987"/>
          </a:xfrm>
        </p:grpSpPr>
        <p:sp>
          <p:nvSpPr>
            <p:cNvPr id="42" name="任意多边形 41"/>
            <p:cNvSpPr/>
            <p:nvPr/>
          </p:nvSpPr>
          <p:spPr>
            <a:xfrm rot="10800000" flipH="1">
              <a:off x="4816941" y="867977"/>
              <a:ext cx="980635" cy="2514873"/>
            </a:xfrm>
            <a:custGeom>
              <a:avLst/>
              <a:gdLst>
                <a:gd name="connsiteX0" fmla="*/ 0 w 1385972"/>
                <a:gd name="connsiteY0" fmla="*/ 2442900 h 3554375"/>
                <a:gd name="connsiteX1" fmla="*/ 0 w 1385972"/>
                <a:gd name="connsiteY1" fmla="*/ 3 h 3554375"/>
                <a:gd name="connsiteX2" fmla="*/ 1189110 w 1385972"/>
                <a:gd name="connsiteY2" fmla="*/ 3 h 3554375"/>
                <a:gd name="connsiteX3" fmla="*/ 1189135 w 1385972"/>
                <a:gd name="connsiteY3" fmla="*/ 0 h 3554375"/>
                <a:gd name="connsiteX4" fmla="*/ 1189135 w 1385972"/>
                <a:gd name="connsiteY4" fmla="*/ 1 h 3554375"/>
                <a:gd name="connsiteX5" fmla="*/ 1368968 w 1385972"/>
                <a:gd name="connsiteY5" fmla="*/ 119204 h 3554375"/>
                <a:gd name="connsiteX6" fmla="*/ 1369044 w 1385972"/>
                <a:gd name="connsiteY6" fmla="*/ 119449 h 3554375"/>
                <a:gd name="connsiteX7" fmla="*/ 1380341 w 1385972"/>
                <a:gd name="connsiteY7" fmla="*/ 155842 h 3554375"/>
                <a:gd name="connsiteX8" fmla="*/ 1384306 w 1385972"/>
                <a:gd name="connsiteY8" fmla="*/ 195176 h 3554375"/>
                <a:gd name="connsiteX9" fmla="*/ 1384305 w 1385972"/>
                <a:gd name="connsiteY9" fmla="*/ 3349132 h 3554375"/>
                <a:gd name="connsiteX10" fmla="*/ 1385972 w 1385972"/>
                <a:gd name="connsiteY10" fmla="*/ 3357698 h 3554375"/>
                <a:gd name="connsiteX11" fmla="*/ 1371681 w 1385972"/>
                <a:gd name="connsiteY11" fmla="*/ 3431143 h 3554375"/>
                <a:gd name="connsiteX12" fmla="*/ 1357037 w 1385972"/>
                <a:gd name="connsiteY12" fmla="*/ 3453195 h 3554375"/>
                <a:gd name="connsiteX13" fmla="*/ 1339737 w 1385972"/>
                <a:gd name="connsiteY13" fmla="*/ 3483350 h 3554375"/>
                <a:gd name="connsiteX14" fmla="*/ 1333329 w 1385972"/>
                <a:gd name="connsiteY14" fmla="*/ 3488897 h 3554375"/>
                <a:gd name="connsiteX15" fmla="*/ 1328807 w 1385972"/>
                <a:gd name="connsiteY15" fmla="*/ 3495707 h 3554375"/>
                <a:gd name="connsiteX16" fmla="*/ 1328808 w 1385972"/>
                <a:gd name="connsiteY16" fmla="*/ 3495707 h 3554375"/>
                <a:gd name="connsiteX17" fmla="*/ 1314458 w 1385972"/>
                <a:gd name="connsiteY17" fmla="*/ 3505236 h 3554375"/>
                <a:gd name="connsiteX18" fmla="*/ 1290337 w 1385972"/>
                <a:gd name="connsiteY18" fmla="*/ 3526119 h 3554375"/>
                <a:gd name="connsiteX19" fmla="*/ 1272413 w 1385972"/>
                <a:gd name="connsiteY19" fmla="*/ 3533156 h 3554375"/>
                <a:gd name="connsiteX20" fmla="*/ 1264245 w 1385972"/>
                <a:gd name="connsiteY20" fmla="*/ 3538580 h 3554375"/>
                <a:gd name="connsiteX21" fmla="*/ 1253047 w 1385972"/>
                <a:gd name="connsiteY21" fmla="*/ 3540759 h 3554375"/>
                <a:gd name="connsiteX22" fmla="*/ 1228467 w 1385972"/>
                <a:gd name="connsiteY22" fmla="*/ 3550409 h 3554375"/>
                <a:gd name="connsiteX23" fmla="*/ 1189134 w 1385972"/>
                <a:gd name="connsiteY23" fmla="*/ 3554375 h 3554375"/>
                <a:gd name="connsiteX24" fmla="*/ 1149800 w 1385972"/>
                <a:gd name="connsiteY24" fmla="*/ 3550409 h 3554375"/>
                <a:gd name="connsiteX25" fmla="*/ 1121945 w 1385972"/>
                <a:gd name="connsiteY25" fmla="*/ 3539473 h 3554375"/>
                <a:gd name="connsiteX26" fmla="*/ 1117357 w 1385972"/>
                <a:gd name="connsiteY26" fmla="*/ 3538580 h 3554375"/>
                <a:gd name="connsiteX27" fmla="*/ 1114011 w 1385972"/>
                <a:gd name="connsiteY27" fmla="*/ 3536358 h 3554375"/>
                <a:gd name="connsiteX28" fmla="*/ 1087931 w 1385972"/>
                <a:gd name="connsiteY28" fmla="*/ 3526119 h 3554375"/>
                <a:gd name="connsiteX29" fmla="*/ 1052835 w 1385972"/>
                <a:gd name="connsiteY29" fmla="*/ 3495733 h 3554375"/>
                <a:gd name="connsiteX30" fmla="*/ 1052794 w 1385972"/>
                <a:gd name="connsiteY30" fmla="*/ 3495707 h 3554375"/>
                <a:gd name="connsiteX31" fmla="*/ 1052734 w 1385972"/>
                <a:gd name="connsiteY31" fmla="*/ 3495646 h 3554375"/>
                <a:gd name="connsiteX32" fmla="*/ 1038530 w 1385972"/>
                <a:gd name="connsiteY32" fmla="*/ 3483350 h 3554375"/>
                <a:gd name="connsiteX33" fmla="*/ 1035965 w 1385972"/>
                <a:gd name="connsiteY33" fmla="*/ 3478877 h 3554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385972" h="3554375">
                  <a:moveTo>
                    <a:pt x="0" y="2442900"/>
                  </a:moveTo>
                  <a:lnTo>
                    <a:pt x="0" y="3"/>
                  </a:lnTo>
                  <a:lnTo>
                    <a:pt x="1189110" y="3"/>
                  </a:lnTo>
                  <a:lnTo>
                    <a:pt x="1189135" y="0"/>
                  </a:lnTo>
                  <a:lnTo>
                    <a:pt x="1189135" y="1"/>
                  </a:lnTo>
                  <a:cubicBezTo>
                    <a:pt x="1269978" y="1"/>
                    <a:pt x="1339340" y="49154"/>
                    <a:pt x="1368968" y="119204"/>
                  </a:cubicBezTo>
                  <a:lnTo>
                    <a:pt x="1369044" y="119449"/>
                  </a:lnTo>
                  <a:lnTo>
                    <a:pt x="1380341" y="155842"/>
                  </a:lnTo>
                  <a:cubicBezTo>
                    <a:pt x="1382941" y="168547"/>
                    <a:pt x="1384306" y="181702"/>
                    <a:pt x="1384306" y="195176"/>
                  </a:cubicBezTo>
                  <a:lnTo>
                    <a:pt x="1384305" y="3349132"/>
                  </a:lnTo>
                  <a:lnTo>
                    <a:pt x="1385972" y="3357698"/>
                  </a:lnTo>
                  <a:cubicBezTo>
                    <a:pt x="1385971" y="3382673"/>
                    <a:pt x="1381209" y="3407648"/>
                    <a:pt x="1371681" y="3431143"/>
                  </a:cubicBezTo>
                  <a:lnTo>
                    <a:pt x="1357037" y="3453195"/>
                  </a:lnTo>
                  <a:lnTo>
                    <a:pt x="1339737" y="3483350"/>
                  </a:lnTo>
                  <a:lnTo>
                    <a:pt x="1333329" y="3488897"/>
                  </a:lnTo>
                  <a:lnTo>
                    <a:pt x="1328807" y="3495707"/>
                  </a:lnTo>
                  <a:lnTo>
                    <a:pt x="1328808" y="3495707"/>
                  </a:lnTo>
                  <a:lnTo>
                    <a:pt x="1314458" y="3505236"/>
                  </a:lnTo>
                  <a:lnTo>
                    <a:pt x="1290337" y="3526119"/>
                  </a:lnTo>
                  <a:lnTo>
                    <a:pt x="1272413" y="3533156"/>
                  </a:lnTo>
                  <a:lnTo>
                    <a:pt x="1264245" y="3538580"/>
                  </a:lnTo>
                  <a:lnTo>
                    <a:pt x="1253047" y="3540759"/>
                  </a:lnTo>
                  <a:lnTo>
                    <a:pt x="1228467" y="3550409"/>
                  </a:lnTo>
                  <a:lnTo>
                    <a:pt x="1189134" y="3554375"/>
                  </a:lnTo>
                  <a:lnTo>
                    <a:pt x="1149800" y="3550409"/>
                  </a:lnTo>
                  <a:lnTo>
                    <a:pt x="1121945" y="3539473"/>
                  </a:lnTo>
                  <a:lnTo>
                    <a:pt x="1117357" y="3538580"/>
                  </a:lnTo>
                  <a:lnTo>
                    <a:pt x="1114011" y="3536358"/>
                  </a:lnTo>
                  <a:lnTo>
                    <a:pt x="1087931" y="3526119"/>
                  </a:lnTo>
                  <a:lnTo>
                    <a:pt x="1052835" y="3495733"/>
                  </a:lnTo>
                  <a:lnTo>
                    <a:pt x="1052794" y="3495707"/>
                  </a:lnTo>
                  <a:lnTo>
                    <a:pt x="1052734" y="3495646"/>
                  </a:lnTo>
                  <a:lnTo>
                    <a:pt x="1038530" y="3483350"/>
                  </a:lnTo>
                  <a:lnTo>
                    <a:pt x="1035965" y="3478877"/>
                  </a:lnTo>
                  <a:close/>
                </a:path>
              </a:pathLst>
            </a:custGeom>
            <a:solidFill>
              <a:srgbClr val="C5C5C5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1" name="任意多边形 50"/>
            <p:cNvSpPr/>
            <p:nvPr/>
          </p:nvSpPr>
          <p:spPr>
            <a:xfrm rot="5400000">
              <a:off x="5363136" y="321782"/>
              <a:ext cx="980636" cy="5141501"/>
            </a:xfrm>
            <a:custGeom>
              <a:avLst/>
              <a:gdLst>
                <a:gd name="connsiteX0" fmla="*/ 0 w 1385974"/>
                <a:gd name="connsiteY0" fmla="*/ 6155222 h 7266697"/>
                <a:gd name="connsiteX1" fmla="*/ 0 w 1385974"/>
                <a:gd name="connsiteY1" fmla="*/ 3712325 h 7266697"/>
                <a:gd name="connsiteX2" fmla="*/ 1 w 1385974"/>
                <a:gd name="connsiteY2" fmla="*/ 3712325 h 7266697"/>
                <a:gd name="connsiteX3" fmla="*/ 1 w 1385974"/>
                <a:gd name="connsiteY3" fmla="*/ 3712318 h 7266697"/>
                <a:gd name="connsiteX4" fmla="*/ 1 w 1385974"/>
                <a:gd name="connsiteY4" fmla="*/ 3554381 h 7266697"/>
                <a:gd name="connsiteX5" fmla="*/ 1 w 1385974"/>
                <a:gd name="connsiteY5" fmla="*/ 1269421 h 7266697"/>
                <a:gd name="connsiteX6" fmla="*/ 2 w 1385974"/>
                <a:gd name="connsiteY6" fmla="*/ 1269420 h 7266697"/>
                <a:gd name="connsiteX7" fmla="*/ 2 w 1385974"/>
                <a:gd name="connsiteY7" fmla="*/ 1111477 h 7266697"/>
                <a:gd name="connsiteX8" fmla="*/ 1035967 w 1385974"/>
                <a:gd name="connsiteY8" fmla="*/ 75499 h 7266697"/>
                <a:gd name="connsiteX9" fmla="*/ 1038532 w 1385974"/>
                <a:gd name="connsiteY9" fmla="*/ 71027 h 7266697"/>
                <a:gd name="connsiteX10" fmla="*/ 1052736 w 1385974"/>
                <a:gd name="connsiteY10" fmla="*/ 58731 h 7266697"/>
                <a:gd name="connsiteX11" fmla="*/ 1052796 w 1385974"/>
                <a:gd name="connsiteY11" fmla="*/ 58669 h 7266697"/>
                <a:gd name="connsiteX12" fmla="*/ 1052837 w 1385974"/>
                <a:gd name="connsiteY12" fmla="*/ 58643 h 7266697"/>
                <a:gd name="connsiteX13" fmla="*/ 1087933 w 1385974"/>
                <a:gd name="connsiteY13" fmla="*/ 28257 h 7266697"/>
                <a:gd name="connsiteX14" fmla="*/ 1114013 w 1385974"/>
                <a:gd name="connsiteY14" fmla="*/ 18019 h 7266697"/>
                <a:gd name="connsiteX15" fmla="*/ 1117359 w 1385974"/>
                <a:gd name="connsiteY15" fmla="*/ 15797 h 7266697"/>
                <a:gd name="connsiteX16" fmla="*/ 1121947 w 1385974"/>
                <a:gd name="connsiteY16" fmla="*/ 14903 h 7266697"/>
                <a:gd name="connsiteX17" fmla="*/ 1149802 w 1385974"/>
                <a:gd name="connsiteY17" fmla="*/ 3967 h 7266697"/>
                <a:gd name="connsiteX18" fmla="*/ 1189136 w 1385974"/>
                <a:gd name="connsiteY18" fmla="*/ 0 h 7266697"/>
                <a:gd name="connsiteX19" fmla="*/ 1228469 w 1385974"/>
                <a:gd name="connsiteY19" fmla="*/ 3967 h 7266697"/>
                <a:gd name="connsiteX20" fmla="*/ 1253049 w 1385974"/>
                <a:gd name="connsiteY20" fmla="*/ 13617 h 7266697"/>
                <a:gd name="connsiteX21" fmla="*/ 1264247 w 1385974"/>
                <a:gd name="connsiteY21" fmla="*/ 15797 h 7266697"/>
                <a:gd name="connsiteX22" fmla="*/ 1272415 w 1385974"/>
                <a:gd name="connsiteY22" fmla="*/ 21221 h 7266697"/>
                <a:gd name="connsiteX23" fmla="*/ 1290339 w 1385974"/>
                <a:gd name="connsiteY23" fmla="*/ 28257 h 7266697"/>
                <a:gd name="connsiteX24" fmla="*/ 1314460 w 1385974"/>
                <a:gd name="connsiteY24" fmla="*/ 49141 h 7266697"/>
                <a:gd name="connsiteX25" fmla="*/ 1328810 w 1385974"/>
                <a:gd name="connsiteY25" fmla="*/ 58669 h 7266697"/>
                <a:gd name="connsiteX26" fmla="*/ 1328809 w 1385974"/>
                <a:gd name="connsiteY26" fmla="*/ 58669 h 7266697"/>
                <a:gd name="connsiteX27" fmla="*/ 1333331 w 1385974"/>
                <a:gd name="connsiteY27" fmla="*/ 65479 h 7266697"/>
                <a:gd name="connsiteX28" fmla="*/ 1339739 w 1385974"/>
                <a:gd name="connsiteY28" fmla="*/ 71027 h 7266697"/>
                <a:gd name="connsiteX29" fmla="*/ 1357039 w 1385974"/>
                <a:gd name="connsiteY29" fmla="*/ 101181 h 7266697"/>
                <a:gd name="connsiteX30" fmla="*/ 1371683 w 1385974"/>
                <a:gd name="connsiteY30" fmla="*/ 123233 h 7266697"/>
                <a:gd name="connsiteX31" fmla="*/ 1385974 w 1385974"/>
                <a:gd name="connsiteY31" fmla="*/ 196679 h 7266697"/>
                <a:gd name="connsiteX32" fmla="*/ 1384307 w 1385974"/>
                <a:gd name="connsiteY32" fmla="*/ 205245 h 7266697"/>
                <a:gd name="connsiteX33" fmla="*/ 1384307 w 1385974"/>
                <a:gd name="connsiteY33" fmla="*/ 346061 h 7266697"/>
                <a:gd name="connsiteX34" fmla="*/ 1385973 w 1385974"/>
                <a:gd name="connsiteY34" fmla="*/ 354623 h 7266697"/>
                <a:gd name="connsiteX35" fmla="*/ 1384307 w 1385974"/>
                <a:gd name="connsiteY35" fmla="*/ 363184 h 7266697"/>
                <a:gd name="connsiteX36" fmla="*/ 1384308 w 1385974"/>
                <a:gd name="connsiteY36" fmla="*/ 2491961 h 7266697"/>
                <a:gd name="connsiteX37" fmla="*/ 1385974 w 1385974"/>
                <a:gd name="connsiteY37" fmla="*/ 2491961 h 7266697"/>
                <a:gd name="connsiteX38" fmla="*/ 1385974 w 1385974"/>
                <a:gd name="connsiteY38" fmla="*/ 4940351 h 7266697"/>
                <a:gd name="connsiteX39" fmla="*/ 1385973 w 1385974"/>
                <a:gd name="connsiteY39" fmla="*/ 4940351 h 7266697"/>
                <a:gd name="connsiteX40" fmla="*/ 1385973 w 1385974"/>
                <a:gd name="connsiteY40" fmla="*/ 5098295 h 7266697"/>
                <a:gd name="connsiteX41" fmla="*/ 1384307 w 1385974"/>
                <a:gd name="connsiteY41" fmla="*/ 5098295 h 7266697"/>
                <a:gd name="connsiteX42" fmla="*/ 1384306 w 1385974"/>
                <a:gd name="connsiteY42" fmla="*/ 6903510 h 7266697"/>
                <a:gd name="connsiteX43" fmla="*/ 1385973 w 1385974"/>
                <a:gd name="connsiteY43" fmla="*/ 6912076 h 7266697"/>
                <a:gd name="connsiteX44" fmla="*/ 1384305 w 1385974"/>
                <a:gd name="connsiteY44" fmla="*/ 6920648 h 7266697"/>
                <a:gd name="connsiteX45" fmla="*/ 1384305 w 1385974"/>
                <a:gd name="connsiteY45" fmla="*/ 7061454 h 7266697"/>
                <a:gd name="connsiteX46" fmla="*/ 1385972 w 1385974"/>
                <a:gd name="connsiteY46" fmla="*/ 7070020 h 7266697"/>
                <a:gd name="connsiteX47" fmla="*/ 1371681 w 1385974"/>
                <a:gd name="connsiteY47" fmla="*/ 7143465 h 7266697"/>
                <a:gd name="connsiteX48" fmla="*/ 1357037 w 1385974"/>
                <a:gd name="connsiteY48" fmla="*/ 7165517 h 7266697"/>
                <a:gd name="connsiteX49" fmla="*/ 1339737 w 1385974"/>
                <a:gd name="connsiteY49" fmla="*/ 7195672 h 7266697"/>
                <a:gd name="connsiteX50" fmla="*/ 1333329 w 1385974"/>
                <a:gd name="connsiteY50" fmla="*/ 7201219 h 7266697"/>
                <a:gd name="connsiteX51" fmla="*/ 1328807 w 1385974"/>
                <a:gd name="connsiteY51" fmla="*/ 7208029 h 7266697"/>
                <a:gd name="connsiteX52" fmla="*/ 1328808 w 1385974"/>
                <a:gd name="connsiteY52" fmla="*/ 7208029 h 7266697"/>
                <a:gd name="connsiteX53" fmla="*/ 1314458 w 1385974"/>
                <a:gd name="connsiteY53" fmla="*/ 7217558 h 7266697"/>
                <a:gd name="connsiteX54" fmla="*/ 1290337 w 1385974"/>
                <a:gd name="connsiteY54" fmla="*/ 7238441 h 7266697"/>
                <a:gd name="connsiteX55" fmla="*/ 1272413 w 1385974"/>
                <a:gd name="connsiteY55" fmla="*/ 7245478 h 7266697"/>
                <a:gd name="connsiteX56" fmla="*/ 1264245 w 1385974"/>
                <a:gd name="connsiteY56" fmla="*/ 7250902 h 7266697"/>
                <a:gd name="connsiteX57" fmla="*/ 1253047 w 1385974"/>
                <a:gd name="connsiteY57" fmla="*/ 7253081 h 7266697"/>
                <a:gd name="connsiteX58" fmla="*/ 1228467 w 1385974"/>
                <a:gd name="connsiteY58" fmla="*/ 7262731 h 7266697"/>
                <a:gd name="connsiteX59" fmla="*/ 1189134 w 1385974"/>
                <a:gd name="connsiteY59" fmla="*/ 7266697 h 7266697"/>
                <a:gd name="connsiteX60" fmla="*/ 1149800 w 1385974"/>
                <a:gd name="connsiteY60" fmla="*/ 7262731 h 7266697"/>
                <a:gd name="connsiteX61" fmla="*/ 1121945 w 1385974"/>
                <a:gd name="connsiteY61" fmla="*/ 7251795 h 7266697"/>
                <a:gd name="connsiteX62" fmla="*/ 1117357 w 1385974"/>
                <a:gd name="connsiteY62" fmla="*/ 7250902 h 7266697"/>
                <a:gd name="connsiteX63" fmla="*/ 1114011 w 1385974"/>
                <a:gd name="connsiteY63" fmla="*/ 7248680 h 7266697"/>
                <a:gd name="connsiteX64" fmla="*/ 1087931 w 1385974"/>
                <a:gd name="connsiteY64" fmla="*/ 7238441 h 7266697"/>
                <a:gd name="connsiteX65" fmla="*/ 1052835 w 1385974"/>
                <a:gd name="connsiteY65" fmla="*/ 7208055 h 7266697"/>
                <a:gd name="connsiteX66" fmla="*/ 1052794 w 1385974"/>
                <a:gd name="connsiteY66" fmla="*/ 7208029 h 7266697"/>
                <a:gd name="connsiteX67" fmla="*/ 1052734 w 1385974"/>
                <a:gd name="connsiteY67" fmla="*/ 7207968 h 7266697"/>
                <a:gd name="connsiteX68" fmla="*/ 1038530 w 1385974"/>
                <a:gd name="connsiteY68" fmla="*/ 7195672 h 7266697"/>
                <a:gd name="connsiteX69" fmla="*/ 1035965 w 1385974"/>
                <a:gd name="connsiteY69" fmla="*/ 7191199 h 7266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1385974" h="7266697">
                  <a:moveTo>
                    <a:pt x="0" y="6155222"/>
                  </a:moveTo>
                  <a:lnTo>
                    <a:pt x="0" y="3712325"/>
                  </a:lnTo>
                  <a:lnTo>
                    <a:pt x="1" y="3712325"/>
                  </a:lnTo>
                  <a:lnTo>
                    <a:pt x="1" y="3712318"/>
                  </a:lnTo>
                  <a:lnTo>
                    <a:pt x="1" y="3554381"/>
                  </a:lnTo>
                  <a:lnTo>
                    <a:pt x="1" y="1269421"/>
                  </a:lnTo>
                  <a:lnTo>
                    <a:pt x="2" y="1269420"/>
                  </a:lnTo>
                  <a:lnTo>
                    <a:pt x="2" y="1111477"/>
                  </a:lnTo>
                  <a:lnTo>
                    <a:pt x="1035967" y="75499"/>
                  </a:lnTo>
                  <a:lnTo>
                    <a:pt x="1038532" y="71027"/>
                  </a:lnTo>
                  <a:lnTo>
                    <a:pt x="1052736" y="58731"/>
                  </a:lnTo>
                  <a:lnTo>
                    <a:pt x="1052796" y="58669"/>
                  </a:lnTo>
                  <a:lnTo>
                    <a:pt x="1052837" y="58643"/>
                  </a:lnTo>
                  <a:lnTo>
                    <a:pt x="1087933" y="28257"/>
                  </a:lnTo>
                  <a:lnTo>
                    <a:pt x="1114013" y="18019"/>
                  </a:lnTo>
                  <a:lnTo>
                    <a:pt x="1117359" y="15797"/>
                  </a:lnTo>
                  <a:lnTo>
                    <a:pt x="1121947" y="14903"/>
                  </a:lnTo>
                  <a:lnTo>
                    <a:pt x="1149802" y="3967"/>
                  </a:lnTo>
                  <a:lnTo>
                    <a:pt x="1189136" y="0"/>
                  </a:lnTo>
                  <a:lnTo>
                    <a:pt x="1228469" y="3967"/>
                  </a:lnTo>
                  <a:lnTo>
                    <a:pt x="1253049" y="13617"/>
                  </a:lnTo>
                  <a:lnTo>
                    <a:pt x="1264247" y="15797"/>
                  </a:lnTo>
                  <a:lnTo>
                    <a:pt x="1272415" y="21221"/>
                  </a:lnTo>
                  <a:lnTo>
                    <a:pt x="1290339" y="28257"/>
                  </a:lnTo>
                  <a:lnTo>
                    <a:pt x="1314460" y="49141"/>
                  </a:lnTo>
                  <a:lnTo>
                    <a:pt x="1328810" y="58669"/>
                  </a:lnTo>
                  <a:lnTo>
                    <a:pt x="1328809" y="58669"/>
                  </a:lnTo>
                  <a:lnTo>
                    <a:pt x="1333331" y="65479"/>
                  </a:lnTo>
                  <a:lnTo>
                    <a:pt x="1339739" y="71027"/>
                  </a:lnTo>
                  <a:lnTo>
                    <a:pt x="1357039" y="101181"/>
                  </a:lnTo>
                  <a:lnTo>
                    <a:pt x="1371683" y="123233"/>
                  </a:lnTo>
                  <a:cubicBezTo>
                    <a:pt x="1381211" y="146729"/>
                    <a:pt x="1385973" y="171703"/>
                    <a:pt x="1385974" y="196679"/>
                  </a:cubicBezTo>
                  <a:lnTo>
                    <a:pt x="1384307" y="205245"/>
                  </a:lnTo>
                  <a:lnTo>
                    <a:pt x="1384307" y="346061"/>
                  </a:lnTo>
                  <a:lnTo>
                    <a:pt x="1385973" y="354623"/>
                  </a:lnTo>
                  <a:lnTo>
                    <a:pt x="1384307" y="363184"/>
                  </a:lnTo>
                  <a:lnTo>
                    <a:pt x="1384308" y="2491961"/>
                  </a:lnTo>
                  <a:lnTo>
                    <a:pt x="1385974" y="2491961"/>
                  </a:lnTo>
                  <a:lnTo>
                    <a:pt x="1385974" y="4940351"/>
                  </a:lnTo>
                  <a:lnTo>
                    <a:pt x="1385973" y="4940351"/>
                  </a:lnTo>
                  <a:lnTo>
                    <a:pt x="1385973" y="5098295"/>
                  </a:lnTo>
                  <a:lnTo>
                    <a:pt x="1384307" y="5098295"/>
                  </a:lnTo>
                  <a:lnTo>
                    <a:pt x="1384306" y="6903510"/>
                  </a:lnTo>
                  <a:lnTo>
                    <a:pt x="1385973" y="6912076"/>
                  </a:lnTo>
                  <a:lnTo>
                    <a:pt x="1384305" y="6920648"/>
                  </a:lnTo>
                  <a:lnTo>
                    <a:pt x="1384305" y="7061454"/>
                  </a:lnTo>
                  <a:lnTo>
                    <a:pt x="1385972" y="7070020"/>
                  </a:lnTo>
                  <a:cubicBezTo>
                    <a:pt x="1385971" y="7094995"/>
                    <a:pt x="1381209" y="7119970"/>
                    <a:pt x="1371681" y="7143465"/>
                  </a:cubicBezTo>
                  <a:lnTo>
                    <a:pt x="1357037" y="7165517"/>
                  </a:lnTo>
                  <a:lnTo>
                    <a:pt x="1339737" y="7195672"/>
                  </a:lnTo>
                  <a:lnTo>
                    <a:pt x="1333329" y="7201219"/>
                  </a:lnTo>
                  <a:lnTo>
                    <a:pt x="1328807" y="7208029"/>
                  </a:lnTo>
                  <a:lnTo>
                    <a:pt x="1328808" y="7208029"/>
                  </a:lnTo>
                  <a:lnTo>
                    <a:pt x="1314458" y="7217558"/>
                  </a:lnTo>
                  <a:lnTo>
                    <a:pt x="1290337" y="7238441"/>
                  </a:lnTo>
                  <a:lnTo>
                    <a:pt x="1272413" y="7245478"/>
                  </a:lnTo>
                  <a:lnTo>
                    <a:pt x="1264245" y="7250902"/>
                  </a:lnTo>
                  <a:lnTo>
                    <a:pt x="1253047" y="7253081"/>
                  </a:lnTo>
                  <a:lnTo>
                    <a:pt x="1228467" y="7262731"/>
                  </a:lnTo>
                  <a:lnTo>
                    <a:pt x="1189134" y="7266697"/>
                  </a:lnTo>
                  <a:lnTo>
                    <a:pt x="1149800" y="7262731"/>
                  </a:lnTo>
                  <a:lnTo>
                    <a:pt x="1121945" y="7251795"/>
                  </a:lnTo>
                  <a:lnTo>
                    <a:pt x="1117357" y="7250902"/>
                  </a:lnTo>
                  <a:lnTo>
                    <a:pt x="1114011" y="7248680"/>
                  </a:lnTo>
                  <a:lnTo>
                    <a:pt x="1087931" y="7238441"/>
                  </a:lnTo>
                  <a:lnTo>
                    <a:pt x="1052835" y="7208055"/>
                  </a:lnTo>
                  <a:lnTo>
                    <a:pt x="1052794" y="7208029"/>
                  </a:lnTo>
                  <a:lnTo>
                    <a:pt x="1052734" y="7207968"/>
                  </a:lnTo>
                  <a:lnTo>
                    <a:pt x="1038530" y="7195672"/>
                  </a:lnTo>
                  <a:lnTo>
                    <a:pt x="1035965" y="7191199"/>
                  </a:lnTo>
                  <a:close/>
                </a:path>
              </a:pathLst>
            </a:custGeom>
            <a:solidFill>
              <a:srgbClr val="D8D8D8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2" name="任意多边形 61"/>
            <p:cNvSpPr/>
            <p:nvPr/>
          </p:nvSpPr>
          <p:spPr>
            <a:xfrm rot="10800000">
              <a:off x="5902047" y="866827"/>
              <a:ext cx="980636" cy="5124346"/>
            </a:xfrm>
            <a:custGeom>
              <a:avLst/>
              <a:gdLst>
                <a:gd name="connsiteX0" fmla="*/ 1189134 w 1385973"/>
                <a:gd name="connsiteY0" fmla="*/ 7242452 h 7242452"/>
                <a:gd name="connsiteX1" fmla="*/ 1149800 w 1385973"/>
                <a:gd name="connsiteY1" fmla="*/ 7238486 h 7242452"/>
                <a:gd name="connsiteX2" fmla="*/ 1121945 w 1385973"/>
                <a:gd name="connsiteY2" fmla="*/ 7227550 h 7242452"/>
                <a:gd name="connsiteX3" fmla="*/ 1117357 w 1385973"/>
                <a:gd name="connsiteY3" fmla="*/ 7226657 h 7242452"/>
                <a:gd name="connsiteX4" fmla="*/ 1114011 w 1385973"/>
                <a:gd name="connsiteY4" fmla="*/ 7224435 h 7242452"/>
                <a:gd name="connsiteX5" fmla="*/ 1087931 w 1385973"/>
                <a:gd name="connsiteY5" fmla="*/ 7214196 h 7242452"/>
                <a:gd name="connsiteX6" fmla="*/ 1052835 w 1385973"/>
                <a:gd name="connsiteY6" fmla="*/ 7183810 h 7242452"/>
                <a:gd name="connsiteX7" fmla="*/ 1052794 w 1385973"/>
                <a:gd name="connsiteY7" fmla="*/ 7183784 h 7242452"/>
                <a:gd name="connsiteX8" fmla="*/ 1052734 w 1385973"/>
                <a:gd name="connsiteY8" fmla="*/ 7183723 h 7242452"/>
                <a:gd name="connsiteX9" fmla="*/ 1038530 w 1385973"/>
                <a:gd name="connsiteY9" fmla="*/ 7171427 h 7242452"/>
                <a:gd name="connsiteX10" fmla="*/ 1035965 w 1385973"/>
                <a:gd name="connsiteY10" fmla="*/ 7166954 h 7242452"/>
                <a:gd name="connsiteX11" fmla="*/ 0 w 1385973"/>
                <a:gd name="connsiteY11" fmla="*/ 6130977 h 7242452"/>
                <a:gd name="connsiteX12" fmla="*/ 0 w 1385973"/>
                <a:gd name="connsiteY12" fmla="*/ 5997277 h 7242452"/>
                <a:gd name="connsiteX13" fmla="*/ 0 w 1385973"/>
                <a:gd name="connsiteY13" fmla="*/ 3688080 h 7242452"/>
                <a:gd name="connsiteX14" fmla="*/ 0 w 1385973"/>
                <a:gd name="connsiteY14" fmla="*/ 3554380 h 7242452"/>
                <a:gd name="connsiteX15" fmla="*/ 1 w 1385973"/>
                <a:gd name="connsiteY15" fmla="*/ 3554380 h 7242452"/>
                <a:gd name="connsiteX16" fmla="*/ 1 w 1385973"/>
                <a:gd name="connsiteY16" fmla="*/ 3554373 h 7242452"/>
                <a:gd name="connsiteX17" fmla="*/ 1 w 1385973"/>
                <a:gd name="connsiteY17" fmla="*/ 1245176 h 7242452"/>
                <a:gd name="connsiteX18" fmla="*/ 1 w 1385973"/>
                <a:gd name="connsiteY18" fmla="*/ 1111476 h 7242452"/>
                <a:gd name="connsiteX19" fmla="*/ 1035966 w 1385973"/>
                <a:gd name="connsiteY19" fmla="*/ 75498 h 7242452"/>
                <a:gd name="connsiteX20" fmla="*/ 1038531 w 1385973"/>
                <a:gd name="connsiteY20" fmla="*/ 71026 h 7242452"/>
                <a:gd name="connsiteX21" fmla="*/ 1052735 w 1385973"/>
                <a:gd name="connsiteY21" fmla="*/ 58730 h 7242452"/>
                <a:gd name="connsiteX22" fmla="*/ 1052795 w 1385973"/>
                <a:gd name="connsiteY22" fmla="*/ 58668 h 7242452"/>
                <a:gd name="connsiteX23" fmla="*/ 1052836 w 1385973"/>
                <a:gd name="connsiteY23" fmla="*/ 58642 h 7242452"/>
                <a:gd name="connsiteX24" fmla="*/ 1087932 w 1385973"/>
                <a:gd name="connsiteY24" fmla="*/ 28256 h 7242452"/>
                <a:gd name="connsiteX25" fmla="*/ 1114012 w 1385973"/>
                <a:gd name="connsiteY25" fmla="*/ 18018 h 7242452"/>
                <a:gd name="connsiteX26" fmla="*/ 1117358 w 1385973"/>
                <a:gd name="connsiteY26" fmla="*/ 15796 h 7242452"/>
                <a:gd name="connsiteX27" fmla="*/ 1121946 w 1385973"/>
                <a:gd name="connsiteY27" fmla="*/ 14902 h 7242452"/>
                <a:gd name="connsiteX28" fmla="*/ 1149801 w 1385973"/>
                <a:gd name="connsiteY28" fmla="*/ 3966 h 7242452"/>
                <a:gd name="connsiteX29" fmla="*/ 1189135 w 1385973"/>
                <a:gd name="connsiteY29" fmla="*/ 0 h 7242452"/>
                <a:gd name="connsiteX30" fmla="*/ 1228468 w 1385973"/>
                <a:gd name="connsiteY30" fmla="*/ 3966 h 7242452"/>
                <a:gd name="connsiteX31" fmla="*/ 1253048 w 1385973"/>
                <a:gd name="connsiteY31" fmla="*/ 13616 h 7242452"/>
                <a:gd name="connsiteX32" fmla="*/ 1264246 w 1385973"/>
                <a:gd name="connsiteY32" fmla="*/ 15796 h 7242452"/>
                <a:gd name="connsiteX33" fmla="*/ 1272414 w 1385973"/>
                <a:gd name="connsiteY33" fmla="*/ 21220 h 7242452"/>
                <a:gd name="connsiteX34" fmla="*/ 1290338 w 1385973"/>
                <a:gd name="connsiteY34" fmla="*/ 28256 h 7242452"/>
                <a:gd name="connsiteX35" fmla="*/ 1314459 w 1385973"/>
                <a:gd name="connsiteY35" fmla="*/ 49140 h 7242452"/>
                <a:gd name="connsiteX36" fmla="*/ 1328809 w 1385973"/>
                <a:gd name="connsiteY36" fmla="*/ 58668 h 7242452"/>
                <a:gd name="connsiteX37" fmla="*/ 1328808 w 1385973"/>
                <a:gd name="connsiteY37" fmla="*/ 58668 h 7242452"/>
                <a:gd name="connsiteX38" fmla="*/ 1333330 w 1385973"/>
                <a:gd name="connsiteY38" fmla="*/ 65478 h 7242452"/>
                <a:gd name="connsiteX39" fmla="*/ 1339738 w 1385973"/>
                <a:gd name="connsiteY39" fmla="*/ 71026 h 7242452"/>
                <a:gd name="connsiteX40" fmla="*/ 1357038 w 1385973"/>
                <a:gd name="connsiteY40" fmla="*/ 101180 h 7242452"/>
                <a:gd name="connsiteX41" fmla="*/ 1371682 w 1385973"/>
                <a:gd name="connsiteY41" fmla="*/ 123232 h 7242452"/>
                <a:gd name="connsiteX42" fmla="*/ 1385973 w 1385973"/>
                <a:gd name="connsiteY42" fmla="*/ 196678 h 7242452"/>
                <a:gd name="connsiteX43" fmla="*/ 1384306 w 1385973"/>
                <a:gd name="connsiteY43" fmla="*/ 205244 h 7242452"/>
                <a:gd name="connsiteX44" fmla="*/ 1384306 w 1385973"/>
                <a:gd name="connsiteY44" fmla="*/ 321811 h 7242452"/>
                <a:gd name="connsiteX45" fmla="*/ 1385973 w 1385973"/>
                <a:gd name="connsiteY45" fmla="*/ 330378 h 7242452"/>
                <a:gd name="connsiteX46" fmla="*/ 1384306 w 1385973"/>
                <a:gd name="connsiteY46" fmla="*/ 338944 h 7242452"/>
                <a:gd name="connsiteX47" fmla="*/ 1384307 w 1385973"/>
                <a:gd name="connsiteY47" fmla="*/ 2491960 h 7242452"/>
                <a:gd name="connsiteX48" fmla="*/ 1385973 w 1385973"/>
                <a:gd name="connsiteY48" fmla="*/ 2491960 h 7242452"/>
                <a:gd name="connsiteX49" fmla="*/ 1385973 w 1385973"/>
                <a:gd name="connsiteY49" fmla="*/ 2625660 h 7242452"/>
                <a:gd name="connsiteX50" fmla="*/ 1385973 w 1385973"/>
                <a:gd name="connsiteY50" fmla="*/ 4940350 h 7242452"/>
                <a:gd name="connsiteX51" fmla="*/ 1385973 w 1385973"/>
                <a:gd name="connsiteY51" fmla="*/ 5074050 h 7242452"/>
                <a:gd name="connsiteX52" fmla="*/ 1384306 w 1385973"/>
                <a:gd name="connsiteY52" fmla="*/ 5074050 h 7242452"/>
                <a:gd name="connsiteX53" fmla="*/ 1384305 w 1385973"/>
                <a:gd name="connsiteY53" fmla="*/ 6903510 h 7242452"/>
                <a:gd name="connsiteX54" fmla="*/ 1385972 w 1385973"/>
                <a:gd name="connsiteY54" fmla="*/ 6912075 h 7242452"/>
                <a:gd name="connsiteX55" fmla="*/ 1384305 w 1385973"/>
                <a:gd name="connsiteY55" fmla="*/ 6920642 h 7242452"/>
                <a:gd name="connsiteX56" fmla="*/ 1384305 w 1385973"/>
                <a:gd name="connsiteY56" fmla="*/ 7037209 h 7242452"/>
                <a:gd name="connsiteX57" fmla="*/ 1385972 w 1385973"/>
                <a:gd name="connsiteY57" fmla="*/ 7045775 h 7242452"/>
                <a:gd name="connsiteX58" fmla="*/ 1371681 w 1385973"/>
                <a:gd name="connsiteY58" fmla="*/ 7119220 h 7242452"/>
                <a:gd name="connsiteX59" fmla="*/ 1357037 w 1385973"/>
                <a:gd name="connsiteY59" fmla="*/ 7141272 h 7242452"/>
                <a:gd name="connsiteX60" fmla="*/ 1339737 w 1385973"/>
                <a:gd name="connsiteY60" fmla="*/ 7171427 h 7242452"/>
                <a:gd name="connsiteX61" fmla="*/ 1333329 w 1385973"/>
                <a:gd name="connsiteY61" fmla="*/ 7176974 h 7242452"/>
                <a:gd name="connsiteX62" fmla="*/ 1328807 w 1385973"/>
                <a:gd name="connsiteY62" fmla="*/ 7183784 h 7242452"/>
                <a:gd name="connsiteX63" fmla="*/ 1328808 w 1385973"/>
                <a:gd name="connsiteY63" fmla="*/ 7183784 h 7242452"/>
                <a:gd name="connsiteX64" fmla="*/ 1314458 w 1385973"/>
                <a:gd name="connsiteY64" fmla="*/ 7193313 h 7242452"/>
                <a:gd name="connsiteX65" fmla="*/ 1290337 w 1385973"/>
                <a:gd name="connsiteY65" fmla="*/ 7214196 h 7242452"/>
                <a:gd name="connsiteX66" fmla="*/ 1272413 w 1385973"/>
                <a:gd name="connsiteY66" fmla="*/ 7221233 h 7242452"/>
                <a:gd name="connsiteX67" fmla="*/ 1264245 w 1385973"/>
                <a:gd name="connsiteY67" fmla="*/ 7226657 h 7242452"/>
                <a:gd name="connsiteX68" fmla="*/ 1253047 w 1385973"/>
                <a:gd name="connsiteY68" fmla="*/ 7228836 h 7242452"/>
                <a:gd name="connsiteX69" fmla="*/ 1228467 w 1385973"/>
                <a:gd name="connsiteY69" fmla="*/ 7238486 h 7242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1385973" h="7242452">
                  <a:moveTo>
                    <a:pt x="1189134" y="7242452"/>
                  </a:moveTo>
                  <a:lnTo>
                    <a:pt x="1149800" y="7238486"/>
                  </a:lnTo>
                  <a:lnTo>
                    <a:pt x="1121945" y="7227550"/>
                  </a:lnTo>
                  <a:lnTo>
                    <a:pt x="1117357" y="7226657"/>
                  </a:lnTo>
                  <a:lnTo>
                    <a:pt x="1114011" y="7224435"/>
                  </a:lnTo>
                  <a:lnTo>
                    <a:pt x="1087931" y="7214196"/>
                  </a:lnTo>
                  <a:lnTo>
                    <a:pt x="1052835" y="7183810"/>
                  </a:lnTo>
                  <a:lnTo>
                    <a:pt x="1052794" y="7183784"/>
                  </a:lnTo>
                  <a:lnTo>
                    <a:pt x="1052734" y="7183723"/>
                  </a:lnTo>
                  <a:lnTo>
                    <a:pt x="1038530" y="7171427"/>
                  </a:lnTo>
                  <a:lnTo>
                    <a:pt x="1035965" y="7166954"/>
                  </a:lnTo>
                  <a:lnTo>
                    <a:pt x="0" y="6130977"/>
                  </a:lnTo>
                  <a:lnTo>
                    <a:pt x="0" y="5997277"/>
                  </a:lnTo>
                  <a:lnTo>
                    <a:pt x="0" y="3688080"/>
                  </a:lnTo>
                  <a:lnTo>
                    <a:pt x="0" y="3554380"/>
                  </a:lnTo>
                  <a:lnTo>
                    <a:pt x="1" y="3554380"/>
                  </a:lnTo>
                  <a:lnTo>
                    <a:pt x="1" y="3554373"/>
                  </a:lnTo>
                  <a:lnTo>
                    <a:pt x="1" y="1245176"/>
                  </a:lnTo>
                  <a:lnTo>
                    <a:pt x="1" y="1111476"/>
                  </a:lnTo>
                  <a:lnTo>
                    <a:pt x="1035966" y="75498"/>
                  </a:lnTo>
                  <a:lnTo>
                    <a:pt x="1038531" y="71026"/>
                  </a:lnTo>
                  <a:lnTo>
                    <a:pt x="1052735" y="58730"/>
                  </a:lnTo>
                  <a:lnTo>
                    <a:pt x="1052795" y="58668"/>
                  </a:lnTo>
                  <a:lnTo>
                    <a:pt x="1052836" y="58642"/>
                  </a:lnTo>
                  <a:lnTo>
                    <a:pt x="1087932" y="28256"/>
                  </a:lnTo>
                  <a:lnTo>
                    <a:pt x="1114012" y="18018"/>
                  </a:lnTo>
                  <a:lnTo>
                    <a:pt x="1117358" y="15796"/>
                  </a:lnTo>
                  <a:lnTo>
                    <a:pt x="1121946" y="14902"/>
                  </a:lnTo>
                  <a:lnTo>
                    <a:pt x="1149801" y="3966"/>
                  </a:lnTo>
                  <a:lnTo>
                    <a:pt x="1189135" y="0"/>
                  </a:lnTo>
                  <a:lnTo>
                    <a:pt x="1228468" y="3966"/>
                  </a:lnTo>
                  <a:lnTo>
                    <a:pt x="1253048" y="13616"/>
                  </a:lnTo>
                  <a:lnTo>
                    <a:pt x="1264246" y="15796"/>
                  </a:lnTo>
                  <a:lnTo>
                    <a:pt x="1272414" y="21220"/>
                  </a:lnTo>
                  <a:lnTo>
                    <a:pt x="1290338" y="28256"/>
                  </a:lnTo>
                  <a:lnTo>
                    <a:pt x="1314459" y="49140"/>
                  </a:lnTo>
                  <a:lnTo>
                    <a:pt x="1328809" y="58668"/>
                  </a:lnTo>
                  <a:lnTo>
                    <a:pt x="1328808" y="58668"/>
                  </a:lnTo>
                  <a:lnTo>
                    <a:pt x="1333330" y="65478"/>
                  </a:lnTo>
                  <a:lnTo>
                    <a:pt x="1339738" y="71026"/>
                  </a:lnTo>
                  <a:lnTo>
                    <a:pt x="1357038" y="101180"/>
                  </a:lnTo>
                  <a:lnTo>
                    <a:pt x="1371682" y="123232"/>
                  </a:lnTo>
                  <a:cubicBezTo>
                    <a:pt x="1381210" y="146728"/>
                    <a:pt x="1385972" y="171702"/>
                    <a:pt x="1385973" y="196678"/>
                  </a:cubicBezTo>
                  <a:lnTo>
                    <a:pt x="1384306" y="205244"/>
                  </a:lnTo>
                  <a:lnTo>
                    <a:pt x="1384306" y="321811"/>
                  </a:lnTo>
                  <a:lnTo>
                    <a:pt x="1385973" y="330378"/>
                  </a:lnTo>
                  <a:lnTo>
                    <a:pt x="1384306" y="338944"/>
                  </a:lnTo>
                  <a:lnTo>
                    <a:pt x="1384307" y="2491960"/>
                  </a:lnTo>
                  <a:lnTo>
                    <a:pt x="1385973" y="2491960"/>
                  </a:lnTo>
                  <a:lnTo>
                    <a:pt x="1385973" y="2625660"/>
                  </a:lnTo>
                  <a:lnTo>
                    <a:pt x="1385973" y="4940350"/>
                  </a:lnTo>
                  <a:lnTo>
                    <a:pt x="1385973" y="5074050"/>
                  </a:lnTo>
                  <a:lnTo>
                    <a:pt x="1384306" y="5074050"/>
                  </a:lnTo>
                  <a:lnTo>
                    <a:pt x="1384305" y="6903510"/>
                  </a:lnTo>
                  <a:lnTo>
                    <a:pt x="1385972" y="6912075"/>
                  </a:lnTo>
                  <a:lnTo>
                    <a:pt x="1384305" y="6920642"/>
                  </a:lnTo>
                  <a:lnTo>
                    <a:pt x="1384305" y="7037209"/>
                  </a:lnTo>
                  <a:lnTo>
                    <a:pt x="1385972" y="7045775"/>
                  </a:lnTo>
                  <a:cubicBezTo>
                    <a:pt x="1385971" y="7070750"/>
                    <a:pt x="1381209" y="7095725"/>
                    <a:pt x="1371681" y="7119220"/>
                  </a:cubicBezTo>
                  <a:lnTo>
                    <a:pt x="1357037" y="7141272"/>
                  </a:lnTo>
                  <a:lnTo>
                    <a:pt x="1339737" y="7171427"/>
                  </a:lnTo>
                  <a:lnTo>
                    <a:pt x="1333329" y="7176974"/>
                  </a:lnTo>
                  <a:lnTo>
                    <a:pt x="1328807" y="7183784"/>
                  </a:lnTo>
                  <a:lnTo>
                    <a:pt x="1328808" y="7183784"/>
                  </a:lnTo>
                  <a:lnTo>
                    <a:pt x="1314458" y="7193313"/>
                  </a:lnTo>
                  <a:lnTo>
                    <a:pt x="1290337" y="7214196"/>
                  </a:lnTo>
                  <a:lnTo>
                    <a:pt x="1272413" y="7221233"/>
                  </a:lnTo>
                  <a:lnTo>
                    <a:pt x="1264245" y="7226657"/>
                  </a:lnTo>
                  <a:lnTo>
                    <a:pt x="1253047" y="7228836"/>
                  </a:lnTo>
                  <a:lnTo>
                    <a:pt x="1228467" y="7238486"/>
                  </a:lnTo>
                  <a:close/>
                </a:path>
              </a:pathLst>
            </a:custGeom>
            <a:solidFill>
              <a:srgbClr val="C5C5C5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8" name="任意多边形 57"/>
            <p:cNvSpPr/>
            <p:nvPr/>
          </p:nvSpPr>
          <p:spPr>
            <a:xfrm rot="16200000" flipV="1">
              <a:off x="5365846" y="1375197"/>
              <a:ext cx="980635" cy="5146922"/>
            </a:xfrm>
            <a:custGeom>
              <a:avLst/>
              <a:gdLst>
                <a:gd name="connsiteX0" fmla="*/ 1385973 w 1385973"/>
                <a:gd name="connsiteY0" fmla="*/ 5105957 h 7274359"/>
                <a:gd name="connsiteX1" fmla="*/ 1385973 w 1385973"/>
                <a:gd name="connsiteY1" fmla="*/ 4940351 h 7274359"/>
                <a:gd name="connsiteX2" fmla="*/ 1385973 w 1385973"/>
                <a:gd name="connsiteY2" fmla="*/ 2657567 h 7274359"/>
                <a:gd name="connsiteX3" fmla="*/ 1385973 w 1385973"/>
                <a:gd name="connsiteY3" fmla="*/ 2491961 h 7274359"/>
                <a:gd name="connsiteX4" fmla="*/ 1384307 w 1385973"/>
                <a:gd name="connsiteY4" fmla="*/ 2491961 h 7274359"/>
                <a:gd name="connsiteX5" fmla="*/ 1384306 w 1385973"/>
                <a:gd name="connsiteY5" fmla="*/ 370851 h 7274359"/>
                <a:gd name="connsiteX6" fmla="*/ 1385973 w 1385973"/>
                <a:gd name="connsiteY6" fmla="*/ 362285 h 7274359"/>
                <a:gd name="connsiteX7" fmla="*/ 1384306 w 1385973"/>
                <a:gd name="connsiteY7" fmla="*/ 353718 h 7274359"/>
                <a:gd name="connsiteX8" fmla="*/ 1384306 w 1385973"/>
                <a:gd name="connsiteY8" fmla="*/ 205245 h 7274359"/>
                <a:gd name="connsiteX9" fmla="*/ 1385973 w 1385973"/>
                <a:gd name="connsiteY9" fmla="*/ 196679 h 7274359"/>
                <a:gd name="connsiteX10" fmla="*/ 1371682 w 1385973"/>
                <a:gd name="connsiteY10" fmla="*/ 123233 h 7274359"/>
                <a:gd name="connsiteX11" fmla="*/ 1357038 w 1385973"/>
                <a:gd name="connsiteY11" fmla="*/ 101181 h 7274359"/>
                <a:gd name="connsiteX12" fmla="*/ 1339738 w 1385973"/>
                <a:gd name="connsiteY12" fmla="*/ 71027 h 7274359"/>
                <a:gd name="connsiteX13" fmla="*/ 1333330 w 1385973"/>
                <a:gd name="connsiteY13" fmla="*/ 65479 h 7274359"/>
                <a:gd name="connsiteX14" fmla="*/ 1328808 w 1385973"/>
                <a:gd name="connsiteY14" fmla="*/ 58669 h 7274359"/>
                <a:gd name="connsiteX15" fmla="*/ 1328809 w 1385973"/>
                <a:gd name="connsiteY15" fmla="*/ 58669 h 7274359"/>
                <a:gd name="connsiteX16" fmla="*/ 1314459 w 1385973"/>
                <a:gd name="connsiteY16" fmla="*/ 49141 h 7274359"/>
                <a:gd name="connsiteX17" fmla="*/ 1290338 w 1385973"/>
                <a:gd name="connsiteY17" fmla="*/ 28257 h 7274359"/>
                <a:gd name="connsiteX18" fmla="*/ 1272414 w 1385973"/>
                <a:gd name="connsiteY18" fmla="*/ 21221 h 7274359"/>
                <a:gd name="connsiteX19" fmla="*/ 1264246 w 1385973"/>
                <a:gd name="connsiteY19" fmla="*/ 15797 h 7274359"/>
                <a:gd name="connsiteX20" fmla="*/ 1253048 w 1385973"/>
                <a:gd name="connsiteY20" fmla="*/ 13617 h 7274359"/>
                <a:gd name="connsiteX21" fmla="*/ 1228468 w 1385973"/>
                <a:gd name="connsiteY21" fmla="*/ 3967 h 7274359"/>
                <a:gd name="connsiteX22" fmla="*/ 1189135 w 1385973"/>
                <a:gd name="connsiteY22" fmla="*/ 0 h 7274359"/>
                <a:gd name="connsiteX23" fmla="*/ 1149801 w 1385973"/>
                <a:gd name="connsiteY23" fmla="*/ 3967 h 7274359"/>
                <a:gd name="connsiteX24" fmla="*/ 1121946 w 1385973"/>
                <a:gd name="connsiteY24" fmla="*/ 14903 h 7274359"/>
                <a:gd name="connsiteX25" fmla="*/ 1117358 w 1385973"/>
                <a:gd name="connsiteY25" fmla="*/ 15797 h 7274359"/>
                <a:gd name="connsiteX26" fmla="*/ 1114012 w 1385973"/>
                <a:gd name="connsiteY26" fmla="*/ 18019 h 7274359"/>
                <a:gd name="connsiteX27" fmla="*/ 1087932 w 1385973"/>
                <a:gd name="connsiteY27" fmla="*/ 28257 h 7274359"/>
                <a:gd name="connsiteX28" fmla="*/ 1052836 w 1385973"/>
                <a:gd name="connsiteY28" fmla="*/ 58643 h 7274359"/>
                <a:gd name="connsiteX29" fmla="*/ 1052795 w 1385973"/>
                <a:gd name="connsiteY29" fmla="*/ 58669 h 7274359"/>
                <a:gd name="connsiteX30" fmla="*/ 1052735 w 1385973"/>
                <a:gd name="connsiteY30" fmla="*/ 58731 h 7274359"/>
                <a:gd name="connsiteX31" fmla="*/ 1038531 w 1385973"/>
                <a:gd name="connsiteY31" fmla="*/ 71027 h 7274359"/>
                <a:gd name="connsiteX32" fmla="*/ 1035966 w 1385973"/>
                <a:gd name="connsiteY32" fmla="*/ 75499 h 7274359"/>
                <a:gd name="connsiteX33" fmla="*/ 1 w 1385973"/>
                <a:gd name="connsiteY33" fmla="*/ 1111477 h 7274359"/>
                <a:gd name="connsiteX34" fmla="*/ 1 w 1385973"/>
                <a:gd name="connsiteY34" fmla="*/ 1277083 h 7274359"/>
                <a:gd name="connsiteX35" fmla="*/ 1 w 1385973"/>
                <a:gd name="connsiteY35" fmla="*/ 3554374 h 7274359"/>
                <a:gd name="connsiteX36" fmla="*/ 1 w 1385973"/>
                <a:gd name="connsiteY36" fmla="*/ 3554381 h 7274359"/>
                <a:gd name="connsiteX37" fmla="*/ 0 w 1385973"/>
                <a:gd name="connsiteY37" fmla="*/ 3554381 h 7274359"/>
                <a:gd name="connsiteX38" fmla="*/ 0 w 1385973"/>
                <a:gd name="connsiteY38" fmla="*/ 3719987 h 7274359"/>
                <a:gd name="connsiteX39" fmla="*/ 0 w 1385973"/>
                <a:gd name="connsiteY39" fmla="*/ 5997278 h 7274359"/>
                <a:gd name="connsiteX40" fmla="*/ 0 w 1385973"/>
                <a:gd name="connsiteY40" fmla="*/ 6162884 h 7274359"/>
                <a:gd name="connsiteX41" fmla="*/ 1035965 w 1385973"/>
                <a:gd name="connsiteY41" fmla="*/ 7198861 h 7274359"/>
                <a:gd name="connsiteX42" fmla="*/ 1038530 w 1385973"/>
                <a:gd name="connsiteY42" fmla="*/ 7203334 h 7274359"/>
                <a:gd name="connsiteX43" fmla="*/ 1052734 w 1385973"/>
                <a:gd name="connsiteY43" fmla="*/ 7215630 h 7274359"/>
                <a:gd name="connsiteX44" fmla="*/ 1052794 w 1385973"/>
                <a:gd name="connsiteY44" fmla="*/ 7215691 h 7274359"/>
                <a:gd name="connsiteX45" fmla="*/ 1052835 w 1385973"/>
                <a:gd name="connsiteY45" fmla="*/ 7215717 h 7274359"/>
                <a:gd name="connsiteX46" fmla="*/ 1087931 w 1385973"/>
                <a:gd name="connsiteY46" fmla="*/ 7246103 h 7274359"/>
                <a:gd name="connsiteX47" fmla="*/ 1114011 w 1385973"/>
                <a:gd name="connsiteY47" fmla="*/ 7256342 h 7274359"/>
                <a:gd name="connsiteX48" fmla="*/ 1117357 w 1385973"/>
                <a:gd name="connsiteY48" fmla="*/ 7258564 h 7274359"/>
                <a:gd name="connsiteX49" fmla="*/ 1121945 w 1385973"/>
                <a:gd name="connsiteY49" fmla="*/ 7259457 h 7274359"/>
                <a:gd name="connsiteX50" fmla="*/ 1149800 w 1385973"/>
                <a:gd name="connsiteY50" fmla="*/ 7270393 h 7274359"/>
                <a:gd name="connsiteX51" fmla="*/ 1189134 w 1385973"/>
                <a:gd name="connsiteY51" fmla="*/ 7274359 h 7274359"/>
                <a:gd name="connsiteX52" fmla="*/ 1228467 w 1385973"/>
                <a:gd name="connsiteY52" fmla="*/ 7270393 h 7274359"/>
                <a:gd name="connsiteX53" fmla="*/ 1253047 w 1385973"/>
                <a:gd name="connsiteY53" fmla="*/ 7260743 h 7274359"/>
                <a:gd name="connsiteX54" fmla="*/ 1264245 w 1385973"/>
                <a:gd name="connsiteY54" fmla="*/ 7258564 h 7274359"/>
                <a:gd name="connsiteX55" fmla="*/ 1272413 w 1385973"/>
                <a:gd name="connsiteY55" fmla="*/ 7253140 h 7274359"/>
                <a:gd name="connsiteX56" fmla="*/ 1290337 w 1385973"/>
                <a:gd name="connsiteY56" fmla="*/ 7246103 h 7274359"/>
                <a:gd name="connsiteX57" fmla="*/ 1314458 w 1385973"/>
                <a:gd name="connsiteY57" fmla="*/ 7225220 h 7274359"/>
                <a:gd name="connsiteX58" fmla="*/ 1328808 w 1385973"/>
                <a:gd name="connsiteY58" fmla="*/ 7215691 h 7274359"/>
                <a:gd name="connsiteX59" fmla="*/ 1328807 w 1385973"/>
                <a:gd name="connsiteY59" fmla="*/ 7215691 h 7274359"/>
                <a:gd name="connsiteX60" fmla="*/ 1333329 w 1385973"/>
                <a:gd name="connsiteY60" fmla="*/ 7208881 h 7274359"/>
                <a:gd name="connsiteX61" fmla="*/ 1339737 w 1385973"/>
                <a:gd name="connsiteY61" fmla="*/ 7203334 h 7274359"/>
                <a:gd name="connsiteX62" fmla="*/ 1357037 w 1385973"/>
                <a:gd name="connsiteY62" fmla="*/ 7173179 h 7274359"/>
                <a:gd name="connsiteX63" fmla="*/ 1371681 w 1385973"/>
                <a:gd name="connsiteY63" fmla="*/ 7151127 h 7274359"/>
                <a:gd name="connsiteX64" fmla="*/ 1385972 w 1385973"/>
                <a:gd name="connsiteY64" fmla="*/ 7077682 h 7274359"/>
                <a:gd name="connsiteX65" fmla="*/ 1384305 w 1385973"/>
                <a:gd name="connsiteY65" fmla="*/ 7069116 h 7274359"/>
                <a:gd name="connsiteX66" fmla="*/ 1384305 w 1385973"/>
                <a:gd name="connsiteY66" fmla="*/ 6920643 h 7274359"/>
                <a:gd name="connsiteX67" fmla="*/ 1385972 w 1385973"/>
                <a:gd name="connsiteY67" fmla="*/ 6912076 h 7274359"/>
                <a:gd name="connsiteX68" fmla="*/ 1384305 w 1385973"/>
                <a:gd name="connsiteY68" fmla="*/ 6903510 h 7274359"/>
                <a:gd name="connsiteX69" fmla="*/ 1384306 w 1385973"/>
                <a:gd name="connsiteY69" fmla="*/ 5105957 h 7274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1385973" h="7274359">
                  <a:moveTo>
                    <a:pt x="1385973" y="5105957"/>
                  </a:moveTo>
                  <a:lnTo>
                    <a:pt x="1385973" y="4940351"/>
                  </a:lnTo>
                  <a:lnTo>
                    <a:pt x="1385973" y="2657567"/>
                  </a:lnTo>
                  <a:lnTo>
                    <a:pt x="1385973" y="2491961"/>
                  </a:lnTo>
                  <a:lnTo>
                    <a:pt x="1384307" y="2491961"/>
                  </a:lnTo>
                  <a:lnTo>
                    <a:pt x="1384306" y="370851"/>
                  </a:lnTo>
                  <a:lnTo>
                    <a:pt x="1385973" y="362285"/>
                  </a:lnTo>
                  <a:lnTo>
                    <a:pt x="1384306" y="353718"/>
                  </a:lnTo>
                  <a:lnTo>
                    <a:pt x="1384306" y="205245"/>
                  </a:lnTo>
                  <a:lnTo>
                    <a:pt x="1385973" y="196679"/>
                  </a:lnTo>
                  <a:cubicBezTo>
                    <a:pt x="1385972" y="171703"/>
                    <a:pt x="1381210" y="146729"/>
                    <a:pt x="1371682" y="123233"/>
                  </a:cubicBezTo>
                  <a:lnTo>
                    <a:pt x="1357038" y="101181"/>
                  </a:lnTo>
                  <a:lnTo>
                    <a:pt x="1339738" y="71027"/>
                  </a:lnTo>
                  <a:lnTo>
                    <a:pt x="1333330" y="65479"/>
                  </a:lnTo>
                  <a:lnTo>
                    <a:pt x="1328808" y="58669"/>
                  </a:lnTo>
                  <a:lnTo>
                    <a:pt x="1328809" y="58669"/>
                  </a:lnTo>
                  <a:lnTo>
                    <a:pt x="1314459" y="49141"/>
                  </a:lnTo>
                  <a:lnTo>
                    <a:pt x="1290338" y="28257"/>
                  </a:lnTo>
                  <a:lnTo>
                    <a:pt x="1272414" y="21221"/>
                  </a:lnTo>
                  <a:lnTo>
                    <a:pt x="1264246" y="15797"/>
                  </a:lnTo>
                  <a:lnTo>
                    <a:pt x="1253048" y="13617"/>
                  </a:lnTo>
                  <a:lnTo>
                    <a:pt x="1228468" y="3967"/>
                  </a:lnTo>
                  <a:lnTo>
                    <a:pt x="1189135" y="0"/>
                  </a:lnTo>
                  <a:lnTo>
                    <a:pt x="1149801" y="3967"/>
                  </a:lnTo>
                  <a:lnTo>
                    <a:pt x="1121946" y="14903"/>
                  </a:lnTo>
                  <a:lnTo>
                    <a:pt x="1117358" y="15797"/>
                  </a:lnTo>
                  <a:lnTo>
                    <a:pt x="1114012" y="18019"/>
                  </a:lnTo>
                  <a:lnTo>
                    <a:pt x="1087932" y="28257"/>
                  </a:lnTo>
                  <a:lnTo>
                    <a:pt x="1052836" y="58643"/>
                  </a:lnTo>
                  <a:lnTo>
                    <a:pt x="1052795" y="58669"/>
                  </a:lnTo>
                  <a:lnTo>
                    <a:pt x="1052735" y="58731"/>
                  </a:lnTo>
                  <a:lnTo>
                    <a:pt x="1038531" y="71027"/>
                  </a:lnTo>
                  <a:lnTo>
                    <a:pt x="1035966" y="75499"/>
                  </a:lnTo>
                  <a:lnTo>
                    <a:pt x="1" y="1111477"/>
                  </a:lnTo>
                  <a:lnTo>
                    <a:pt x="1" y="1277083"/>
                  </a:lnTo>
                  <a:lnTo>
                    <a:pt x="1" y="3554374"/>
                  </a:lnTo>
                  <a:lnTo>
                    <a:pt x="1" y="3554381"/>
                  </a:lnTo>
                  <a:lnTo>
                    <a:pt x="0" y="3554381"/>
                  </a:lnTo>
                  <a:lnTo>
                    <a:pt x="0" y="3719987"/>
                  </a:lnTo>
                  <a:lnTo>
                    <a:pt x="0" y="5997278"/>
                  </a:lnTo>
                  <a:lnTo>
                    <a:pt x="0" y="6162884"/>
                  </a:lnTo>
                  <a:lnTo>
                    <a:pt x="1035965" y="7198861"/>
                  </a:lnTo>
                  <a:lnTo>
                    <a:pt x="1038530" y="7203334"/>
                  </a:lnTo>
                  <a:lnTo>
                    <a:pt x="1052734" y="7215630"/>
                  </a:lnTo>
                  <a:lnTo>
                    <a:pt x="1052794" y="7215691"/>
                  </a:lnTo>
                  <a:lnTo>
                    <a:pt x="1052835" y="7215717"/>
                  </a:lnTo>
                  <a:lnTo>
                    <a:pt x="1087931" y="7246103"/>
                  </a:lnTo>
                  <a:lnTo>
                    <a:pt x="1114011" y="7256342"/>
                  </a:lnTo>
                  <a:lnTo>
                    <a:pt x="1117357" y="7258564"/>
                  </a:lnTo>
                  <a:lnTo>
                    <a:pt x="1121945" y="7259457"/>
                  </a:lnTo>
                  <a:lnTo>
                    <a:pt x="1149800" y="7270393"/>
                  </a:lnTo>
                  <a:lnTo>
                    <a:pt x="1189134" y="7274359"/>
                  </a:lnTo>
                  <a:lnTo>
                    <a:pt x="1228467" y="7270393"/>
                  </a:lnTo>
                  <a:lnTo>
                    <a:pt x="1253047" y="7260743"/>
                  </a:lnTo>
                  <a:lnTo>
                    <a:pt x="1264245" y="7258564"/>
                  </a:lnTo>
                  <a:lnTo>
                    <a:pt x="1272413" y="7253140"/>
                  </a:lnTo>
                  <a:lnTo>
                    <a:pt x="1290337" y="7246103"/>
                  </a:lnTo>
                  <a:lnTo>
                    <a:pt x="1314458" y="7225220"/>
                  </a:lnTo>
                  <a:lnTo>
                    <a:pt x="1328808" y="7215691"/>
                  </a:lnTo>
                  <a:lnTo>
                    <a:pt x="1328807" y="7215691"/>
                  </a:lnTo>
                  <a:lnTo>
                    <a:pt x="1333329" y="7208881"/>
                  </a:lnTo>
                  <a:lnTo>
                    <a:pt x="1339737" y="7203334"/>
                  </a:lnTo>
                  <a:lnTo>
                    <a:pt x="1357037" y="7173179"/>
                  </a:lnTo>
                  <a:lnTo>
                    <a:pt x="1371681" y="7151127"/>
                  </a:lnTo>
                  <a:cubicBezTo>
                    <a:pt x="1381209" y="7127632"/>
                    <a:pt x="1385971" y="7102657"/>
                    <a:pt x="1385972" y="7077682"/>
                  </a:cubicBezTo>
                  <a:lnTo>
                    <a:pt x="1384305" y="7069116"/>
                  </a:lnTo>
                  <a:lnTo>
                    <a:pt x="1384305" y="6920643"/>
                  </a:lnTo>
                  <a:lnTo>
                    <a:pt x="1385972" y="6912076"/>
                  </a:lnTo>
                  <a:lnTo>
                    <a:pt x="1384305" y="6903510"/>
                  </a:lnTo>
                  <a:lnTo>
                    <a:pt x="1384306" y="5105957"/>
                  </a:lnTo>
                  <a:close/>
                </a:path>
              </a:pathLst>
            </a:custGeom>
            <a:solidFill>
              <a:srgbClr val="D8D8D8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1" name="任意多边形 70"/>
            <p:cNvSpPr/>
            <p:nvPr/>
          </p:nvSpPr>
          <p:spPr>
            <a:xfrm rot="10800000" flipH="1" flipV="1">
              <a:off x="4799294" y="3386472"/>
              <a:ext cx="980636" cy="2594754"/>
            </a:xfrm>
            <a:custGeom>
              <a:avLst/>
              <a:gdLst>
                <a:gd name="connsiteX0" fmla="*/ 0 w 980636"/>
                <a:gd name="connsiteY0" fmla="*/ 0 h 2594754"/>
                <a:gd name="connsiteX1" fmla="*/ 980636 w 980636"/>
                <a:gd name="connsiteY1" fmla="*/ 0 h 2594754"/>
                <a:gd name="connsiteX2" fmla="*/ 980636 w 980636"/>
                <a:gd name="connsiteY2" fmla="*/ 503855 h 2594754"/>
                <a:gd name="connsiteX3" fmla="*/ 979457 w 980636"/>
                <a:gd name="connsiteY3" fmla="*/ 503855 h 2594754"/>
                <a:gd name="connsiteX4" fmla="*/ 979457 w 980636"/>
                <a:gd name="connsiteY4" fmla="*/ 2449536 h 2594754"/>
                <a:gd name="connsiteX5" fmla="*/ 980636 w 980636"/>
                <a:gd name="connsiteY5" fmla="*/ 2455597 h 2594754"/>
                <a:gd name="connsiteX6" fmla="*/ 970525 w 980636"/>
                <a:gd name="connsiteY6" fmla="*/ 2507562 h 2594754"/>
                <a:gd name="connsiteX7" fmla="*/ 960163 w 980636"/>
                <a:gd name="connsiteY7" fmla="*/ 2523165 h 2594754"/>
                <a:gd name="connsiteX8" fmla="*/ 947923 w 980636"/>
                <a:gd name="connsiteY8" fmla="*/ 2544501 h 2594754"/>
                <a:gd name="connsiteX9" fmla="*/ 943389 w 980636"/>
                <a:gd name="connsiteY9" fmla="*/ 2548426 h 2594754"/>
                <a:gd name="connsiteX10" fmla="*/ 940190 w 980636"/>
                <a:gd name="connsiteY10" fmla="*/ 2553244 h 2594754"/>
                <a:gd name="connsiteX11" fmla="*/ 940190 w 980636"/>
                <a:gd name="connsiteY11" fmla="*/ 2553244 h 2594754"/>
                <a:gd name="connsiteX12" fmla="*/ 930037 w 980636"/>
                <a:gd name="connsiteY12" fmla="*/ 2559986 h 2594754"/>
                <a:gd name="connsiteX13" fmla="*/ 912970 w 980636"/>
                <a:gd name="connsiteY13" fmla="*/ 2574762 h 2594754"/>
                <a:gd name="connsiteX14" fmla="*/ 900288 w 980636"/>
                <a:gd name="connsiteY14" fmla="*/ 2579741 h 2594754"/>
                <a:gd name="connsiteX15" fmla="*/ 894509 w 980636"/>
                <a:gd name="connsiteY15" fmla="*/ 2583578 h 2594754"/>
                <a:gd name="connsiteX16" fmla="*/ 886586 w 980636"/>
                <a:gd name="connsiteY16" fmla="*/ 2585120 h 2594754"/>
                <a:gd name="connsiteX17" fmla="*/ 869195 w 980636"/>
                <a:gd name="connsiteY17" fmla="*/ 2591948 h 2594754"/>
                <a:gd name="connsiteX18" fmla="*/ 841365 w 980636"/>
                <a:gd name="connsiteY18" fmla="*/ 2594754 h 2594754"/>
                <a:gd name="connsiteX19" fmla="*/ 813534 w 980636"/>
                <a:gd name="connsiteY19" fmla="*/ 2591948 h 2594754"/>
                <a:gd name="connsiteX20" fmla="*/ 793826 w 980636"/>
                <a:gd name="connsiteY20" fmla="*/ 2584210 h 2594754"/>
                <a:gd name="connsiteX21" fmla="*/ 790580 w 980636"/>
                <a:gd name="connsiteY21" fmla="*/ 2583578 h 2594754"/>
                <a:gd name="connsiteX22" fmla="*/ 788212 w 980636"/>
                <a:gd name="connsiteY22" fmla="*/ 2582006 h 2594754"/>
                <a:gd name="connsiteX23" fmla="*/ 769759 w 980636"/>
                <a:gd name="connsiteY23" fmla="*/ 2574762 h 2594754"/>
                <a:gd name="connsiteX24" fmla="*/ 744927 w 980636"/>
                <a:gd name="connsiteY24" fmla="*/ 2553262 h 2594754"/>
                <a:gd name="connsiteX25" fmla="*/ 744898 w 980636"/>
                <a:gd name="connsiteY25" fmla="*/ 2553244 h 2594754"/>
                <a:gd name="connsiteX26" fmla="*/ 744856 w 980636"/>
                <a:gd name="connsiteY26" fmla="*/ 2553201 h 2594754"/>
                <a:gd name="connsiteX27" fmla="*/ 734806 w 980636"/>
                <a:gd name="connsiteY27" fmla="*/ 2544501 h 2594754"/>
                <a:gd name="connsiteX28" fmla="*/ 732991 w 980636"/>
                <a:gd name="connsiteY28" fmla="*/ 2541336 h 2594754"/>
                <a:gd name="connsiteX29" fmla="*/ 1 w 980636"/>
                <a:gd name="connsiteY29" fmla="*/ 1808338 h 2594754"/>
                <a:gd name="connsiteX30" fmla="*/ 1 w 980636"/>
                <a:gd name="connsiteY30" fmla="*/ 503855 h 2594754"/>
                <a:gd name="connsiteX31" fmla="*/ 0 w 980636"/>
                <a:gd name="connsiteY31" fmla="*/ 503855 h 2594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980636" h="2594754">
                  <a:moveTo>
                    <a:pt x="0" y="0"/>
                  </a:moveTo>
                  <a:lnTo>
                    <a:pt x="980636" y="0"/>
                  </a:lnTo>
                  <a:lnTo>
                    <a:pt x="980636" y="503855"/>
                  </a:lnTo>
                  <a:lnTo>
                    <a:pt x="979457" y="503855"/>
                  </a:lnTo>
                  <a:lnTo>
                    <a:pt x="979457" y="2449536"/>
                  </a:lnTo>
                  <a:lnTo>
                    <a:pt x="980636" y="2455597"/>
                  </a:lnTo>
                  <a:cubicBezTo>
                    <a:pt x="980636" y="2473268"/>
                    <a:pt x="977266" y="2490938"/>
                    <a:pt x="970525" y="2507562"/>
                  </a:cubicBezTo>
                  <a:lnTo>
                    <a:pt x="960163" y="2523165"/>
                  </a:lnTo>
                  <a:lnTo>
                    <a:pt x="947923" y="2544501"/>
                  </a:lnTo>
                  <a:lnTo>
                    <a:pt x="943389" y="2548426"/>
                  </a:lnTo>
                  <a:lnTo>
                    <a:pt x="940190" y="2553244"/>
                  </a:lnTo>
                  <a:lnTo>
                    <a:pt x="940190" y="2553244"/>
                  </a:lnTo>
                  <a:lnTo>
                    <a:pt x="930037" y="2559986"/>
                  </a:lnTo>
                  <a:lnTo>
                    <a:pt x="912970" y="2574762"/>
                  </a:lnTo>
                  <a:lnTo>
                    <a:pt x="900288" y="2579741"/>
                  </a:lnTo>
                  <a:lnTo>
                    <a:pt x="894509" y="2583578"/>
                  </a:lnTo>
                  <a:lnTo>
                    <a:pt x="886586" y="2585120"/>
                  </a:lnTo>
                  <a:lnTo>
                    <a:pt x="869195" y="2591948"/>
                  </a:lnTo>
                  <a:lnTo>
                    <a:pt x="841365" y="2594754"/>
                  </a:lnTo>
                  <a:lnTo>
                    <a:pt x="813534" y="2591948"/>
                  </a:lnTo>
                  <a:lnTo>
                    <a:pt x="793826" y="2584210"/>
                  </a:lnTo>
                  <a:lnTo>
                    <a:pt x="790580" y="2583578"/>
                  </a:lnTo>
                  <a:lnTo>
                    <a:pt x="788212" y="2582006"/>
                  </a:lnTo>
                  <a:lnTo>
                    <a:pt x="769759" y="2574762"/>
                  </a:lnTo>
                  <a:lnTo>
                    <a:pt x="744927" y="2553262"/>
                  </a:lnTo>
                  <a:lnTo>
                    <a:pt x="744898" y="2553244"/>
                  </a:lnTo>
                  <a:lnTo>
                    <a:pt x="744856" y="2553201"/>
                  </a:lnTo>
                  <a:lnTo>
                    <a:pt x="734806" y="2544501"/>
                  </a:lnTo>
                  <a:lnTo>
                    <a:pt x="732991" y="2541336"/>
                  </a:lnTo>
                  <a:lnTo>
                    <a:pt x="1" y="1808338"/>
                  </a:lnTo>
                  <a:lnTo>
                    <a:pt x="1" y="503855"/>
                  </a:lnTo>
                  <a:lnTo>
                    <a:pt x="0" y="503855"/>
                  </a:lnTo>
                  <a:close/>
                </a:path>
              </a:pathLst>
            </a:custGeom>
            <a:solidFill>
              <a:srgbClr val="C5C5C5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3" name="矩形 72"/>
            <p:cNvSpPr/>
            <p:nvPr/>
          </p:nvSpPr>
          <p:spPr>
            <a:xfrm rot="16200000">
              <a:off x="5087956" y="3100243"/>
              <a:ext cx="407598" cy="981296"/>
            </a:xfrm>
            <a:prstGeom prst="rect">
              <a:avLst/>
            </a:prstGeom>
            <a:gradFill>
              <a:gsLst>
                <a:gs pos="100000">
                  <a:schemeClr val="tx1">
                    <a:alpha val="34000"/>
                  </a:schemeClr>
                </a:gs>
                <a:gs pos="0">
                  <a:schemeClr val="bg1">
                    <a:lumMod val="95000"/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3282704" y="866827"/>
              <a:ext cx="2395838" cy="2373313"/>
            </a:xfrm>
            <a:custGeom>
              <a:avLst/>
              <a:gdLst>
                <a:gd name="connsiteX0" fmla="*/ 1741424 w 3386138"/>
                <a:gd name="connsiteY0" fmla="*/ 0 h 3354302"/>
                <a:gd name="connsiteX1" fmla="*/ 3361593 w 3386138"/>
                <a:gd name="connsiteY1" fmla="*/ 0 h 3354302"/>
                <a:gd name="connsiteX2" fmla="*/ 3386138 w 3386138"/>
                <a:gd name="connsiteY2" fmla="*/ 2474 h 3354302"/>
                <a:gd name="connsiteX3" fmla="*/ 3386138 w 3386138"/>
                <a:gd name="connsiteY3" fmla="*/ 2562 h 3354302"/>
                <a:gd name="connsiteX4" fmla="*/ 3360737 w 3386138"/>
                <a:gd name="connsiteY4" fmla="*/ 1 h 3354302"/>
                <a:gd name="connsiteX5" fmla="*/ 3359961 w 3386138"/>
                <a:gd name="connsiteY5" fmla="*/ 79 h 3354302"/>
                <a:gd name="connsiteX6" fmla="*/ 3359199 w 3386138"/>
                <a:gd name="connsiteY6" fmla="*/ 3 h 3354302"/>
                <a:gd name="connsiteX7" fmla="*/ 3319865 w 3386138"/>
                <a:gd name="connsiteY7" fmla="*/ 3968 h 3354302"/>
                <a:gd name="connsiteX8" fmla="*/ 3291844 w 3386138"/>
                <a:gd name="connsiteY8" fmla="*/ 14970 h 3354302"/>
                <a:gd name="connsiteX9" fmla="*/ 3287383 w 3386138"/>
                <a:gd name="connsiteY9" fmla="*/ 15837 h 3354302"/>
                <a:gd name="connsiteX10" fmla="*/ 3284128 w 3386138"/>
                <a:gd name="connsiteY10" fmla="*/ 17998 h 3354302"/>
                <a:gd name="connsiteX11" fmla="*/ 3257995 w 3386138"/>
                <a:gd name="connsiteY11" fmla="*/ 28258 h 3354302"/>
                <a:gd name="connsiteX12" fmla="*/ 3222828 w 3386138"/>
                <a:gd name="connsiteY12" fmla="*/ 58704 h 3354302"/>
                <a:gd name="connsiteX13" fmla="*/ 3222818 w 3386138"/>
                <a:gd name="connsiteY13" fmla="*/ 58711 h 3354302"/>
                <a:gd name="connsiteX14" fmla="*/ 3222803 w 3386138"/>
                <a:gd name="connsiteY14" fmla="*/ 58726 h 3354302"/>
                <a:gd name="connsiteX15" fmla="*/ 3208594 w 3386138"/>
                <a:gd name="connsiteY15" fmla="*/ 71027 h 3354302"/>
                <a:gd name="connsiteX16" fmla="*/ 3206027 w 3386138"/>
                <a:gd name="connsiteY16" fmla="*/ 75501 h 3354302"/>
                <a:gd name="connsiteX17" fmla="*/ 75498 w 3386138"/>
                <a:gd name="connsiteY17" fmla="*/ 3205994 h 3354302"/>
                <a:gd name="connsiteX18" fmla="*/ 71025 w 3386138"/>
                <a:gd name="connsiteY18" fmla="*/ 3208560 h 3354302"/>
                <a:gd name="connsiteX19" fmla="*/ 58729 w 3386138"/>
                <a:gd name="connsiteY19" fmla="*/ 3222763 h 3354302"/>
                <a:gd name="connsiteX20" fmla="*/ 58668 w 3386138"/>
                <a:gd name="connsiteY20" fmla="*/ 3222823 h 3354302"/>
                <a:gd name="connsiteX21" fmla="*/ 58642 w 3386138"/>
                <a:gd name="connsiteY21" fmla="*/ 3222864 h 3354302"/>
                <a:gd name="connsiteX22" fmla="*/ 28256 w 3386138"/>
                <a:gd name="connsiteY22" fmla="*/ 3257961 h 3354302"/>
                <a:gd name="connsiteX23" fmla="*/ 18016 w 3386138"/>
                <a:gd name="connsiteY23" fmla="*/ 3284040 h 3354302"/>
                <a:gd name="connsiteX24" fmla="*/ 15794 w 3386138"/>
                <a:gd name="connsiteY24" fmla="*/ 3287387 h 3354302"/>
                <a:gd name="connsiteX25" fmla="*/ 14902 w 3386138"/>
                <a:gd name="connsiteY25" fmla="*/ 3291975 h 3354302"/>
                <a:gd name="connsiteX26" fmla="*/ 3966 w 3386138"/>
                <a:gd name="connsiteY26" fmla="*/ 3319829 h 3354302"/>
                <a:gd name="connsiteX27" fmla="*/ 490 w 3386138"/>
                <a:gd name="connsiteY27" fmla="*/ 3354302 h 3354302"/>
                <a:gd name="connsiteX28" fmla="*/ 0 w 3386138"/>
                <a:gd name="connsiteY28" fmla="*/ 3354302 h 3354302"/>
                <a:gd name="connsiteX29" fmla="*/ 0 w 3386138"/>
                <a:gd name="connsiteY29" fmla="*/ 1741424 h 3354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3386138" h="3354302">
                  <a:moveTo>
                    <a:pt x="1741424" y="0"/>
                  </a:moveTo>
                  <a:lnTo>
                    <a:pt x="3361593" y="0"/>
                  </a:lnTo>
                  <a:lnTo>
                    <a:pt x="3386138" y="2474"/>
                  </a:lnTo>
                  <a:lnTo>
                    <a:pt x="3386138" y="2562"/>
                  </a:lnTo>
                  <a:lnTo>
                    <a:pt x="3360737" y="1"/>
                  </a:lnTo>
                  <a:lnTo>
                    <a:pt x="3359961" y="79"/>
                  </a:lnTo>
                  <a:lnTo>
                    <a:pt x="3359199" y="3"/>
                  </a:lnTo>
                  <a:lnTo>
                    <a:pt x="3319865" y="3968"/>
                  </a:lnTo>
                  <a:lnTo>
                    <a:pt x="3291844" y="14970"/>
                  </a:lnTo>
                  <a:lnTo>
                    <a:pt x="3287383" y="15837"/>
                  </a:lnTo>
                  <a:lnTo>
                    <a:pt x="3284128" y="17998"/>
                  </a:lnTo>
                  <a:lnTo>
                    <a:pt x="3257995" y="28258"/>
                  </a:lnTo>
                  <a:lnTo>
                    <a:pt x="3222828" y="58704"/>
                  </a:lnTo>
                  <a:lnTo>
                    <a:pt x="3222818" y="58711"/>
                  </a:lnTo>
                  <a:lnTo>
                    <a:pt x="3222803" y="58726"/>
                  </a:lnTo>
                  <a:lnTo>
                    <a:pt x="3208594" y="71027"/>
                  </a:lnTo>
                  <a:lnTo>
                    <a:pt x="3206027" y="75501"/>
                  </a:lnTo>
                  <a:lnTo>
                    <a:pt x="75498" y="3205994"/>
                  </a:lnTo>
                  <a:lnTo>
                    <a:pt x="71025" y="3208560"/>
                  </a:lnTo>
                  <a:lnTo>
                    <a:pt x="58729" y="3222763"/>
                  </a:lnTo>
                  <a:lnTo>
                    <a:pt x="58668" y="3222823"/>
                  </a:lnTo>
                  <a:lnTo>
                    <a:pt x="58642" y="3222864"/>
                  </a:lnTo>
                  <a:lnTo>
                    <a:pt x="28256" y="3257961"/>
                  </a:lnTo>
                  <a:lnTo>
                    <a:pt x="18016" y="3284040"/>
                  </a:lnTo>
                  <a:lnTo>
                    <a:pt x="15794" y="3287387"/>
                  </a:lnTo>
                  <a:lnTo>
                    <a:pt x="14902" y="3291975"/>
                  </a:lnTo>
                  <a:lnTo>
                    <a:pt x="3966" y="3319829"/>
                  </a:lnTo>
                  <a:lnTo>
                    <a:pt x="490" y="3354302"/>
                  </a:lnTo>
                  <a:lnTo>
                    <a:pt x="0" y="3354302"/>
                  </a:lnTo>
                  <a:lnTo>
                    <a:pt x="0" y="1741424"/>
                  </a:lnTo>
                  <a:close/>
                </a:path>
              </a:pathLst>
            </a:custGeom>
            <a:solidFill>
              <a:srgbClr val="FEB750"/>
            </a:solidFill>
            <a:ln w="19050">
              <a:noFill/>
            </a:ln>
            <a:effectLst>
              <a:outerShdw blurRad="584200" dist="1524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9" name="任意多边形 48"/>
            <p:cNvSpPr/>
            <p:nvPr/>
          </p:nvSpPr>
          <p:spPr>
            <a:xfrm flipH="1">
              <a:off x="6028365" y="866827"/>
              <a:ext cx="2395838" cy="2373313"/>
            </a:xfrm>
            <a:custGeom>
              <a:avLst/>
              <a:gdLst>
                <a:gd name="connsiteX0" fmla="*/ 1741424 w 3386138"/>
                <a:gd name="connsiteY0" fmla="*/ 0 h 3354302"/>
                <a:gd name="connsiteX1" fmla="*/ 3361593 w 3386138"/>
                <a:gd name="connsiteY1" fmla="*/ 0 h 3354302"/>
                <a:gd name="connsiteX2" fmla="*/ 3386138 w 3386138"/>
                <a:gd name="connsiteY2" fmla="*/ 2474 h 3354302"/>
                <a:gd name="connsiteX3" fmla="*/ 3386138 w 3386138"/>
                <a:gd name="connsiteY3" fmla="*/ 2562 h 3354302"/>
                <a:gd name="connsiteX4" fmla="*/ 3360737 w 3386138"/>
                <a:gd name="connsiteY4" fmla="*/ 1 h 3354302"/>
                <a:gd name="connsiteX5" fmla="*/ 3359961 w 3386138"/>
                <a:gd name="connsiteY5" fmla="*/ 79 h 3354302"/>
                <a:gd name="connsiteX6" fmla="*/ 3359199 w 3386138"/>
                <a:gd name="connsiteY6" fmla="*/ 3 h 3354302"/>
                <a:gd name="connsiteX7" fmla="*/ 3319865 w 3386138"/>
                <a:gd name="connsiteY7" fmla="*/ 3968 h 3354302"/>
                <a:gd name="connsiteX8" fmla="*/ 3291844 w 3386138"/>
                <a:gd name="connsiteY8" fmla="*/ 14970 h 3354302"/>
                <a:gd name="connsiteX9" fmla="*/ 3287383 w 3386138"/>
                <a:gd name="connsiteY9" fmla="*/ 15837 h 3354302"/>
                <a:gd name="connsiteX10" fmla="*/ 3284128 w 3386138"/>
                <a:gd name="connsiteY10" fmla="*/ 17998 h 3354302"/>
                <a:gd name="connsiteX11" fmla="*/ 3257995 w 3386138"/>
                <a:gd name="connsiteY11" fmla="*/ 28258 h 3354302"/>
                <a:gd name="connsiteX12" fmla="*/ 3222828 w 3386138"/>
                <a:gd name="connsiteY12" fmla="*/ 58704 h 3354302"/>
                <a:gd name="connsiteX13" fmla="*/ 3222818 w 3386138"/>
                <a:gd name="connsiteY13" fmla="*/ 58711 h 3354302"/>
                <a:gd name="connsiteX14" fmla="*/ 3222803 w 3386138"/>
                <a:gd name="connsiteY14" fmla="*/ 58726 h 3354302"/>
                <a:gd name="connsiteX15" fmla="*/ 3208594 w 3386138"/>
                <a:gd name="connsiteY15" fmla="*/ 71027 h 3354302"/>
                <a:gd name="connsiteX16" fmla="*/ 3206027 w 3386138"/>
                <a:gd name="connsiteY16" fmla="*/ 75501 h 3354302"/>
                <a:gd name="connsiteX17" fmla="*/ 75498 w 3386138"/>
                <a:gd name="connsiteY17" fmla="*/ 3205994 h 3354302"/>
                <a:gd name="connsiteX18" fmla="*/ 71025 w 3386138"/>
                <a:gd name="connsiteY18" fmla="*/ 3208560 h 3354302"/>
                <a:gd name="connsiteX19" fmla="*/ 58729 w 3386138"/>
                <a:gd name="connsiteY19" fmla="*/ 3222763 h 3354302"/>
                <a:gd name="connsiteX20" fmla="*/ 58668 w 3386138"/>
                <a:gd name="connsiteY20" fmla="*/ 3222823 h 3354302"/>
                <a:gd name="connsiteX21" fmla="*/ 58642 w 3386138"/>
                <a:gd name="connsiteY21" fmla="*/ 3222864 h 3354302"/>
                <a:gd name="connsiteX22" fmla="*/ 28256 w 3386138"/>
                <a:gd name="connsiteY22" fmla="*/ 3257961 h 3354302"/>
                <a:gd name="connsiteX23" fmla="*/ 18016 w 3386138"/>
                <a:gd name="connsiteY23" fmla="*/ 3284040 h 3354302"/>
                <a:gd name="connsiteX24" fmla="*/ 15794 w 3386138"/>
                <a:gd name="connsiteY24" fmla="*/ 3287387 h 3354302"/>
                <a:gd name="connsiteX25" fmla="*/ 14902 w 3386138"/>
                <a:gd name="connsiteY25" fmla="*/ 3291975 h 3354302"/>
                <a:gd name="connsiteX26" fmla="*/ 3966 w 3386138"/>
                <a:gd name="connsiteY26" fmla="*/ 3319829 h 3354302"/>
                <a:gd name="connsiteX27" fmla="*/ 490 w 3386138"/>
                <a:gd name="connsiteY27" fmla="*/ 3354302 h 3354302"/>
                <a:gd name="connsiteX28" fmla="*/ 0 w 3386138"/>
                <a:gd name="connsiteY28" fmla="*/ 3354302 h 3354302"/>
                <a:gd name="connsiteX29" fmla="*/ 0 w 3386138"/>
                <a:gd name="connsiteY29" fmla="*/ 1741424 h 3354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3386138" h="3354302">
                  <a:moveTo>
                    <a:pt x="1741424" y="0"/>
                  </a:moveTo>
                  <a:lnTo>
                    <a:pt x="3361593" y="0"/>
                  </a:lnTo>
                  <a:lnTo>
                    <a:pt x="3386138" y="2474"/>
                  </a:lnTo>
                  <a:lnTo>
                    <a:pt x="3386138" y="2562"/>
                  </a:lnTo>
                  <a:lnTo>
                    <a:pt x="3360737" y="1"/>
                  </a:lnTo>
                  <a:lnTo>
                    <a:pt x="3359961" y="79"/>
                  </a:lnTo>
                  <a:lnTo>
                    <a:pt x="3359199" y="3"/>
                  </a:lnTo>
                  <a:lnTo>
                    <a:pt x="3319865" y="3968"/>
                  </a:lnTo>
                  <a:lnTo>
                    <a:pt x="3291844" y="14970"/>
                  </a:lnTo>
                  <a:lnTo>
                    <a:pt x="3287383" y="15837"/>
                  </a:lnTo>
                  <a:lnTo>
                    <a:pt x="3284128" y="17998"/>
                  </a:lnTo>
                  <a:lnTo>
                    <a:pt x="3257995" y="28258"/>
                  </a:lnTo>
                  <a:lnTo>
                    <a:pt x="3222828" y="58704"/>
                  </a:lnTo>
                  <a:lnTo>
                    <a:pt x="3222818" y="58711"/>
                  </a:lnTo>
                  <a:lnTo>
                    <a:pt x="3222803" y="58726"/>
                  </a:lnTo>
                  <a:lnTo>
                    <a:pt x="3208594" y="71027"/>
                  </a:lnTo>
                  <a:lnTo>
                    <a:pt x="3206027" y="75501"/>
                  </a:lnTo>
                  <a:lnTo>
                    <a:pt x="75498" y="3205994"/>
                  </a:lnTo>
                  <a:lnTo>
                    <a:pt x="71025" y="3208560"/>
                  </a:lnTo>
                  <a:lnTo>
                    <a:pt x="58729" y="3222763"/>
                  </a:lnTo>
                  <a:lnTo>
                    <a:pt x="58668" y="3222823"/>
                  </a:lnTo>
                  <a:lnTo>
                    <a:pt x="58642" y="3222864"/>
                  </a:lnTo>
                  <a:lnTo>
                    <a:pt x="28256" y="3257961"/>
                  </a:lnTo>
                  <a:lnTo>
                    <a:pt x="18016" y="3284040"/>
                  </a:lnTo>
                  <a:lnTo>
                    <a:pt x="15794" y="3287387"/>
                  </a:lnTo>
                  <a:lnTo>
                    <a:pt x="14902" y="3291975"/>
                  </a:lnTo>
                  <a:lnTo>
                    <a:pt x="3966" y="3319829"/>
                  </a:lnTo>
                  <a:lnTo>
                    <a:pt x="490" y="3354302"/>
                  </a:lnTo>
                  <a:lnTo>
                    <a:pt x="0" y="3354302"/>
                  </a:lnTo>
                  <a:lnTo>
                    <a:pt x="0" y="1741424"/>
                  </a:lnTo>
                  <a:close/>
                </a:path>
              </a:pathLst>
            </a:custGeom>
            <a:solidFill>
              <a:srgbClr val="E27172"/>
            </a:solidFill>
            <a:ln w="19050">
              <a:noFill/>
            </a:ln>
            <a:effectLst>
              <a:outerShdw blurRad="584200" dist="152400" dir="81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5" name="任意多边形 54"/>
            <p:cNvSpPr/>
            <p:nvPr/>
          </p:nvSpPr>
          <p:spPr>
            <a:xfrm flipV="1">
              <a:off x="3282704" y="3606895"/>
              <a:ext cx="2395838" cy="2373313"/>
            </a:xfrm>
            <a:custGeom>
              <a:avLst/>
              <a:gdLst>
                <a:gd name="connsiteX0" fmla="*/ 1741424 w 3386138"/>
                <a:gd name="connsiteY0" fmla="*/ 0 h 3354302"/>
                <a:gd name="connsiteX1" fmla="*/ 3361593 w 3386138"/>
                <a:gd name="connsiteY1" fmla="*/ 0 h 3354302"/>
                <a:gd name="connsiteX2" fmla="*/ 3386138 w 3386138"/>
                <a:gd name="connsiteY2" fmla="*/ 2474 h 3354302"/>
                <a:gd name="connsiteX3" fmla="*/ 3386138 w 3386138"/>
                <a:gd name="connsiteY3" fmla="*/ 2562 h 3354302"/>
                <a:gd name="connsiteX4" fmla="*/ 3360737 w 3386138"/>
                <a:gd name="connsiteY4" fmla="*/ 1 h 3354302"/>
                <a:gd name="connsiteX5" fmla="*/ 3359961 w 3386138"/>
                <a:gd name="connsiteY5" fmla="*/ 79 h 3354302"/>
                <a:gd name="connsiteX6" fmla="*/ 3359199 w 3386138"/>
                <a:gd name="connsiteY6" fmla="*/ 3 h 3354302"/>
                <a:gd name="connsiteX7" fmla="*/ 3319865 w 3386138"/>
                <a:gd name="connsiteY7" fmla="*/ 3968 h 3354302"/>
                <a:gd name="connsiteX8" fmla="*/ 3291844 w 3386138"/>
                <a:gd name="connsiteY8" fmla="*/ 14970 h 3354302"/>
                <a:gd name="connsiteX9" fmla="*/ 3287383 w 3386138"/>
                <a:gd name="connsiteY9" fmla="*/ 15837 h 3354302"/>
                <a:gd name="connsiteX10" fmla="*/ 3284128 w 3386138"/>
                <a:gd name="connsiteY10" fmla="*/ 17998 h 3354302"/>
                <a:gd name="connsiteX11" fmla="*/ 3257995 w 3386138"/>
                <a:gd name="connsiteY11" fmla="*/ 28258 h 3354302"/>
                <a:gd name="connsiteX12" fmla="*/ 3222828 w 3386138"/>
                <a:gd name="connsiteY12" fmla="*/ 58704 h 3354302"/>
                <a:gd name="connsiteX13" fmla="*/ 3222818 w 3386138"/>
                <a:gd name="connsiteY13" fmla="*/ 58711 h 3354302"/>
                <a:gd name="connsiteX14" fmla="*/ 3222803 w 3386138"/>
                <a:gd name="connsiteY14" fmla="*/ 58726 h 3354302"/>
                <a:gd name="connsiteX15" fmla="*/ 3208594 w 3386138"/>
                <a:gd name="connsiteY15" fmla="*/ 71027 h 3354302"/>
                <a:gd name="connsiteX16" fmla="*/ 3206027 w 3386138"/>
                <a:gd name="connsiteY16" fmla="*/ 75501 h 3354302"/>
                <a:gd name="connsiteX17" fmla="*/ 75498 w 3386138"/>
                <a:gd name="connsiteY17" fmla="*/ 3205994 h 3354302"/>
                <a:gd name="connsiteX18" fmla="*/ 71025 w 3386138"/>
                <a:gd name="connsiteY18" fmla="*/ 3208560 h 3354302"/>
                <a:gd name="connsiteX19" fmla="*/ 58729 w 3386138"/>
                <a:gd name="connsiteY19" fmla="*/ 3222763 h 3354302"/>
                <a:gd name="connsiteX20" fmla="*/ 58668 w 3386138"/>
                <a:gd name="connsiteY20" fmla="*/ 3222823 h 3354302"/>
                <a:gd name="connsiteX21" fmla="*/ 58642 w 3386138"/>
                <a:gd name="connsiteY21" fmla="*/ 3222864 h 3354302"/>
                <a:gd name="connsiteX22" fmla="*/ 28256 w 3386138"/>
                <a:gd name="connsiteY22" fmla="*/ 3257961 h 3354302"/>
                <a:gd name="connsiteX23" fmla="*/ 18016 w 3386138"/>
                <a:gd name="connsiteY23" fmla="*/ 3284040 h 3354302"/>
                <a:gd name="connsiteX24" fmla="*/ 15794 w 3386138"/>
                <a:gd name="connsiteY24" fmla="*/ 3287387 h 3354302"/>
                <a:gd name="connsiteX25" fmla="*/ 14902 w 3386138"/>
                <a:gd name="connsiteY25" fmla="*/ 3291975 h 3354302"/>
                <a:gd name="connsiteX26" fmla="*/ 3966 w 3386138"/>
                <a:gd name="connsiteY26" fmla="*/ 3319829 h 3354302"/>
                <a:gd name="connsiteX27" fmla="*/ 490 w 3386138"/>
                <a:gd name="connsiteY27" fmla="*/ 3354302 h 3354302"/>
                <a:gd name="connsiteX28" fmla="*/ 0 w 3386138"/>
                <a:gd name="connsiteY28" fmla="*/ 3354302 h 3354302"/>
                <a:gd name="connsiteX29" fmla="*/ 0 w 3386138"/>
                <a:gd name="connsiteY29" fmla="*/ 1741424 h 3354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3386138" h="3354302">
                  <a:moveTo>
                    <a:pt x="1741424" y="0"/>
                  </a:moveTo>
                  <a:lnTo>
                    <a:pt x="3361593" y="0"/>
                  </a:lnTo>
                  <a:lnTo>
                    <a:pt x="3386138" y="2474"/>
                  </a:lnTo>
                  <a:lnTo>
                    <a:pt x="3386138" y="2562"/>
                  </a:lnTo>
                  <a:lnTo>
                    <a:pt x="3360737" y="1"/>
                  </a:lnTo>
                  <a:lnTo>
                    <a:pt x="3359961" y="79"/>
                  </a:lnTo>
                  <a:lnTo>
                    <a:pt x="3359199" y="3"/>
                  </a:lnTo>
                  <a:lnTo>
                    <a:pt x="3319865" y="3968"/>
                  </a:lnTo>
                  <a:lnTo>
                    <a:pt x="3291844" y="14970"/>
                  </a:lnTo>
                  <a:lnTo>
                    <a:pt x="3287383" y="15837"/>
                  </a:lnTo>
                  <a:lnTo>
                    <a:pt x="3284128" y="17998"/>
                  </a:lnTo>
                  <a:lnTo>
                    <a:pt x="3257995" y="28258"/>
                  </a:lnTo>
                  <a:lnTo>
                    <a:pt x="3222828" y="58704"/>
                  </a:lnTo>
                  <a:lnTo>
                    <a:pt x="3222818" y="58711"/>
                  </a:lnTo>
                  <a:lnTo>
                    <a:pt x="3222803" y="58726"/>
                  </a:lnTo>
                  <a:lnTo>
                    <a:pt x="3208594" y="71027"/>
                  </a:lnTo>
                  <a:lnTo>
                    <a:pt x="3206027" y="75501"/>
                  </a:lnTo>
                  <a:lnTo>
                    <a:pt x="75498" y="3205994"/>
                  </a:lnTo>
                  <a:lnTo>
                    <a:pt x="71025" y="3208560"/>
                  </a:lnTo>
                  <a:lnTo>
                    <a:pt x="58729" y="3222763"/>
                  </a:lnTo>
                  <a:lnTo>
                    <a:pt x="58668" y="3222823"/>
                  </a:lnTo>
                  <a:lnTo>
                    <a:pt x="58642" y="3222864"/>
                  </a:lnTo>
                  <a:lnTo>
                    <a:pt x="28256" y="3257961"/>
                  </a:lnTo>
                  <a:lnTo>
                    <a:pt x="18016" y="3284040"/>
                  </a:lnTo>
                  <a:lnTo>
                    <a:pt x="15794" y="3287387"/>
                  </a:lnTo>
                  <a:lnTo>
                    <a:pt x="14902" y="3291975"/>
                  </a:lnTo>
                  <a:lnTo>
                    <a:pt x="3966" y="3319829"/>
                  </a:lnTo>
                  <a:lnTo>
                    <a:pt x="490" y="3354302"/>
                  </a:lnTo>
                  <a:lnTo>
                    <a:pt x="0" y="3354302"/>
                  </a:lnTo>
                  <a:lnTo>
                    <a:pt x="0" y="1741424"/>
                  </a:lnTo>
                  <a:close/>
                </a:path>
              </a:pathLst>
            </a:custGeom>
            <a:solidFill>
              <a:srgbClr val="03ACBE"/>
            </a:solidFill>
            <a:ln w="19050">
              <a:noFill/>
            </a:ln>
            <a:effectLst>
              <a:outerShdw blurRad="584200" dist="152400" dir="18900000" algn="b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6" name="任意多边形 55"/>
            <p:cNvSpPr/>
            <p:nvPr/>
          </p:nvSpPr>
          <p:spPr>
            <a:xfrm flipH="1" flipV="1">
              <a:off x="6033128" y="3606895"/>
              <a:ext cx="2395838" cy="2373313"/>
            </a:xfrm>
            <a:custGeom>
              <a:avLst/>
              <a:gdLst>
                <a:gd name="connsiteX0" fmla="*/ 1741424 w 3386138"/>
                <a:gd name="connsiteY0" fmla="*/ 0 h 3354302"/>
                <a:gd name="connsiteX1" fmla="*/ 3361593 w 3386138"/>
                <a:gd name="connsiteY1" fmla="*/ 0 h 3354302"/>
                <a:gd name="connsiteX2" fmla="*/ 3386138 w 3386138"/>
                <a:gd name="connsiteY2" fmla="*/ 2474 h 3354302"/>
                <a:gd name="connsiteX3" fmla="*/ 3386138 w 3386138"/>
                <a:gd name="connsiteY3" fmla="*/ 2562 h 3354302"/>
                <a:gd name="connsiteX4" fmla="*/ 3360737 w 3386138"/>
                <a:gd name="connsiteY4" fmla="*/ 1 h 3354302"/>
                <a:gd name="connsiteX5" fmla="*/ 3359961 w 3386138"/>
                <a:gd name="connsiteY5" fmla="*/ 79 h 3354302"/>
                <a:gd name="connsiteX6" fmla="*/ 3359199 w 3386138"/>
                <a:gd name="connsiteY6" fmla="*/ 3 h 3354302"/>
                <a:gd name="connsiteX7" fmla="*/ 3319865 w 3386138"/>
                <a:gd name="connsiteY7" fmla="*/ 3968 h 3354302"/>
                <a:gd name="connsiteX8" fmla="*/ 3291844 w 3386138"/>
                <a:gd name="connsiteY8" fmla="*/ 14970 h 3354302"/>
                <a:gd name="connsiteX9" fmla="*/ 3287383 w 3386138"/>
                <a:gd name="connsiteY9" fmla="*/ 15837 h 3354302"/>
                <a:gd name="connsiteX10" fmla="*/ 3284128 w 3386138"/>
                <a:gd name="connsiteY10" fmla="*/ 17998 h 3354302"/>
                <a:gd name="connsiteX11" fmla="*/ 3257995 w 3386138"/>
                <a:gd name="connsiteY11" fmla="*/ 28258 h 3354302"/>
                <a:gd name="connsiteX12" fmla="*/ 3222828 w 3386138"/>
                <a:gd name="connsiteY12" fmla="*/ 58704 h 3354302"/>
                <a:gd name="connsiteX13" fmla="*/ 3222818 w 3386138"/>
                <a:gd name="connsiteY13" fmla="*/ 58711 h 3354302"/>
                <a:gd name="connsiteX14" fmla="*/ 3222803 w 3386138"/>
                <a:gd name="connsiteY14" fmla="*/ 58726 h 3354302"/>
                <a:gd name="connsiteX15" fmla="*/ 3208594 w 3386138"/>
                <a:gd name="connsiteY15" fmla="*/ 71027 h 3354302"/>
                <a:gd name="connsiteX16" fmla="*/ 3206027 w 3386138"/>
                <a:gd name="connsiteY16" fmla="*/ 75501 h 3354302"/>
                <a:gd name="connsiteX17" fmla="*/ 75498 w 3386138"/>
                <a:gd name="connsiteY17" fmla="*/ 3205994 h 3354302"/>
                <a:gd name="connsiteX18" fmla="*/ 71025 w 3386138"/>
                <a:gd name="connsiteY18" fmla="*/ 3208560 h 3354302"/>
                <a:gd name="connsiteX19" fmla="*/ 58729 w 3386138"/>
                <a:gd name="connsiteY19" fmla="*/ 3222763 h 3354302"/>
                <a:gd name="connsiteX20" fmla="*/ 58668 w 3386138"/>
                <a:gd name="connsiteY20" fmla="*/ 3222823 h 3354302"/>
                <a:gd name="connsiteX21" fmla="*/ 58642 w 3386138"/>
                <a:gd name="connsiteY21" fmla="*/ 3222864 h 3354302"/>
                <a:gd name="connsiteX22" fmla="*/ 28256 w 3386138"/>
                <a:gd name="connsiteY22" fmla="*/ 3257961 h 3354302"/>
                <a:gd name="connsiteX23" fmla="*/ 18016 w 3386138"/>
                <a:gd name="connsiteY23" fmla="*/ 3284040 h 3354302"/>
                <a:gd name="connsiteX24" fmla="*/ 15794 w 3386138"/>
                <a:gd name="connsiteY24" fmla="*/ 3287387 h 3354302"/>
                <a:gd name="connsiteX25" fmla="*/ 14902 w 3386138"/>
                <a:gd name="connsiteY25" fmla="*/ 3291975 h 3354302"/>
                <a:gd name="connsiteX26" fmla="*/ 3966 w 3386138"/>
                <a:gd name="connsiteY26" fmla="*/ 3319829 h 3354302"/>
                <a:gd name="connsiteX27" fmla="*/ 490 w 3386138"/>
                <a:gd name="connsiteY27" fmla="*/ 3354302 h 3354302"/>
                <a:gd name="connsiteX28" fmla="*/ 0 w 3386138"/>
                <a:gd name="connsiteY28" fmla="*/ 3354302 h 3354302"/>
                <a:gd name="connsiteX29" fmla="*/ 0 w 3386138"/>
                <a:gd name="connsiteY29" fmla="*/ 1741424 h 3354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3386138" h="3354302">
                  <a:moveTo>
                    <a:pt x="1741424" y="0"/>
                  </a:moveTo>
                  <a:lnTo>
                    <a:pt x="3361593" y="0"/>
                  </a:lnTo>
                  <a:lnTo>
                    <a:pt x="3386138" y="2474"/>
                  </a:lnTo>
                  <a:lnTo>
                    <a:pt x="3386138" y="2562"/>
                  </a:lnTo>
                  <a:lnTo>
                    <a:pt x="3360737" y="1"/>
                  </a:lnTo>
                  <a:lnTo>
                    <a:pt x="3359961" y="79"/>
                  </a:lnTo>
                  <a:lnTo>
                    <a:pt x="3359199" y="3"/>
                  </a:lnTo>
                  <a:lnTo>
                    <a:pt x="3319865" y="3968"/>
                  </a:lnTo>
                  <a:lnTo>
                    <a:pt x="3291844" y="14970"/>
                  </a:lnTo>
                  <a:lnTo>
                    <a:pt x="3287383" y="15837"/>
                  </a:lnTo>
                  <a:lnTo>
                    <a:pt x="3284128" y="17998"/>
                  </a:lnTo>
                  <a:lnTo>
                    <a:pt x="3257995" y="28258"/>
                  </a:lnTo>
                  <a:lnTo>
                    <a:pt x="3222828" y="58704"/>
                  </a:lnTo>
                  <a:lnTo>
                    <a:pt x="3222818" y="58711"/>
                  </a:lnTo>
                  <a:lnTo>
                    <a:pt x="3222803" y="58726"/>
                  </a:lnTo>
                  <a:lnTo>
                    <a:pt x="3208594" y="71027"/>
                  </a:lnTo>
                  <a:lnTo>
                    <a:pt x="3206027" y="75501"/>
                  </a:lnTo>
                  <a:lnTo>
                    <a:pt x="75498" y="3205994"/>
                  </a:lnTo>
                  <a:lnTo>
                    <a:pt x="71025" y="3208560"/>
                  </a:lnTo>
                  <a:lnTo>
                    <a:pt x="58729" y="3222763"/>
                  </a:lnTo>
                  <a:lnTo>
                    <a:pt x="58668" y="3222823"/>
                  </a:lnTo>
                  <a:lnTo>
                    <a:pt x="58642" y="3222864"/>
                  </a:lnTo>
                  <a:lnTo>
                    <a:pt x="28256" y="3257961"/>
                  </a:lnTo>
                  <a:lnTo>
                    <a:pt x="18016" y="3284040"/>
                  </a:lnTo>
                  <a:lnTo>
                    <a:pt x="15794" y="3287387"/>
                  </a:lnTo>
                  <a:lnTo>
                    <a:pt x="14902" y="3291975"/>
                  </a:lnTo>
                  <a:lnTo>
                    <a:pt x="3966" y="3319829"/>
                  </a:lnTo>
                  <a:lnTo>
                    <a:pt x="490" y="3354302"/>
                  </a:lnTo>
                  <a:lnTo>
                    <a:pt x="0" y="3354302"/>
                  </a:lnTo>
                  <a:lnTo>
                    <a:pt x="0" y="1741424"/>
                  </a:lnTo>
                  <a:close/>
                </a:path>
              </a:pathLst>
            </a:custGeom>
            <a:solidFill>
              <a:srgbClr val="633E72"/>
            </a:solidFill>
            <a:ln w="19050">
              <a:noFill/>
            </a:ln>
            <a:effectLst>
              <a:outerShdw blurRad="584200" dist="152400" dir="13500000" algn="br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 rot="5400000" flipV="1">
              <a:off x="5097480" y="1707049"/>
              <a:ext cx="407598" cy="981296"/>
            </a:xfrm>
            <a:prstGeom prst="rect">
              <a:avLst/>
            </a:prstGeom>
            <a:gradFill>
              <a:gsLst>
                <a:gs pos="100000">
                  <a:schemeClr val="tx1">
                    <a:alpha val="25000"/>
                  </a:schemeClr>
                </a:gs>
                <a:gs pos="0">
                  <a:schemeClr val="bg1">
                    <a:lumMod val="95000"/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6" name="矩形 75"/>
            <p:cNvSpPr/>
            <p:nvPr/>
          </p:nvSpPr>
          <p:spPr>
            <a:xfrm rot="16200000">
              <a:off x="6188151" y="4148636"/>
              <a:ext cx="407598" cy="981296"/>
            </a:xfrm>
            <a:prstGeom prst="rect">
              <a:avLst/>
            </a:prstGeom>
            <a:gradFill>
              <a:gsLst>
                <a:gs pos="100000">
                  <a:schemeClr val="tx1">
                    <a:alpha val="25000"/>
                  </a:schemeClr>
                </a:gs>
                <a:gs pos="0">
                  <a:schemeClr val="bg1">
                    <a:lumMod val="95000"/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7" name="矩形 76"/>
            <p:cNvSpPr/>
            <p:nvPr/>
          </p:nvSpPr>
          <p:spPr>
            <a:xfrm rot="5400000" flipV="1">
              <a:off x="6197675" y="2761792"/>
              <a:ext cx="407598" cy="981296"/>
            </a:xfrm>
            <a:prstGeom prst="rect">
              <a:avLst/>
            </a:prstGeom>
            <a:gradFill>
              <a:gsLst>
                <a:gs pos="100000">
                  <a:schemeClr val="tx1">
                    <a:alpha val="25000"/>
                  </a:schemeClr>
                </a:gs>
                <a:gs pos="0">
                  <a:schemeClr val="bg1">
                    <a:lumMod val="95000"/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8" name="矩形 77"/>
            <p:cNvSpPr/>
            <p:nvPr/>
          </p:nvSpPr>
          <p:spPr>
            <a:xfrm>
              <a:off x="4388606" y="3460750"/>
              <a:ext cx="407598" cy="981296"/>
            </a:xfrm>
            <a:prstGeom prst="rect">
              <a:avLst/>
            </a:prstGeom>
            <a:gradFill>
              <a:gsLst>
                <a:gs pos="100000">
                  <a:schemeClr val="tx1">
                    <a:alpha val="25000"/>
                  </a:schemeClr>
                </a:gs>
                <a:gs pos="0">
                  <a:schemeClr val="bg1">
                    <a:lumMod val="95000"/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9" name="矩形 78"/>
            <p:cNvSpPr/>
            <p:nvPr/>
          </p:nvSpPr>
          <p:spPr>
            <a:xfrm rot="10800000" flipV="1">
              <a:off x="5777410" y="3448832"/>
              <a:ext cx="407598" cy="981296"/>
            </a:xfrm>
            <a:prstGeom prst="rect">
              <a:avLst/>
            </a:prstGeom>
            <a:gradFill>
              <a:gsLst>
                <a:gs pos="100000">
                  <a:schemeClr val="tx1">
                    <a:alpha val="25000"/>
                  </a:schemeClr>
                </a:gs>
                <a:gs pos="0">
                  <a:schemeClr val="bg1">
                    <a:lumMod val="95000"/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0" name="矩形 79"/>
            <p:cNvSpPr/>
            <p:nvPr/>
          </p:nvSpPr>
          <p:spPr>
            <a:xfrm>
              <a:off x="5498172" y="2412086"/>
              <a:ext cx="407598" cy="981296"/>
            </a:xfrm>
            <a:prstGeom prst="rect">
              <a:avLst/>
            </a:prstGeom>
            <a:gradFill>
              <a:gsLst>
                <a:gs pos="100000">
                  <a:schemeClr val="tx1">
                    <a:alpha val="25000"/>
                  </a:schemeClr>
                </a:gs>
                <a:gs pos="0">
                  <a:schemeClr val="bg1">
                    <a:lumMod val="95000"/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1" name="矩形 80"/>
            <p:cNvSpPr/>
            <p:nvPr/>
          </p:nvSpPr>
          <p:spPr>
            <a:xfrm rot="10800000" flipV="1">
              <a:off x="6877451" y="2400168"/>
              <a:ext cx="407598" cy="981296"/>
            </a:xfrm>
            <a:prstGeom prst="rect">
              <a:avLst/>
            </a:prstGeom>
            <a:gradFill>
              <a:gsLst>
                <a:gs pos="100000">
                  <a:schemeClr val="tx1">
                    <a:alpha val="25000"/>
                  </a:schemeClr>
                </a:gs>
                <a:gs pos="0">
                  <a:schemeClr val="bg1">
                    <a:lumMod val="95000"/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8" name="任意多边形 97"/>
            <p:cNvSpPr/>
            <p:nvPr/>
          </p:nvSpPr>
          <p:spPr>
            <a:xfrm rot="10800000" flipH="1">
              <a:off x="3284069" y="863186"/>
              <a:ext cx="2521182" cy="2514438"/>
            </a:xfrm>
            <a:custGeom>
              <a:avLst/>
              <a:gdLst>
                <a:gd name="connsiteX0" fmla="*/ 2379148 w 2521182"/>
                <a:gd name="connsiteY0" fmla="*/ 2514438 h 2514438"/>
                <a:gd name="connsiteX1" fmla="*/ 2406978 w 2521182"/>
                <a:gd name="connsiteY1" fmla="*/ 2511632 h 2514438"/>
                <a:gd name="connsiteX2" fmla="*/ 2424370 w 2521182"/>
                <a:gd name="connsiteY2" fmla="*/ 2504804 h 2514438"/>
                <a:gd name="connsiteX3" fmla="*/ 2432293 w 2521182"/>
                <a:gd name="connsiteY3" fmla="*/ 2503263 h 2514438"/>
                <a:gd name="connsiteX4" fmla="*/ 2438072 w 2521182"/>
                <a:gd name="connsiteY4" fmla="*/ 2499425 h 2514438"/>
                <a:gd name="connsiteX5" fmla="*/ 2450754 w 2521182"/>
                <a:gd name="connsiteY5" fmla="*/ 2494446 h 2514438"/>
                <a:gd name="connsiteX6" fmla="*/ 2467821 w 2521182"/>
                <a:gd name="connsiteY6" fmla="*/ 2479670 h 2514438"/>
                <a:gd name="connsiteX7" fmla="*/ 2477974 w 2521182"/>
                <a:gd name="connsiteY7" fmla="*/ 2472928 h 2514438"/>
                <a:gd name="connsiteX8" fmla="*/ 2477973 w 2521182"/>
                <a:gd name="connsiteY8" fmla="*/ 2472928 h 2514438"/>
                <a:gd name="connsiteX9" fmla="*/ 2481173 w 2521182"/>
                <a:gd name="connsiteY9" fmla="*/ 2468110 h 2514438"/>
                <a:gd name="connsiteX10" fmla="*/ 2485706 w 2521182"/>
                <a:gd name="connsiteY10" fmla="*/ 2464185 h 2514438"/>
                <a:gd name="connsiteX11" fmla="*/ 2497947 w 2521182"/>
                <a:gd name="connsiteY11" fmla="*/ 2442849 h 2514438"/>
                <a:gd name="connsiteX12" fmla="*/ 2508308 w 2521182"/>
                <a:gd name="connsiteY12" fmla="*/ 2427246 h 2514438"/>
                <a:gd name="connsiteX13" fmla="*/ 2518420 w 2521182"/>
                <a:gd name="connsiteY13" fmla="*/ 2375281 h 2514438"/>
                <a:gd name="connsiteX14" fmla="*/ 2517240 w 2521182"/>
                <a:gd name="connsiteY14" fmla="*/ 2369220 h 2514438"/>
                <a:gd name="connsiteX15" fmla="*/ 2517240 w 2521182"/>
                <a:gd name="connsiteY15" fmla="*/ 2269594 h 2514438"/>
                <a:gd name="connsiteX16" fmla="*/ 2518420 w 2521182"/>
                <a:gd name="connsiteY16" fmla="*/ 2263529 h 2514438"/>
                <a:gd name="connsiteX17" fmla="*/ 2517241 w 2521182"/>
                <a:gd name="connsiteY17" fmla="*/ 2257468 h 2514438"/>
                <a:gd name="connsiteX18" fmla="*/ 2517242 w 2521182"/>
                <a:gd name="connsiteY18" fmla="*/ 980635 h 2514438"/>
                <a:gd name="connsiteX19" fmla="*/ 2521182 w 2521182"/>
                <a:gd name="connsiteY19" fmla="*/ 980635 h 2514438"/>
                <a:gd name="connsiteX20" fmla="*/ 2521182 w 2521182"/>
                <a:gd name="connsiteY20" fmla="*/ 0 h 2514438"/>
                <a:gd name="connsiteX21" fmla="*/ 1645990 w 2521182"/>
                <a:gd name="connsiteY21" fmla="*/ 0 h 2514438"/>
                <a:gd name="connsiteX22" fmla="*/ 1645990 w 2521182"/>
                <a:gd name="connsiteY22" fmla="*/ 1 h 2514438"/>
                <a:gd name="connsiteX23" fmla="*/ 1534237 w 2521182"/>
                <a:gd name="connsiteY23" fmla="*/ 1 h 2514438"/>
                <a:gd name="connsiteX24" fmla="*/ 1534237 w 2521182"/>
                <a:gd name="connsiteY24" fmla="*/ 1179 h 2514438"/>
                <a:gd name="connsiteX25" fmla="*/ 256970 w 2521182"/>
                <a:gd name="connsiteY25" fmla="*/ 1180 h 2514438"/>
                <a:gd name="connsiteX26" fmla="*/ 250909 w 2521182"/>
                <a:gd name="connsiteY26" fmla="*/ 1 h 2514438"/>
                <a:gd name="connsiteX27" fmla="*/ 244844 w 2521182"/>
                <a:gd name="connsiteY27" fmla="*/ 1181 h 2514438"/>
                <a:gd name="connsiteX28" fmla="*/ 145218 w 2521182"/>
                <a:gd name="connsiteY28" fmla="*/ 1181 h 2514438"/>
                <a:gd name="connsiteX29" fmla="*/ 139157 w 2521182"/>
                <a:gd name="connsiteY29" fmla="*/ 1 h 2514438"/>
                <a:gd name="connsiteX30" fmla="*/ 87192 w 2521182"/>
                <a:gd name="connsiteY30" fmla="*/ 10113 h 2514438"/>
                <a:gd name="connsiteX31" fmla="*/ 71589 w 2521182"/>
                <a:gd name="connsiteY31" fmla="*/ 20474 h 2514438"/>
                <a:gd name="connsiteX32" fmla="*/ 50253 w 2521182"/>
                <a:gd name="connsiteY32" fmla="*/ 32715 h 2514438"/>
                <a:gd name="connsiteX33" fmla="*/ 46328 w 2521182"/>
                <a:gd name="connsiteY33" fmla="*/ 37248 h 2514438"/>
                <a:gd name="connsiteX34" fmla="*/ 41510 w 2521182"/>
                <a:gd name="connsiteY34" fmla="*/ 40448 h 2514438"/>
                <a:gd name="connsiteX35" fmla="*/ 41510 w 2521182"/>
                <a:gd name="connsiteY35" fmla="*/ 40447 h 2514438"/>
                <a:gd name="connsiteX36" fmla="*/ 34768 w 2521182"/>
                <a:gd name="connsiteY36" fmla="*/ 50600 h 2514438"/>
                <a:gd name="connsiteX37" fmla="*/ 19992 w 2521182"/>
                <a:gd name="connsiteY37" fmla="*/ 67667 h 2514438"/>
                <a:gd name="connsiteX38" fmla="*/ 15013 w 2521182"/>
                <a:gd name="connsiteY38" fmla="*/ 80349 h 2514438"/>
                <a:gd name="connsiteX39" fmla="*/ 11175 w 2521182"/>
                <a:gd name="connsiteY39" fmla="*/ 86128 h 2514438"/>
                <a:gd name="connsiteX40" fmla="*/ 9634 w 2521182"/>
                <a:gd name="connsiteY40" fmla="*/ 94051 h 2514438"/>
                <a:gd name="connsiteX41" fmla="*/ 2806 w 2521182"/>
                <a:gd name="connsiteY41" fmla="*/ 111443 h 2514438"/>
                <a:gd name="connsiteX42" fmla="*/ 0 w 2521182"/>
                <a:gd name="connsiteY42" fmla="*/ 139273 h 2514438"/>
                <a:gd name="connsiteX43" fmla="*/ 2806 w 2521182"/>
                <a:gd name="connsiteY43" fmla="*/ 167103 h 2514438"/>
                <a:gd name="connsiteX44" fmla="*/ 10544 w 2521182"/>
                <a:gd name="connsiteY44" fmla="*/ 186812 h 2514438"/>
                <a:gd name="connsiteX45" fmla="*/ 11175 w 2521182"/>
                <a:gd name="connsiteY45" fmla="*/ 190058 h 2514438"/>
                <a:gd name="connsiteX46" fmla="*/ 12748 w 2521182"/>
                <a:gd name="connsiteY46" fmla="*/ 192425 h 2514438"/>
                <a:gd name="connsiteX47" fmla="*/ 19992 w 2521182"/>
                <a:gd name="connsiteY47" fmla="*/ 210878 h 2514438"/>
                <a:gd name="connsiteX48" fmla="*/ 41491 w 2521182"/>
                <a:gd name="connsiteY48" fmla="*/ 235710 h 2514438"/>
                <a:gd name="connsiteX49" fmla="*/ 41510 w 2521182"/>
                <a:gd name="connsiteY49" fmla="*/ 235739 h 2514438"/>
                <a:gd name="connsiteX50" fmla="*/ 41553 w 2521182"/>
                <a:gd name="connsiteY50" fmla="*/ 235781 h 2514438"/>
                <a:gd name="connsiteX51" fmla="*/ 50253 w 2521182"/>
                <a:gd name="connsiteY51" fmla="*/ 245831 h 2514438"/>
                <a:gd name="connsiteX52" fmla="*/ 53418 w 2521182"/>
                <a:gd name="connsiteY52" fmla="*/ 247646 h 2514438"/>
                <a:gd name="connsiteX53" fmla="*/ 786416 w 2521182"/>
                <a:gd name="connsiteY53" fmla="*/ 980636 h 2514438"/>
                <a:gd name="connsiteX54" fmla="*/ 789475 w 2521182"/>
                <a:gd name="connsiteY54" fmla="*/ 980636 h 2514438"/>
                <a:gd name="connsiteX55" fmla="*/ 1578426 w 2521182"/>
                <a:gd name="connsiteY55" fmla="*/ 1769586 h 2514438"/>
                <a:gd name="connsiteX56" fmla="*/ 1578887 w 2521182"/>
                <a:gd name="connsiteY56" fmla="*/ 1769125 h 2514438"/>
                <a:gd name="connsiteX57" fmla="*/ 2270775 w 2521182"/>
                <a:gd name="connsiteY57" fmla="*/ 2461020 h 2514438"/>
                <a:gd name="connsiteX58" fmla="*/ 2272590 w 2521182"/>
                <a:gd name="connsiteY58" fmla="*/ 2464185 h 2514438"/>
                <a:gd name="connsiteX59" fmla="*/ 2282640 w 2521182"/>
                <a:gd name="connsiteY59" fmla="*/ 2472885 h 2514438"/>
                <a:gd name="connsiteX60" fmla="*/ 2282682 w 2521182"/>
                <a:gd name="connsiteY60" fmla="*/ 2472928 h 2514438"/>
                <a:gd name="connsiteX61" fmla="*/ 2282711 w 2521182"/>
                <a:gd name="connsiteY61" fmla="*/ 2472947 h 2514438"/>
                <a:gd name="connsiteX62" fmla="*/ 2307543 w 2521182"/>
                <a:gd name="connsiteY62" fmla="*/ 2494446 h 2514438"/>
                <a:gd name="connsiteX63" fmla="*/ 2325996 w 2521182"/>
                <a:gd name="connsiteY63" fmla="*/ 2501690 h 2514438"/>
                <a:gd name="connsiteX64" fmla="*/ 2328363 w 2521182"/>
                <a:gd name="connsiteY64" fmla="*/ 2503263 h 2514438"/>
                <a:gd name="connsiteX65" fmla="*/ 2331609 w 2521182"/>
                <a:gd name="connsiteY65" fmla="*/ 2503894 h 2514438"/>
                <a:gd name="connsiteX66" fmla="*/ 2351318 w 2521182"/>
                <a:gd name="connsiteY66" fmla="*/ 2511632 h 2514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2521182" h="2514438">
                  <a:moveTo>
                    <a:pt x="2379148" y="2514438"/>
                  </a:moveTo>
                  <a:lnTo>
                    <a:pt x="2406978" y="2511632"/>
                  </a:lnTo>
                  <a:lnTo>
                    <a:pt x="2424370" y="2504804"/>
                  </a:lnTo>
                  <a:lnTo>
                    <a:pt x="2432293" y="2503263"/>
                  </a:lnTo>
                  <a:lnTo>
                    <a:pt x="2438072" y="2499425"/>
                  </a:lnTo>
                  <a:lnTo>
                    <a:pt x="2450754" y="2494446"/>
                  </a:lnTo>
                  <a:lnTo>
                    <a:pt x="2467821" y="2479670"/>
                  </a:lnTo>
                  <a:lnTo>
                    <a:pt x="2477974" y="2472928"/>
                  </a:lnTo>
                  <a:lnTo>
                    <a:pt x="2477973" y="2472928"/>
                  </a:lnTo>
                  <a:lnTo>
                    <a:pt x="2481173" y="2468110"/>
                  </a:lnTo>
                  <a:lnTo>
                    <a:pt x="2485706" y="2464185"/>
                  </a:lnTo>
                  <a:lnTo>
                    <a:pt x="2497947" y="2442849"/>
                  </a:lnTo>
                  <a:lnTo>
                    <a:pt x="2508308" y="2427246"/>
                  </a:lnTo>
                  <a:cubicBezTo>
                    <a:pt x="2515050" y="2410623"/>
                    <a:pt x="2518419" y="2392952"/>
                    <a:pt x="2518420" y="2375281"/>
                  </a:cubicBezTo>
                  <a:lnTo>
                    <a:pt x="2517240" y="2369220"/>
                  </a:lnTo>
                  <a:lnTo>
                    <a:pt x="2517240" y="2269594"/>
                  </a:lnTo>
                  <a:lnTo>
                    <a:pt x="2518420" y="2263529"/>
                  </a:lnTo>
                  <a:lnTo>
                    <a:pt x="2517241" y="2257468"/>
                  </a:lnTo>
                  <a:lnTo>
                    <a:pt x="2517242" y="980635"/>
                  </a:lnTo>
                  <a:lnTo>
                    <a:pt x="2521182" y="980635"/>
                  </a:lnTo>
                  <a:lnTo>
                    <a:pt x="2521182" y="0"/>
                  </a:lnTo>
                  <a:lnTo>
                    <a:pt x="1645990" y="0"/>
                  </a:lnTo>
                  <a:lnTo>
                    <a:pt x="1645990" y="1"/>
                  </a:lnTo>
                  <a:lnTo>
                    <a:pt x="1534237" y="1"/>
                  </a:lnTo>
                  <a:lnTo>
                    <a:pt x="1534237" y="1179"/>
                  </a:lnTo>
                  <a:lnTo>
                    <a:pt x="256970" y="1180"/>
                  </a:lnTo>
                  <a:lnTo>
                    <a:pt x="250909" y="1"/>
                  </a:lnTo>
                  <a:lnTo>
                    <a:pt x="244844" y="1181"/>
                  </a:lnTo>
                  <a:lnTo>
                    <a:pt x="145218" y="1181"/>
                  </a:lnTo>
                  <a:lnTo>
                    <a:pt x="139157" y="1"/>
                  </a:lnTo>
                  <a:cubicBezTo>
                    <a:pt x="121486" y="2"/>
                    <a:pt x="103815" y="3371"/>
                    <a:pt x="87192" y="10113"/>
                  </a:cubicBezTo>
                  <a:lnTo>
                    <a:pt x="71589" y="20474"/>
                  </a:lnTo>
                  <a:lnTo>
                    <a:pt x="50253" y="32715"/>
                  </a:lnTo>
                  <a:lnTo>
                    <a:pt x="46328" y="37248"/>
                  </a:lnTo>
                  <a:lnTo>
                    <a:pt x="41510" y="40448"/>
                  </a:lnTo>
                  <a:lnTo>
                    <a:pt x="41510" y="40447"/>
                  </a:lnTo>
                  <a:lnTo>
                    <a:pt x="34768" y="50600"/>
                  </a:lnTo>
                  <a:lnTo>
                    <a:pt x="19992" y="67667"/>
                  </a:lnTo>
                  <a:lnTo>
                    <a:pt x="15013" y="80349"/>
                  </a:lnTo>
                  <a:lnTo>
                    <a:pt x="11175" y="86128"/>
                  </a:lnTo>
                  <a:lnTo>
                    <a:pt x="9634" y="94051"/>
                  </a:lnTo>
                  <a:lnTo>
                    <a:pt x="2806" y="111443"/>
                  </a:lnTo>
                  <a:lnTo>
                    <a:pt x="0" y="139273"/>
                  </a:lnTo>
                  <a:lnTo>
                    <a:pt x="2806" y="167103"/>
                  </a:lnTo>
                  <a:lnTo>
                    <a:pt x="10544" y="186812"/>
                  </a:lnTo>
                  <a:lnTo>
                    <a:pt x="11175" y="190058"/>
                  </a:lnTo>
                  <a:lnTo>
                    <a:pt x="12748" y="192425"/>
                  </a:lnTo>
                  <a:lnTo>
                    <a:pt x="19992" y="210878"/>
                  </a:lnTo>
                  <a:lnTo>
                    <a:pt x="41491" y="235710"/>
                  </a:lnTo>
                  <a:lnTo>
                    <a:pt x="41510" y="235739"/>
                  </a:lnTo>
                  <a:lnTo>
                    <a:pt x="41553" y="235781"/>
                  </a:lnTo>
                  <a:lnTo>
                    <a:pt x="50253" y="245831"/>
                  </a:lnTo>
                  <a:lnTo>
                    <a:pt x="53418" y="247646"/>
                  </a:lnTo>
                  <a:lnTo>
                    <a:pt x="786416" y="980636"/>
                  </a:lnTo>
                  <a:lnTo>
                    <a:pt x="789475" y="980636"/>
                  </a:lnTo>
                  <a:lnTo>
                    <a:pt x="1578426" y="1769586"/>
                  </a:lnTo>
                  <a:lnTo>
                    <a:pt x="1578887" y="1769125"/>
                  </a:lnTo>
                  <a:lnTo>
                    <a:pt x="2270775" y="2461020"/>
                  </a:lnTo>
                  <a:lnTo>
                    <a:pt x="2272590" y="2464185"/>
                  </a:lnTo>
                  <a:lnTo>
                    <a:pt x="2282640" y="2472885"/>
                  </a:lnTo>
                  <a:lnTo>
                    <a:pt x="2282682" y="2472928"/>
                  </a:lnTo>
                  <a:lnTo>
                    <a:pt x="2282711" y="2472947"/>
                  </a:lnTo>
                  <a:lnTo>
                    <a:pt x="2307543" y="2494446"/>
                  </a:lnTo>
                  <a:lnTo>
                    <a:pt x="2325996" y="2501690"/>
                  </a:lnTo>
                  <a:lnTo>
                    <a:pt x="2328363" y="2503263"/>
                  </a:lnTo>
                  <a:lnTo>
                    <a:pt x="2331609" y="2503894"/>
                  </a:lnTo>
                  <a:lnTo>
                    <a:pt x="2351318" y="2511632"/>
                  </a:lnTo>
                  <a:close/>
                </a:path>
              </a:pathLst>
            </a:custGeom>
            <a:noFill/>
            <a:ln w="22225">
              <a:gradFill flip="none" rotWithShape="1">
                <a:gsLst>
                  <a:gs pos="67000">
                    <a:schemeClr val="bg1"/>
                  </a:gs>
                  <a:gs pos="22000">
                    <a:schemeClr val="bg1">
                      <a:alpha val="0"/>
                      <a:lumMod val="100000"/>
                    </a:schemeClr>
                  </a:gs>
                </a:gsLst>
                <a:lin ang="810000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9" name="任意多边形 98"/>
            <p:cNvSpPr/>
            <p:nvPr/>
          </p:nvSpPr>
          <p:spPr>
            <a:xfrm rot="10800000">
              <a:off x="5905220" y="870495"/>
              <a:ext cx="2521182" cy="2514438"/>
            </a:xfrm>
            <a:custGeom>
              <a:avLst/>
              <a:gdLst>
                <a:gd name="connsiteX0" fmla="*/ 2379148 w 2521182"/>
                <a:gd name="connsiteY0" fmla="*/ 2514438 h 2514438"/>
                <a:gd name="connsiteX1" fmla="*/ 2406978 w 2521182"/>
                <a:gd name="connsiteY1" fmla="*/ 2511632 h 2514438"/>
                <a:gd name="connsiteX2" fmla="*/ 2424370 w 2521182"/>
                <a:gd name="connsiteY2" fmla="*/ 2504804 h 2514438"/>
                <a:gd name="connsiteX3" fmla="*/ 2432293 w 2521182"/>
                <a:gd name="connsiteY3" fmla="*/ 2503263 h 2514438"/>
                <a:gd name="connsiteX4" fmla="*/ 2438072 w 2521182"/>
                <a:gd name="connsiteY4" fmla="*/ 2499425 h 2514438"/>
                <a:gd name="connsiteX5" fmla="*/ 2450754 w 2521182"/>
                <a:gd name="connsiteY5" fmla="*/ 2494446 h 2514438"/>
                <a:gd name="connsiteX6" fmla="*/ 2467821 w 2521182"/>
                <a:gd name="connsiteY6" fmla="*/ 2479670 h 2514438"/>
                <a:gd name="connsiteX7" fmla="*/ 2477974 w 2521182"/>
                <a:gd name="connsiteY7" fmla="*/ 2472928 h 2514438"/>
                <a:gd name="connsiteX8" fmla="*/ 2477973 w 2521182"/>
                <a:gd name="connsiteY8" fmla="*/ 2472928 h 2514438"/>
                <a:gd name="connsiteX9" fmla="*/ 2481173 w 2521182"/>
                <a:gd name="connsiteY9" fmla="*/ 2468110 h 2514438"/>
                <a:gd name="connsiteX10" fmla="*/ 2485706 w 2521182"/>
                <a:gd name="connsiteY10" fmla="*/ 2464185 h 2514438"/>
                <a:gd name="connsiteX11" fmla="*/ 2497947 w 2521182"/>
                <a:gd name="connsiteY11" fmla="*/ 2442849 h 2514438"/>
                <a:gd name="connsiteX12" fmla="*/ 2508308 w 2521182"/>
                <a:gd name="connsiteY12" fmla="*/ 2427246 h 2514438"/>
                <a:gd name="connsiteX13" fmla="*/ 2518420 w 2521182"/>
                <a:gd name="connsiteY13" fmla="*/ 2375281 h 2514438"/>
                <a:gd name="connsiteX14" fmla="*/ 2517240 w 2521182"/>
                <a:gd name="connsiteY14" fmla="*/ 2369220 h 2514438"/>
                <a:gd name="connsiteX15" fmla="*/ 2517240 w 2521182"/>
                <a:gd name="connsiteY15" fmla="*/ 2269594 h 2514438"/>
                <a:gd name="connsiteX16" fmla="*/ 2518420 w 2521182"/>
                <a:gd name="connsiteY16" fmla="*/ 2263529 h 2514438"/>
                <a:gd name="connsiteX17" fmla="*/ 2517241 w 2521182"/>
                <a:gd name="connsiteY17" fmla="*/ 2257468 h 2514438"/>
                <a:gd name="connsiteX18" fmla="*/ 2517242 w 2521182"/>
                <a:gd name="connsiteY18" fmla="*/ 980635 h 2514438"/>
                <a:gd name="connsiteX19" fmla="*/ 2521182 w 2521182"/>
                <a:gd name="connsiteY19" fmla="*/ 980635 h 2514438"/>
                <a:gd name="connsiteX20" fmla="*/ 2521182 w 2521182"/>
                <a:gd name="connsiteY20" fmla="*/ 0 h 2514438"/>
                <a:gd name="connsiteX21" fmla="*/ 1645990 w 2521182"/>
                <a:gd name="connsiteY21" fmla="*/ 0 h 2514438"/>
                <a:gd name="connsiteX22" fmla="*/ 1645990 w 2521182"/>
                <a:gd name="connsiteY22" fmla="*/ 1 h 2514438"/>
                <a:gd name="connsiteX23" fmla="*/ 1534237 w 2521182"/>
                <a:gd name="connsiteY23" fmla="*/ 1 h 2514438"/>
                <a:gd name="connsiteX24" fmla="*/ 1534237 w 2521182"/>
                <a:gd name="connsiteY24" fmla="*/ 1179 h 2514438"/>
                <a:gd name="connsiteX25" fmla="*/ 256970 w 2521182"/>
                <a:gd name="connsiteY25" fmla="*/ 1180 h 2514438"/>
                <a:gd name="connsiteX26" fmla="*/ 250909 w 2521182"/>
                <a:gd name="connsiteY26" fmla="*/ 1 h 2514438"/>
                <a:gd name="connsiteX27" fmla="*/ 244844 w 2521182"/>
                <a:gd name="connsiteY27" fmla="*/ 1181 h 2514438"/>
                <a:gd name="connsiteX28" fmla="*/ 145218 w 2521182"/>
                <a:gd name="connsiteY28" fmla="*/ 1181 h 2514438"/>
                <a:gd name="connsiteX29" fmla="*/ 139157 w 2521182"/>
                <a:gd name="connsiteY29" fmla="*/ 1 h 2514438"/>
                <a:gd name="connsiteX30" fmla="*/ 87192 w 2521182"/>
                <a:gd name="connsiteY30" fmla="*/ 10113 h 2514438"/>
                <a:gd name="connsiteX31" fmla="*/ 71589 w 2521182"/>
                <a:gd name="connsiteY31" fmla="*/ 20474 h 2514438"/>
                <a:gd name="connsiteX32" fmla="*/ 50253 w 2521182"/>
                <a:gd name="connsiteY32" fmla="*/ 32715 h 2514438"/>
                <a:gd name="connsiteX33" fmla="*/ 46328 w 2521182"/>
                <a:gd name="connsiteY33" fmla="*/ 37248 h 2514438"/>
                <a:gd name="connsiteX34" fmla="*/ 41510 w 2521182"/>
                <a:gd name="connsiteY34" fmla="*/ 40448 h 2514438"/>
                <a:gd name="connsiteX35" fmla="*/ 41510 w 2521182"/>
                <a:gd name="connsiteY35" fmla="*/ 40447 h 2514438"/>
                <a:gd name="connsiteX36" fmla="*/ 34768 w 2521182"/>
                <a:gd name="connsiteY36" fmla="*/ 50600 h 2514438"/>
                <a:gd name="connsiteX37" fmla="*/ 19992 w 2521182"/>
                <a:gd name="connsiteY37" fmla="*/ 67667 h 2514438"/>
                <a:gd name="connsiteX38" fmla="*/ 15013 w 2521182"/>
                <a:gd name="connsiteY38" fmla="*/ 80349 h 2514438"/>
                <a:gd name="connsiteX39" fmla="*/ 11175 w 2521182"/>
                <a:gd name="connsiteY39" fmla="*/ 86128 h 2514438"/>
                <a:gd name="connsiteX40" fmla="*/ 9634 w 2521182"/>
                <a:gd name="connsiteY40" fmla="*/ 94051 h 2514438"/>
                <a:gd name="connsiteX41" fmla="*/ 2806 w 2521182"/>
                <a:gd name="connsiteY41" fmla="*/ 111443 h 2514438"/>
                <a:gd name="connsiteX42" fmla="*/ 0 w 2521182"/>
                <a:gd name="connsiteY42" fmla="*/ 139273 h 2514438"/>
                <a:gd name="connsiteX43" fmla="*/ 2806 w 2521182"/>
                <a:gd name="connsiteY43" fmla="*/ 167103 h 2514438"/>
                <a:gd name="connsiteX44" fmla="*/ 10544 w 2521182"/>
                <a:gd name="connsiteY44" fmla="*/ 186812 h 2514438"/>
                <a:gd name="connsiteX45" fmla="*/ 11175 w 2521182"/>
                <a:gd name="connsiteY45" fmla="*/ 190058 h 2514438"/>
                <a:gd name="connsiteX46" fmla="*/ 12748 w 2521182"/>
                <a:gd name="connsiteY46" fmla="*/ 192425 h 2514438"/>
                <a:gd name="connsiteX47" fmla="*/ 19992 w 2521182"/>
                <a:gd name="connsiteY47" fmla="*/ 210878 h 2514438"/>
                <a:gd name="connsiteX48" fmla="*/ 41491 w 2521182"/>
                <a:gd name="connsiteY48" fmla="*/ 235710 h 2514438"/>
                <a:gd name="connsiteX49" fmla="*/ 41510 w 2521182"/>
                <a:gd name="connsiteY49" fmla="*/ 235739 h 2514438"/>
                <a:gd name="connsiteX50" fmla="*/ 41553 w 2521182"/>
                <a:gd name="connsiteY50" fmla="*/ 235781 h 2514438"/>
                <a:gd name="connsiteX51" fmla="*/ 50253 w 2521182"/>
                <a:gd name="connsiteY51" fmla="*/ 245831 h 2514438"/>
                <a:gd name="connsiteX52" fmla="*/ 53418 w 2521182"/>
                <a:gd name="connsiteY52" fmla="*/ 247646 h 2514438"/>
                <a:gd name="connsiteX53" fmla="*/ 786416 w 2521182"/>
                <a:gd name="connsiteY53" fmla="*/ 980636 h 2514438"/>
                <a:gd name="connsiteX54" fmla="*/ 789475 w 2521182"/>
                <a:gd name="connsiteY54" fmla="*/ 980636 h 2514438"/>
                <a:gd name="connsiteX55" fmla="*/ 1578426 w 2521182"/>
                <a:gd name="connsiteY55" fmla="*/ 1769586 h 2514438"/>
                <a:gd name="connsiteX56" fmla="*/ 1578887 w 2521182"/>
                <a:gd name="connsiteY56" fmla="*/ 1769125 h 2514438"/>
                <a:gd name="connsiteX57" fmla="*/ 2270775 w 2521182"/>
                <a:gd name="connsiteY57" fmla="*/ 2461020 h 2514438"/>
                <a:gd name="connsiteX58" fmla="*/ 2272590 w 2521182"/>
                <a:gd name="connsiteY58" fmla="*/ 2464185 h 2514438"/>
                <a:gd name="connsiteX59" fmla="*/ 2282640 w 2521182"/>
                <a:gd name="connsiteY59" fmla="*/ 2472885 h 2514438"/>
                <a:gd name="connsiteX60" fmla="*/ 2282682 w 2521182"/>
                <a:gd name="connsiteY60" fmla="*/ 2472928 h 2514438"/>
                <a:gd name="connsiteX61" fmla="*/ 2282711 w 2521182"/>
                <a:gd name="connsiteY61" fmla="*/ 2472947 h 2514438"/>
                <a:gd name="connsiteX62" fmla="*/ 2307543 w 2521182"/>
                <a:gd name="connsiteY62" fmla="*/ 2494446 h 2514438"/>
                <a:gd name="connsiteX63" fmla="*/ 2325996 w 2521182"/>
                <a:gd name="connsiteY63" fmla="*/ 2501690 h 2514438"/>
                <a:gd name="connsiteX64" fmla="*/ 2328363 w 2521182"/>
                <a:gd name="connsiteY64" fmla="*/ 2503263 h 2514438"/>
                <a:gd name="connsiteX65" fmla="*/ 2331609 w 2521182"/>
                <a:gd name="connsiteY65" fmla="*/ 2503894 h 2514438"/>
                <a:gd name="connsiteX66" fmla="*/ 2351318 w 2521182"/>
                <a:gd name="connsiteY66" fmla="*/ 2511632 h 2514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2521182" h="2514438">
                  <a:moveTo>
                    <a:pt x="2379148" y="2514438"/>
                  </a:moveTo>
                  <a:lnTo>
                    <a:pt x="2406978" y="2511632"/>
                  </a:lnTo>
                  <a:lnTo>
                    <a:pt x="2424370" y="2504804"/>
                  </a:lnTo>
                  <a:lnTo>
                    <a:pt x="2432293" y="2503263"/>
                  </a:lnTo>
                  <a:lnTo>
                    <a:pt x="2438072" y="2499425"/>
                  </a:lnTo>
                  <a:lnTo>
                    <a:pt x="2450754" y="2494446"/>
                  </a:lnTo>
                  <a:lnTo>
                    <a:pt x="2467821" y="2479670"/>
                  </a:lnTo>
                  <a:lnTo>
                    <a:pt x="2477974" y="2472928"/>
                  </a:lnTo>
                  <a:lnTo>
                    <a:pt x="2477973" y="2472928"/>
                  </a:lnTo>
                  <a:lnTo>
                    <a:pt x="2481173" y="2468110"/>
                  </a:lnTo>
                  <a:lnTo>
                    <a:pt x="2485706" y="2464185"/>
                  </a:lnTo>
                  <a:lnTo>
                    <a:pt x="2497947" y="2442849"/>
                  </a:lnTo>
                  <a:lnTo>
                    <a:pt x="2508308" y="2427246"/>
                  </a:lnTo>
                  <a:cubicBezTo>
                    <a:pt x="2515050" y="2410623"/>
                    <a:pt x="2518419" y="2392952"/>
                    <a:pt x="2518420" y="2375281"/>
                  </a:cubicBezTo>
                  <a:lnTo>
                    <a:pt x="2517240" y="2369220"/>
                  </a:lnTo>
                  <a:lnTo>
                    <a:pt x="2517240" y="2269594"/>
                  </a:lnTo>
                  <a:lnTo>
                    <a:pt x="2518420" y="2263529"/>
                  </a:lnTo>
                  <a:lnTo>
                    <a:pt x="2517241" y="2257468"/>
                  </a:lnTo>
                  <a:lnTo>
                    <a:pt x="2517242" y="980635"/>
                  </a:lnTo>
                  <a:lnTo>
                    <a:pt x="2521182" y="980635"/>
                  </a:lnTo>
                  <a:lnTo>
                    <a:pt x="2521182" y="0"/>
                  </a:lnTo>
                  <a:lnTo>
                    <a:pt x="1645990" y="0"/>
                  </a:lnTo>
                  <a:lnTo>
                    <a:pt x="1645990" y="1"/>
                  </a:lnTo>
                  <a:lnTo>
                    <a:pt x="1534237" y="1"/>
                  </a:lnTo>
                  <a:lnTo>
                    <a:pt x="1534237" y="1179"/>
                  </a:lnTo>
                  <a:lnTo>
                    <a:pt x="256970" y="1180"/>
                  </a:lnTo>
                  <a:lnTo>
                    <a:pt x="250909" y="1"/>
                  </a:lnTo>
                  <a:lnTo>
                    <a:pt x="244844" y="1181"/>
                  </a:lnTo>
                  <a:lnTo>
                    <a:pt x="145218" y="1181"/>
                  </a:lnTo>
                  <a:lnTo>
                    <a:pt x="139157" y="1"/>
                  </a:lnTo>
                  <a:cubicBezTo>
                    <a:pt x="121486" y="2"/>
                    <a:pt x="103815" y="3371"/>
                    <a:pt x="87192" y="10113"/>
                  </a:cubicBezTo>
                  <a:lnTo>
                    <a:pt x="71589" y="20474"/>
                  </a:lnTo>
                  <a:lnTo>
                    <a:pt x="50253" y="32715"/>
                  </a:lnTo>
                  <a:lnTo>
                    <a:pt x="46328" y="37248"/>
                  </a:lnTo>
                  <a:lnTo>
                    <a:pt x="41510" y="40448"/>
                  </a:lnTo>
                  <a:lnTo>
                    <a:pt x="41510" y="40447"/>
                  </a:lnTo>
                  <a:lnTo>
                    <a:pt x="34768" y="50600"/>
                  </a:lnTo>
                  <a:lnTo>
                    <a:pt x="19992" y="67667"/>
                  </a:lnTo>
                  <a:lnTo>
                    <a:pt x="15013" y="80349"/>
                  </a:lnTo>
                  <a:lnTo>
                    <a:pt x="11175" y="86128"/>
                  </a:lnTo>
                  <a:lnTo>
                    <a:pt x="9634" y="94051"/>
                  </a:lnTo>
                  <a:lnTo>
                    <a:pt x="2806" y="111443"/>
                  </a:lnTo>
                  <a:lnTo>
                    <a:pt x="0" y="139273"/>
                  </a:lnTo>
                  <a:lnTo>
                    <a:pt x="2806" y="167103"/>
                  </a:lnTo>
                  <a:lnTo>
                    <a:pt x="10544" y="186812"/>
                  </a:lnTo>
                  <a:lnTo>
                    <a:pt x="11175" y="190058"/>
                  </a:lnTo>
                  <a:lnTo>
                    <a:pt x="12748" y="192425"/>
                  </a:lnTo>
                  <a:lnTo>
                    <a:pt x="19992" y="210878"/>
                  </a:lnTo>
                  <a:lnTo>
                    <a:pt x="41491" y="235710"/>
                  </a:lnTo>
                  <a:lnTo>
                    <a:pt x="41510" y="235739"/>
                  </a:lnTo>
                  <a:lnTo>
                    <a:pt x="41553" y="235781"/>
                  </a:lnTo>
                  <a:lnTo>
                    <a:pt x="50253" y="245831"/>
                  </a:lnTo>
                  <a:lnTo>
                    <a:pt x="53418" y="247646"/>
                  </a:lnTo>
                  <a:lnTo>
                    <a:pt x="786416" y="980636"/>
                  </a:lnTo>
                  <a:lnTo>
                    <a:pt x="789475" y="980636"/>
                  </a:lnTo>
                  <a:lnTo>
                    <a:pt x="1578426" y="1769586"/>
                  </a:lnTo>
                  <a:lnTo>
                    <a:pt x="1578887" y="1769125"/>
                  </a:lnTo>
                  <a:lnTo>
                    <a:pt x="2270775" y="2461020"/>
                  </a:lnTo>
                  <a:lnTo>
                    <a:pt x="2272590" y="2464185"/>
                  </a:lnTo>
                  <a:lnTo>
                    <a:pt x="2282640" y="2472885"/>
                  </a:lnTo>
                  <a:lnTo>
                    <a:pt x="2282682" y="2472928"/>
                  </a:lnTo>
                  <a:lnTo>
                    <a:pt x="2282711" y="2472947"/>
                  </a:lnTo>
                  <a:lnTo>
                    <a:pt x="2307543" y="2494446"/>
                  </a:lnTo>
                  <a:lnTo>
                    <a:pt x="2325996" y="2501690"/>
                  </a:lnTo>
                  <a:lnTo>
                    <a:pt x="2328363" y="2503263"/>
                  </a:lnTo>
                  <a:lnTo>
                    <a:pt x="2331609" y="2503894"/>
                  </a:lnTo>
                  <a:lnTo>
                    <a:pt x="2351318" y="2511632"/>
                  </a:lnTo>
                  <a:close/>
                </a:path>
              </a:pathLst>
            </a:custGeom>
            <a:noFill/>
            <a:ln w="22225">
              <a:gradFill flip="none" rotWithShape="1">
                <a:gsLst>
                  <a:gs pos="67000">
                    <a:schemeClr val="bg1"/>
                  </a:gs>
                  <a:gs pos="22000">
                    <a:schemeClr val="bg1">
                      <a:alpha val="0"/>
                      <a:lumMod val="100000"/>
                    </a:schemeClr>
                  </a:gs>
                </a:gsLst>
                <a:lin ang="810000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0" name="任意多边形 99"/>
            <p:cNvSpPr/>
            <p:nvPr/>
          </p:nvSpPr>
          <p:spPr>
            <a:xfrm rot="10800000" flipH="1" flipV="1">
              <a:off x="3289150" y="3454421"/>
              <a:ext cx="2485634" cy="2514438"/>
            </a:xfrm>
            <a:custGeom>
              <a:avLst/>
              <a:gdLst>
                <a:gd name="connsiteX0" fmla="*/ 2379148 w 2521182"/>
                <a:gd name="connsiteY0" fmla="*/ 2514438 h 2514438"/>
                <a:gd name="connsiteX1" fmla="*/ 2406978 w 2521182"/>
                <a:gd name="connsiteY1" fmla="*/ 2511632 h 2514438"/>
                <a:gd name="connsiteX2" fmla="*/ 2424370 w 2521182"/>
                <a:gd name="connsiteY2" fmla="*/ 2504804 h 2514438"/>
                <a:gd name="connsiteX3" fmla="*/ 2432293 w 2521182"/>
                <a:gd name="connsiteY3" fmla="*/ 2503263 h 2514438"/>
                <a:gd name="connsiteX4" fmla="*/ 2438072 w 2521182"/>
                <a:gd name="connsiteY4" fmla="*/ 2499425 h 2514438"/>
                <a:gd name="connsiteX5" fmla="*/ 2450754 w 2521182"/>
                <a:gd name="connsiteY5" fmla="*/ 2494446 h 2514438"/>
                <a:gd name="connsiteX6" fmla="*/ 2467821 w 2521182"/>
                <a:gd name="connsiteY6" fmla="*/ 2479670 h 2514438"/>
                <a:gd name="connsiteX7" fmla="*/ 2477974 w 2521182"/>
                <a:gd name="connsiteY7" fmla="*/ 2472928 h 2514438"/>
                <a:gd name="connsiteX8" fmla="*/ 2477973 w 2521182"/>
                <a:gd name="connsiteY8" fmla="*/ 2472928 h 2514438"/>
                <a:gd name="connsiteX9" fmla="*/ 2481173 w 2521182"/>
                <a:gd name="connsiteY9" fmla="*/ 2468110 h 2514438"/>
                <a:gd name="connsiteX10" fmla="*/ 2485706 w 2521182"/>
                <a:gd name="connsiteY10" fmla="*/ 2464185 h 2514438"/>
                <a:gd name="connsiteX11" fmla="*/ 2497947 w 2521182"/>
                <a:gd name="connsiteY11" fmla="*/ 2442849 h 2514438"/>
                <a:gd name="connsiteX12" fmla="*/ 2508308 w 2521182"/>
                <a:gd name="connsiteY12" fmla="*/ 2427246 h 2514438"/>
                <a:gd name="connsiteX13" fmla="*/ 2518420 w 2521182"/>
                <a:gd name="connsiteY13" fmla="*/ 2375281 h 2514438"/>
                <a:gd name="connsiteX14" fmla="*/ 2517240 w 2521182"/>
                <a:gd name="connsiteY14" fmla="*/ 2369220 h 2514438"/>
                <a:gd name="connsiteX15" fmla="*/ 2517240 w 2521182"/>
                <a:gd name="connsiteY15" fmla="*/ 2269594 h 2514438"/>
                <a:gd name="connsiteX16" fmla="*/ 2518420 w 2521182"/>
                <a:gd name="connsiteY16" fmla="*/ 2263529 h 2514438"/>
                <a:gd name="connsiteX17" fmla="*/ 2517241 w 2521182"/>
                <a:gd name="connsiteY17" fmla="*/ 2257468 h 2514438"/>
                <a:gd name="connsiteX18" fmla="*/ 2517242 w 2521182"/>
                <a:gd name="connsiteY18" fmla="*/ 980635 h 2514438"/>
                <a:gd name="connsiteX19" fmla="*/ 2521182 w 2521182"/>
                <a:gd name="connsiteY19" fmla="*/ 980635 h 2514438"/>
                <a:gd name="connsiteX20" fmla="*/ 2521182 w 2521182"/>
                <a:gd name="connsiteY20" fmla="*/ 0 h 2514438"/>
                <a:gd name="connsiteX21" fmla="*/ 1645990 w 2521182"/>
                <a:gd name="connsiteY21" fmla="*/ 0 h 2514438"/>
                <a:gd name="connsiteX22" fmla="*/ 1645990 w 2521182"/>
                <a:gd name="connsiteY22" fmla="*/ 1 h 2514438"/>
                <a:gd name="connsiteX23" fmla="*/ 1534237 w 2521182"/>
                <a:gd name="connsiteY23" fmla="*/ 1 h 2514438"/>
                <a:gd name="connsiteX24" fmla="*/ 1534237 w 2521182"/>
                <a:gd name="connsiteY24" fmla="*/ 1179 h 2514438"/>
                <a:gd name="connsiteX25" fmla="*/ 256970 w 2521182"/>
                <a:gd name="connsiteY25" fmla="*/ 1180 h 2514438"/>
                <a:gd name="connsiteX26" fmla="*/ 250909 w 2521182"/>
                <a:gd name="connsiteY26" fmla="*/ 1 h 2514438"/>
                <a:gd name="connsiteX27" fmla="*/ 244844 w 2521182"/>
                <a:gd name="connsiteY27" fmla="*/ 1181 h 2514438"/>
                <a:gd name="connsiteX28" fmla="*/ 145218 w 2521182"/>
                <a:gd name="connsiteY28" fmla="*/ 1181 h 2514438"/>
                <a:gd name="connsiteX29" fmla="*/ 139157 w 2521182"/>
                <a:gd name="connsiteY29" fmla="*/ 1 h 2514438"/>
                <a:gd name="connsiteX30" fmla="*/ 87192 w 2521182"/>
                <a:gd name="connsiteY30" fmla="*/ 10113 h 2514438"/>
                <a:gd name="connsiteX31" fmla="*/ 71589 w 2521182"/>
                <a:gd name="connsiteY31" fmla="*/ 20474 h 2514438"/>
                <a:gd name="connsiteX32" fmla="*/ 50253 w 2521182"/>
                <a:gd name="connsiteY32" fmla="*/ 32715 h 2514438"/>
                <a:gd name="connsiteX33" fmla="*/ 46328 w 2521182"/>
                <a:gd name="connsiteY33" fmla="*/ 37248 h 2514438"/>
                <a:gd name="connsiteX34" fmla="*/ 41510 w 2521182"/>
                <a:gd name="connsiteY34" fmla="*/ 40448 h 2514438"/>
                <a:gd name="connsiteX35" fmla="*/ 41510 w 2521182"/>
                <a:gd name="connsiteY35" fmla="*/ 40447 h 2514438"/>
                <a:gd name="connsiteX36" fmla="*/ 34768 w 2521182"/>
                <a:gd name="connsiteY36" fmla="*/ 50600 h 2514438"/>
                <a:gd name="connsiteX37" fmla="*/ 19992 w 2521182"/>
                <a:gd name="connsiteY37" fmla="*/ 67667 h 2514438"/>
                <a:gd name="connsiteX38" fmla="*/ 15013 w 2521182"/>
                <a:gd name="connsiteY38" fmla="*/ 80349 h 2514438"/>
                <a:gd name="connsiteX39" fmla="*/ 11175 w 2521182"/>
                <a:gd name="connsiteY39" fmla="*/ 86128 h 2514438"/>
                <a:gd name="connsiteX40" fmla="*/ 9634 w 2521182"/>
                <a:gd name="connsiteY40" fmla="*/ 94051 h 2514438"/>
                <a:gd name="connsiteX41" fmla="*/ 2806 w 2521182"/>
                <a:gd name="connsiteY41" fmla="*/ 111443 h 2514438"/>
                <a:gd name="connsiteX42" fmla="*/ 0 w 2521182"/>
                <a:gd name="connsiteY42" fmla="*/ 139273 h 2514438"/>
                <a:gd name="connsiteX43" fmla="*/ 2806 w 2521182"/>
                <a:gd name="connsiteY43" fmla="*/ 167103 h 2514438"/>
                <a:gd name="connsiteX44" fmla="*/ 10544 w 2521182"/>
                <a:gd name="connsiteY44" fmla="*/ 186812 h 2514438"/>
                <a:gd name="connsiteX45" fmla="*/ 11175 w 2521182"/>
                <a:gd name="connsiteY45" fmla="*/ 190058 h 2514438"/>
                <a:gd name="connsiteX46" fmla="*/ 12748 w 2521182"/>
                <a:gd name="connsiteY46" fmla="*/ 192425 h 2514438"/>
                <a:gd name="connsiteX47" fmla="*/ 19992 w 2521182"/>
                <a:gd name="connsiteY47" fmla="*/ 210878 h 2514438"/>
                <a:gd name="connsiteX48" fmla="*/ 41491 w 2521182"/>
                <a:gd name="connsiteY48" fmla="*/ 235710 h 2514438"/>
                <a:gd name="connsiteX49" fmla="*/ 41510 w 2521182"/>
                <a:gd name="connsiteY49" fmla="*/ 235739 h 2514438"/>
                <a:gd name="connsiteX50" fmla="*/ 41553 w 2521182"/>
                <a:gd name="connsiteY50" fmla="*/ 235781 h 2514438"/>
                <a:gd name="connsiteX51" fmla="*/ 50253 w 2521182"/>
                <a:gd name="connsiteY51" fmla="*/ 245831 h 2514438"/>
                <a:gd name="connsiteX52" fmla="*/ 53418 w 2521182"/>
                <a:gd name="connsiteY52" fmla="*/ 247646 h 2514438"/>
                <a:gd name="connsiteX53" fmla="*/ 786416 w 2521182"/>
                <a:gd name="connsiteY53" fmla="*/ 980636 h 2514438"/>
                <a:gd name="connsiteX54" fmla="*/ 789475 w 2521182"/>
                <a:gd name="connsiteY54" fmla="*/ 980636 h 2514438"/>
                <a:gd name="connsiteX55" fmla="*/ 1578426 w 2521182"/>
                <a:gd name="connsiteY55" fmla="*/ 1769586 h 2514438"/>
                <a:gd name="connsiteX56" fmla="*/ 1578887 w 2521182"/>
                <a:gd name="connsiteY56" fmla="*/ 1769125 h 2514438"/>
                <a:gd name="connsiteX57" fmla="*/ 2270775 w 2521182"/>
                <a:gd name="connsiteY57" fmla="*/ 2461020 h 2514438"/>
                <a:gd name="connsiteX58" fmla="*/ 2272590 w 2521182"/>
                <a:gd name="connsiteY58" fmla="*/ 2464185 h 2514438"/>
                <a:gd name="connsiteX59" fmla="*/ 2282640 w 2521182"/>
                <a:gd name="connsiteY59" fmla="*/ 2472885 h 2514438"/>
                <a:gd name="connsiteX60" fmla="*/ 2282682 w 2521182"/>
                <a:gd name="connsiteY60" fmla="*/ 2472928 h 2514438"/>
                <a:gd name="connsiteX61" fmla="*/ 2282711 w 2521182"/>
                <a:gd name="connsiteY61" fmla="*/ 2472947 h 2514438"/>
                <a:gd name="connsiteX62" fmla="*/ 2307543 w 2521182"/>
                <a:gd name="connsiteY62" fmla="*/ 2494446 h 2514438"/>
                <a:gd name="connsiteX63" fmla="*/ 2325996 w 2521182"/>
                <a:gd name="connsiteY63" fmla="*/ 2501690 h 2514438"/>
                <a:gd name="connsiteX64" fmla="*/ 2328363 w 2521182"/>
                <a:gd name="connsiteY64" fmla="*/ 2503263 h 2514438"/>
                <a:gd name="connsiteX65" fmla="*/ 2331609 w 2521182"/>
                <a:gd name="connsiteY65" fmla="*/ 2503894 h 2514438"/>
                <a:gd name="connsiteX66" fmla="*/ 2351318 w 2521182"/>
                <a:gd name="connsiteY66" fmla="*/ 2511632 h 2514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2521182" h="2514438">
                  <a:moveTo>
                    <a:pt x="2379148" y="2514438"/>
                  </a:moveTo>
                  <a:lnTo>
                    <a:pt x="2406978" y="2511632"/>
                  </a:lnTo>
                  <a:lnTo>
                    <a:pt x="2424370" y="2504804"/>
                  </a:lnTo>
                  <a:lnTo>
                    <a:pt x="2432293" y="2503263"/>
                  </a:lnTo>
                  <a:lnTo>
                    <a:pt x="2438072" y="2499425"/>
                  </a:lnTo>
                  <a:lnTo>
                    <a:pt x="2450754" y="2494446"/>
                  </a:lnTo>
                  <a:lnTo>
                    <a:pt x="2467821" y="2479670"/>
                  </a:lnTo>
                  <a:lnTo>
                    <a:pt x="2477974" y="2472928"/>
                  </a:lnTo>
                  <a:lnTo>
                    <a:pt x="2477973" y="2472928"/>
                  </a:lnTo>
                  <a:lnTo>
                    <a:pt x="2481173" y="2468110"/>
                  </a:lnTo>
                  <a:lnTo>
                    <a:pt x="2485706" y="2464185"/>
                  </a:lnTo>
                  <a:lnTo>
                    <a:pt x="2497947" y="2442849"/>
                  </a:lnTo>
                  <a:lnTo>
                    <a:pt x="2508308" y="2427246"/>
                  </a:lnTo>
                  <a:cubicBezTo>
                    <a:pt x="2515050" y="2410623"/>
                    <a:pt x="2518419" y="2392952"/>
                    <a:pt x="2518420" y="2375281"/>
                  </a:cubicBezTo>
                  <a:lnTo>
                    <a:pt x="2517240" y="2369220"/>
                  </a:lnTo>
                  <a:lnTo>
                    <a:pt x="2517240" y="2269594"/>
                  </a:lnTo>
                  <a:lnTo>
                    <a:pt x="2518420" y="2263529"/>
                  </a:lnTo>
                  <a:lnTo>
                    <a:pt x="2517241" y="2257468"/>
                  </a:lnTo>
                  <a:lnTo>
                    <a:pt x="2517242" y="980635"/>
                  </a:lnTo>
                  <a:lnTo>
                    <a:pt x="2521182" y="980635"/>
                  </a:lnTo>
                  <a:lnTo>
                    <a:pt x="2521182" y="0"/>
                  </a:lnTo>
                  <a:lnTo>
                    <a:pt x="1645990" y="0"/>
                  </a:lnTo>
                  <a:lnTo>
                    <a:pt x="1645990" y="1"/>
                  </a:lnTo>
                  <a:lnTo>
                    <a:pt x="1534237" y="1"/>
                  </a:lnTo>
                  <a:lnTo>
                    <a:pt x="1534237" y="1179"/>
                  </a:lnTo>
                  <a:lnTo>
                    <a:pt x="256970" y="1180"/>
                  </a:lnTo>
                  <a:lnTo>
                    <a:pt x="250909" y="1"/>
                  </a:lnTo>
                  <a:lnTo>
                    <a:pt x="244844" y="1181"/>
                  </a:lnTo>
                  <a:lnTo>
                    <a:pt x="145218" y="1181"/>
                  </a:lnTo>
                  <a:lnTo>
                    <a:pt x="139157" y="1"/>
                  </a:lnTo>
                  <a:cubicBezTo>
                    <a:pt x="121486" y="2"/>
                    <a:pt x="103815" y="3371"/>
                    <a:pt x="87192" y="10113"/>
                  </a:cubicBezTo>
                  <a:lnTo>
                    <a:pt x="71589" y="20474"/>
                  </a:lnTo>
                  <a:lnTo>
                    <a:pt x="50253" y="32715"/>
                  </a:lnTo>
                  <a:lnTo>
                    <a:pt x="46328" y="37248"/>
                  </a:lnTo>
                  <a:lnTo>
                    <a:pt x="41510" y="40448"/>
                  </a:lnTo>
                  <a:lnTo>
                    <a:pt x="41510" y="40447"/>
                  </a:lnTo>
                  <a:lnTo>
                    <a:pt x="34768" y="50600"/>
                  </a:lnTo>
                  <a:lnTo>
                    <a:pt x="19992" y="67667"/>
                  </a:lnTo>
                  <a:lnTo>
                    <a:pt x="15013" y="80349"/>
                  </a:lnTo>
                  <a:lnTo>
                    <a:pt x="11175" y="86128"/>
                  </a:lnTo>
                  <a:lnTo>
                    <a:pt x="9634" y="94051"/>
                  </a:lnTo>
                  <a:lnTo>
                    <a:pt x="2806" y="111443"/>
                  </a:lnTo>
                  <a:lnTo>
                    <a:pt x="0" y="139273"/>
                  </a:lnTo>
                  <a:lnTo>
                    <a:pt x="2806" y="167103"/>
                  </a:lnTo>
                  <a:lnTo>
                    <a:pt x="10544" y="186812"/>
                  </a:lnTo>
                  <a:lnTo>
                    <a:pt x="11175" y="190058"/>
                  </a:lnTo>
                  <a:lnTo>
                    <a:pt x="12748" y="192425"/>
                  </a:lnTo>
                  <a:lnTo>
                    <a:pt x="19992" y="210878"/>
                  </a:lnTo>
                  <a:lnTo>
                    <a:pt x="41491" y="235710"/>
                  </a:lnTo>
                  <a:lnTo>
                    <a:pt x="41510" y="235739"/>
                  </a:lnTo>
                  <a:lnTo>
                    <a:pt x="41553" y="235781"/>
                  </a:lnTo>
                  <a:lnTo>
                    <a:pt x="50253" y="245831"/>
                  </a:lnTo>
                  <a:lnTo>
                    <a:pt x="53418" y="247646"/>
                  </a:lnTo>
                  <a:lnTo>
                    <a:pt x="786416" y="980636"/>
                  </a:lnTo>
                  <a:lnTo>
                    <a:pt x="789475" y="980636"/>
                  </a:lnTo>
                  <a:lnTo>
                    <a:pt x="1578426" y="1769586"/>
                  </a:lnTo>
                  <a:lnTo>
                    <a:pt x="1578887" y="1769125"/>
                  </a:lnTo>
                  <a:lnTo>
                    <a:pt x="2270775" y="2461020"/>
                  </a:lnTo>
                  <a:lnTo>
                    <a:pt x="2272590" y="2464185"/>
                  </a:lnTo>
                  <a:lnTo>
                    <a:pt x="2282640" y="2472885"/>
                  </a:lnTo>
                  <a:lnTo>
                    <a:pt x="2282682" y="2472928"/>
                  </a:lnTo>
                  <a:lnTo>
                    <a:pt x="2282711" y="2472947"/>
                  </a:lnTo>
                  <a:lnTo>
                    <a:pt x="2307543" y="2494446"/>
                  </a:lnTo>
                  <a:lnTo>
                    <a:pt x="2325996" y="2501690"/>
                  </a:lnTo>
                  <a:lnTo>
                    <a:pt x="2328363" y="2503263"/>
                  </a:lnTo>
                  <a:lnTo>
                    <a:pt x="2331609" y="2503894"/>
                  </a:lnTo>
                  <a:lnTo>
                    <a:pt x="2351318" y="2511632"/>
                  </a:lnTo>
                  <a:close/>
                </a:path>
              </a:pathLst>
            </a:custGeom>
            <a:noFill/>
            <a:ln w="22225">
              <a:gradFill flip="none" rotWithShape="1">
                <a:gsLst>
                  <a:gs pos="67000">
                    <a:schemeClr val="bg1"/>
                  </a:gs>
                  <a:gs pos="22000">
                    <a:schemeClr val="bg1">
                      <a:alpha val="0"/>
                      <a:lumMod val="100000"/>
                    </a:schemeClr>
                  </a:gs>
                </a:gsLst>
                <a:lin ang="810000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1" name="任意多边形 100"/>
            <p:cNvSpPr/>
            <p:nvPr/>
          </p:nvSpPr>
          <p:spPr>
            <a:xfrm rot="10800000" flipV="1">
              <a:off x="5917284" y="3461730"/>
              <a:ext cx="2509117" cy="2514438"/>
            </a:xfrm>
            <a:custGeom>
              <a:avLst/>
              <a:gdLst>
                <a:gd name="connsiteX0" fmla="*/ 2379148 w 2521182"/>
                <a:gd name="connsiteY0" fmla="*/ 2514438 h 2514438"/>
                <a:gd name="connsiteX1" fmla="*/ 2406978 w 2521182"/>
                <a:gd name="connsiteY1" fmla="*/ 2511632 h 2514438"/>
                <a:gd name="connsiteX2" fmla="*/ 2424370 w 2521182"/>
                <a:gd name="connsiteY2" fmla="*/ 2504804 h 2514438"/>
                <a:gd name="connsiteX3" fmla="*/ 2432293 w 2521182"/>
                <a:gd name="connsiteY3" fmla="*/ 2503263 h 2514438"/>
                <a:gd name="connsiteX4" fmla="*/ 2438072 w 2521182"/>
                <a:gd name="connsiteY4" fmla="*/ 2499425 h 2514438"/>
                <a:gd name="connsiteX5" fmla="*/ 2450754 w 2521182"/>
                <a:gd name="connsiteY5" fmla="*/ 2494446 h 2514438"/>
                <a:gd name="connsiteX6" fmla="*/ 2467821 w 2521182"/>
                <a:gd name="connsiteY6" fmla="*/ 2479670 h 2514438"/>
                <a:gd name="connsiteX7" fmla="*/ 2477974 w 2521182"/>
                <a:gd name="connsiteY7" fmla="*/ 2472928 h 2514438"/>
                <a:gd name="connsiteX8" fmla="*/ 2477973 w 2521182"/>
                <a:gd name="connsiteY8" fmla="*/ 2472928 h 2514438"/>
                <a:gd name="connsiteX9" fmla="*/ 2481173 w 2521182"/>
                <a:gd name="connsiteY9" fmla="*/ 2468110 h 2514438"/>
                <a:gd name="connsiteX10" fmla="*/ 2485706 w 2521182"/>
                <a:gd name="connsiteY10" fmla="*/ 2464185 h 2514438"/>
                <a:gd name="connsiteX11" fmla="*/ 2497947 w 2521182"/>
                <a:gd name="connsiteY11" fmla="*/ 2442849 h 2514438"/>
                <a:gd name="connsiteX12" fmla="*/ 2508308 w 2521182"/>
                <a:gd name="connsiteY12" fmla="*/ 2427246 h 2514438"/>
                <a:gd name="connsiteX13" fmla="*/ 2518420 w 2521182"/>
                <a:gd name="connsiteY13" fmla="*/ 2375281 h 2514438"/>
                <a:gd name="connsiteX14" fmla="*/ 2517240 w 2521182"/>
                <a:gd name="connsiteY14" fmla="*/ 2369220 h 2514438"/>
                <a:gd name="connsiteX15" fmla="*/ 2517240 w 2521182"/>
                <a:gd name="connsiteY15" fmla="*/ 2269594 h 2514438"/>
                <a:gd name="connsiteX16" fmla="*/ 2518420 w 2521182"/>
                <a:gd name="connsiteY16" fmla="*/ 2263529 h 2514438"/>
                <a:gd name="connsiteX17" fmla="*/ 2517241 w 2521182"/>
                <a:gd name="connsiteY17" fmla="*/ 2257468 h 2514438"/>
                <a:gd name="connsiteX18" fmla="*/ 2517242 w 2521182"/>
                <a:gd name="connsiteY18" fmla="*/ 980635 h 2514438"/>
                <a:gd name="connsiteX19" fmla="*/ 2521182 w 2521182"/>
                <a:gd name="connsiteY19" fmla="*/ 980635 h 2514438"/>
                <a:gd name="connsiteX20" fmla="*/ 2521182 w 2521182"/>
                <a:gd name="connsiteY20" fmla="*/ 0 h 2514438"/>
                <a:gd name="connsiteX21" fmla="*/ 1645990 w 2521182"/>
                <a:gd name="connsiteY21" fmla="*/ 0 h 2514438"/>
                <a:gd name="connsiteX22" fmla="*/ 1645990 w 2521182"/>
                <a:gd name="connsiteY22" fmla="*/ 1 h 2514438"/>
                <a:gd name="connsiteX23" fmla="*/ 1534237 w 2521182"/>
                <a:gd name="connsiteY23" fmla="*/ 1 h 2514438"/>
                <a:gd name="connsiteX24" fmla="*/ 1534237 w 2521182"/>
                <a:gd name="connsiteY24" fmla="*/ 1179 h 2514438"/>
                <a:gd name="connsiteX25" fmla="*/ 256970 w 2521182"/>
                <a:gd name="connsiteY25" fmla="*/ 1180 h 2514438"/>
                <a:gd name="connsiteX26" fmla="*/ 250909 w 2521182"/>
                <a:gd name="connsiteY26" fmla="*/ 1 h 2514438"/>
                <a:gd name="connsiteX27" fmla="*/ 244844 w 2521182"/>
                <a:gd name="connsiteY27" fmla="*/ 1181 h 2514438"/>
                <a:gd name="connsiteX28" fmla="*/ 145218 w 2521182"/>
                <a:gd name="connsiteY28" fmla="*/ 1181 h 2514438"/>
                <a:gd name="connsiteX29" fmla="*/ 139157 w 2521182"/>
                <a:gd name="connsiteY29" fmla="*/ 1 h 2514438"/>
                <a:gd name="connsiteX30" fmla="*/ 87192 w 2521182"/>
                <a:gd name="connsiteY30" fmla="*/ 10113 h 2514438"/>
                <a:gd name="connsiteX31" fmla="*/ 71589 w 2521182"/>
                <a:gd name="connsiteY31" fmla="*/ 20474 h 2514438"/>
                <a:gd name="connsiteX32" fmla="*/ 50253 w 2521182"/>
                <a:gd name="connsiteY32" fmla="*/ 32715 h 2514438"/>
                <a:gd name="connsiteX33" fmla="*/ 46328 w 2521182"/>
                <a:gd name="connsiteY33" fmla="*/ 37248 h 2514438"/>
                <a:gd name="connsiteX34" fmla="*/ 41510 w 2521182"/>
                <a:gd name="connsiteY34" fmla="*/ 40448 h 2514438"/>
                <a:gd name="connsiteX35" fmla="*/ 41510 w 2521182"/>
                <a:gd name="connsiteY35" fmla="*/ 40447 h 2514438"/>
                <a:gd name="connsiteX36" fmla="*/ 34768 w 2521182"/>
                <a:gd name="connsiteY36" fmla="*/ 50600 h 2514438"/>
                <a:gd name="connsiteX37" fmla="*/ 19992 w 2521182"/>
                <a:gd name="connsiteY37" fmla="*/ 67667 h 2514438"/>
                <a:gd name="connsiteX38" fmla="*/ 15013 w 2521182"/>
                <a:gd name="connsiteY38" fmla="*/ 80349 h 2514438"/>
                <a:gd name="connsiteX39" fmla="*/ 11175 w 2521182"/>
                <a:gd name="connsiteY39" fmla="*/ 86128 h 2514438"/>
                <a:gd name="connsiteX40" fmla="*/ 9634 w 2521182"/>
                <a:gd name="connsiteY40" fmla="*/ 94051 h 2514438"/>
                <a:gd name="connsiteX41" fmla="*/ 2806 w 2521182"/>
                <a:gd name="connsiteY41" fmla="*/ 111443 h 2514438"/>
                <a:gd name="connsiteX42" fmla="*/ 0 w 2521182"/>
                <a:gd name="connsiteY42" fmla="*/ 139273 h 2514438"/>
                <a:gd name="connsiteX43" fmla="*/ 2806 w 2521182"/>
                <a:gd name="connsiteY43" fmla="*/ 167103 h 2514438"/>
                <a:gd name="connsiteX44" fmla="*/ 10544 w 2521182"/>
                <a:gd name="connsiteY44" fmla="*/ 186812 h 2514438"/>
                <a:gd name="connsiteX45" fmla="*/ 11175 w 2521182"/>
                <a:gd name="connsiteY45" fmla="*/ 190058 h 2514438"/>
                <a:gd name="connsiteX46" fmla="*/ 12748 w 2521182"/>
                <a:gd name="connsiteY46" fmla="*/ 192425 h 2514438"/>
                <a:gd name="connsiteX47" fmla="*/ 19992 w 2521182"/>
                <a:gd name="connsiteY47" fmla="*/ 210878 h 2514438"/>
                <a:gd name="connsiteX48" fmla="*/ 41491 w 2521182"/>
                <a:gd name="connsiteY48" fmla="*/ 235710 h 2514438"/>
                <a:gd name="connsiteX49" fmla="*/ 41510 w 2521182"/>
                <a:gd name="connsiteY49" fmla="*/ 235739 h 2514438"/>
                <a:gd name="connsiteX50" fmla="*/ 41553 w 2521182"/>
                <a:gd name="connsiteY50" fmla="*/ 235781 h 2514438"/>
                <a:gd name="connsiteX51" fmla="*/ 50253 w 2521182"/>
                <a:gd name="connsiteY51" fmla="*/ 245831 h 2514438"/>
                <a:gd name="connsiteX52" fmla="*/ 53418 w 2521182"/>
                <a:gd name="connsiteY52" fmla="*/ 247646 h 2514438"/>
                <a:gd name="connsiteX53" fmla="*/ 786416 w 2521182"/>
                <a:gd name="connsiteY53" fmla="*/ 980636 h 2514438"/>
                <a:gd name="connsiteX54" fmla="*/ 789475 w 2521182"/>
                <a:gd name="connsiteY54" fmla="*/ 980636 h 2514438"/>
                <a:gd name="connsiteX55" fmla="*/ 1578426 w 2521182"/>
                <a:gd name="connsiteY55" fmla="*/ 1769586 h 2514438"/>
                <a:gd name="connsiteX56" fmla="*/ 1578887 w 2521182"/>
                <a:gd name="connsiteY56" fmla="*/ 1769125 h 2514438"/>
                <a:gd name="connsiteX57" fmla="*/ 2270775 w 2521182"/>
                <a:gd name="connsiteY57" fmla="*/ 2461020 h 2514438"/>
                <a:gd name="connsiteX58" fmla="*/ 2272590 w 2521182"/>
                <a:gd name="connsiteY58" fmla="*/ 2464185 h 2514438"/>
                <a:gd name="connsiteX59" fmla="*/ 2282640 w 2521182"/>
                <a:gd name="connsiteY59" fmla="*/ 2472885 h 2514438"/>
                <a:gd name="connsiteX60" fmla="*/ 2282682 w 2521182"/>
                <a:gd name="connsiteY60" fmla="*/ 2472928 h 2514438"/>
                <a:gd name="connsiteX61" fmla="*/ 2282711 w 2521182"/>
                <a:gd name="connsiteY61" fmla="*/ 2472947 h 2514438"/>
                <a:gd name="connsiteX62" fmla="*/ 2307543 w 2521182"/>
                <a:gd name="connsiteY62" fmla="*/ 2494446 h 2514438"/>
                <a:gd name="connsiteX63" fmla="*/ 2325996 w 2521182"/>
                <a:gd name="connsiteY63" fmla="*/ 2501690 h 2514438"/>
                <a:gd name="connsiteX64" fmla="*/ 2328363 w 2521182"/>
                <a:gd name="connsiteY64" fmla="*/ 2503263 h 2514438"/>
                <a:gd name="connsiteX65" fmla="*/ 2331609 w 2521182"/>
                <a:gd name="connsiteY65" fmla="*/ 2503894 h 2514438"/>
                <a:gd name="connsiteX66" fmla="*/ 2351318 w 2521182"/>
                <a:gd name="connsiteY66" fmla="*/ 2511632 h 2514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2521182" h="2514438">
                  <a:moveTo>
                    <a:pt x="2379148" y="2514438"/>
                  </a:moveTo>
                  <a:lnTo>
                    <a:pt x="2406978" y="2511632"/>
                  </a:lnTo>
                  <a:lnTo>
                    <a:pt x="2424370" y="2504804"/>
                  </a:lnTo>
                  <a:lnTo>
                    <a:pt x="2432293" y="2503263"/>
                  </a:lnTo>
                  <a:lnTo>
                    <a:pt x="2438072" y="2499425"/>
                  </a:lnTo>
                  <a:lnTo>
                    <a:pt x="2450754" y="2494446"/>
                  </a:lnTo>
                  <a:lnTo>
                    <a:pt x="2467821" y="2479670"/>
                  </a:lnTo>
                  <a:lnTo>
                    <a:pt x="2477974" y="2472928"/>
                  </a:lnTo>
                  <a:lnTo>
                    <a:pt x="2477973" y="2472928"/>
                  </a:lnTo>
                  <a:lnTo>
                    <a:pt x="2481173" y="2468110"/>
                  </a:lnTo>
                  <a:lnTo>
                    <a:pt x="2485706" y="2464185"/>
                  </a:lnTo>
                  <a:lnTo>
                    <a:pt x="2497947" y="2442849"/>
                  </a:lnTo>
                  <a:lnTo>
                    <a:pt x="2508308" y="2427246"/>
                  </a:lnTo>
                  <a:cubicBezTo>
                    <a:pt x="2515050" y="2410623"/>
                    <a:pt x="2518419" y="2392952"/>
                    <a:pt x="2518420" y="2375281"/>
                  </a:cubicBezTo>
                  <a:lnTo>
                    <a:pt x="2517240" y="2369220"/>
                  </a:lnTo>
                  <a:lnTo>
                    <a:pt x="2517240" y="2269594"/>
                  </a:lnTo>
                  <a:lnTo>
                    <a:pt x="2518420" y="2263529"/>
                  </a:lnTo>
                  <a:lnTo>
                    <a:pt x="2517241" y="2257468"/>
                  </a:lnTo>
                  <a:lnTo>
                    <a:pt x="2517242" y="980635"/>
                  </a:lnTo>
                  <a:lnTo>
                    <a:pt x="2521182" y="980635"/>
                  </a:lnTo>
                  <a:lnTo>
                    <a:pt x="2521182" y="0"/>
                  </a:lnTo>
                  <a:lnTo>
                    <a:pt x="1645990" y="0"/>
                  </a:lnTo>
                  <a:lnTo>
                    <a:pt x="1645990" y="1"/>
                  </a:lnTo>
                  <a:lnTo>
                    <a:pt x="1534237" y="1"/>
                  </a:lnTo>
                  <a:lnTo>
                    <a:pt x="1534237" y="1179"/>
                  </a:lnTo>
                  <a:lnTo>
                    <a:pt x="256970" y="1180"/>
                  </a:lnTo>
                  <a:lnTo>
                    <a:pt x="250909" y="1"/>
                  </a:lnTo>
                  <a:lnTo>
                    <a:pt x="244844" y="1181"/>
                  </a:lnTo>
                  <a:lnTo>
                    <a:pt x="145218" y="1181"/>
                  </a:lnTo>
                  <a:lnTo>
                    <a:pt x="139157" y="1"/>
                  </a:lnTo>
                  <a:cubicBezTo>
                    <a:pt x="121486" y="2"/>
                    <a:pt x="103815" y="3371"/>
                    <a:pt x="87192" y="10113"/>
                  </a:cubicBezTo>
                  <a:lnTo>
                    <a:pt x="71589" y="20474"/>
                  </a:lnTo>
                  <a:lnTo>
                    <a:pt x="50253" y="32715"/>
                  </a:lnTo>
                  <a:lnTo>
                    <a:pt x="46328" y="37248"/>
                  </a:lnTo>
                  <a:lnTo>
                    <a:pt x="41510" y="40448"/>
                  </a:lnTo>
                  <a:lnTo>
                    <a:pt x="41510" y="40447"/>
                  </a:lnTo>
                  <a:lnTo>
                    <a:pt x="34768" y="50600"/>
                  </a:lnTo>
                  <a:lnTo>
                    <a:pt x="19992" y="67667"/>
                  </a:lnTo>
                  <a:lnTo>
                    <a:pt x="15013" y="80349"/>
                  </a:lnTo>
                  <a:lnTo>
                    <a:pt x="11175" y="86128"/>
                  </a:lnTo>
                  <a:lnTo>
                    <a:pt x="9634" y="94051"/>
                  </a:lnTo>
                  <a:lnTo>
                    <a:pt x="2806" y="111443"/>
                  </a:lnTo>
                  <a:lnTo>
                    <a:pt x="0" y="139273"/>
                  </a:lnTo>
                  <a:lnTo>
                    <a:pt x="2806" y="167103"/>
                  </a:lnTo>
                  <a:lnTo>
                    <a:pt x="10544" y="186812"/>
                  </a:lnTo>
                  <a:lnTo>
                    <a:pt x="11175" y="190058"/>
                  </a:lnTo>
                  <a:lnTo>
                    <a:pt x="12748" y="192425"/>
                  </a:lnTo>
                  <a:lnTo>
                    <a:pt x="19992" y="210878"/>
                  </a:lnTo>
                  <a:lnTo>
                    <a:pt x="41491" y="235710"/>
                  </a:lnTo>
                  <a:lnTo>
                    <a:pt x="41510" y="235739"/>
                  </a:lnTo>
                  <a:lnTo>
                    <a:pt x="41553" y="235781"/>
                  </a:lnTo>
                  <a:lnTo>
                    <a:pt x="50253" y="245831"/>
                  </a:lnTo>
                  <a:lnTo>
                    <a:pt x="53418" y="247646"/>
                  </a:lnTo>
                  <a:lnTo>
                    <a:pt x="786416" y="980636"/>
                  </a:lnTo>
                  <a:lnTo>
                    <a:pt x="789475" y="980636"/>
                  </a:lnTo>
                  <a:lnTo>
                    <a:pt x="1578426" y="1769586"/>
                  </a:lnTo>
                  <a:lnTo>
                    <a:pt x="1578887" y="1769125"/>
                  </a:lnTo>
                  <a:lnTo>
                    <a:pt x="2270775" y="2461020"/>
                  </a:lnTo>
                  <a:lnTo>
                    <a:pt x="2272590" y="2464185"/>
                  </a:lnTo>
                  <a:lnTo>
                    <a:pt x="2282640" y="2472885"/>
                  </a:lnTo>
                  <a:lnTo>
                    <a:pt x="2282682" y="2472928"/>
                  </a:lnTo>
                  <a:lnTo>
                    <a:pt x="2282711" y="2472947"/>
                  </a:lnTo>
                  <a:lnTo>
                    <a:pt x="2307543" y="2494446"/>
                  </a:lnTo>
                  <a:lnTo>
                    <a:pt x="2325996" y="2501690"/>
                  </a:lnTo>
                  <a:lnTo>
                    <a:pt x="2328363" y="2503263"/>
                  </a:lnTo>
                  <a:lnTo>
                    <a:pt x="2331609" y="2503894"/>
                  </a:lnTo>
                  <a:lnTo>
                    <a:pt x="2351318" y="2511632"/>
                  </a:lnTo>
                  <a:close/>
                </a:path>
              </a:pathLst>
            </a:custGeom>
            <a:noFill/>
            <a:ln w="22225">
              <a:gradFill flip="none" rotWithShape="1">
                <a:gsLst>
                  <a:gs pos="67000">
                    <a:schemeClr val="bg1"/>
                  </a:gs>
                  <a:gs pos="22000">
                    <a:schemeClr val="bg1">
                      <a:alpha val="0"/>
                      <a:lumMod val="100000"/>
                    </a:schemeClr>
                  </a:gs>
                </a:gsLst>
                <a:lin ang="810000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4" name="任意多边形 103"/>
            <p:cNvSpPr/>
            <p:nvPr/>
          </p:nvSpPr>
          <p:spPr>
            <a:xfrm>
              <a:off x="4241478" y="867949"/>
              <a:ext cx="1428743" cy="265037"/>
            </a:xfrm>
            <a:custGeom>
              <a:avLst/>
              <a:gdLst>
                <a:gd name="connsiteX0" fmla="*/ 265037 w 1428743"/>
                <a:gd name="connsiteY0" fmla="*/ 0 h 265037"/>
                <a:gd name="connsiteX1" fmla="*/ 1411376 w 1428743"/>
                <a:gd name="connsiteY1" fmla="*/ 0 h 265037"/>
                <a:gd name="connsiteX2" fmla="*/ 1428743 w 1428743"/>
                <a:gd name="connsiteY2" fmla="*/ 1751 h 265037"/>
                <a:gd name="connsiteX3" fmla="*/ 1428743 w 1428743"/>
                <a:gd name="connsiteY3" fmla="*/ 1813 h 265037"/>
                <a:gd name="connsiteX4" fmla="*/ 1410771 w 1428743"/>
                <a:gd name="connsiteY4" fmla="*/ 1 h 265037"/>
                <a:gd name="connsiteX5" fmla="*/ 1410222 w 1428743"/>
                <a:gd name="connsiteY5" fmla="*/ 56 h 265037"/>
                <a:gd name="connsiteX6" fmla="*/ 1409683 w 1428743"/>
                <a:gd name="connsiteY6" fmla="*/ 2 h 265037"/>
                <a:gd name="connsiteX7" fmla="*/ 1381852 w 1428743"/>
                <a:gd name="connsiteY7" fmla="*/ 2808 h 265037"/>
                <a:gd name="connsiteX8" fmla="*/ 1362026 w 1428743"/>
                <a:gd name="connsiteY8" fmla="*/ 10592 h 265037"/>
                <a:gd name="connsiteX9" fmla="*/ 1358870 w 1428743"/>
                <a:gd name="connsiteY9" fmla="*/ 11205 h 265037"/>
                <a:gd name="connsiteX10" fmla="*/ 1356567 w 1428743"/>
                <a:gd name="connsiteY10" fmla="*/ 12734 h 265037"/>
                <a:gd name="connsiteX11" fmla="*/ 1338076 w 1428743"/>
                <a:gd name="connsiteY11" fmla="*/ 19994 h 265037"/>
                <a:gd name="connsiteX12" fmla="*/ 1313194 w 1428743"/>
                <a:gd name="connsiteY12" fmla="*/ 41536 h 265037"/>
                <a:gd name="connsiteX13" fmla="*/ 1313187 w 1428743"/>
                <a:gd name="connsiteY13" fmla="*/ 41541 h 265037"/>
                <a:gd name="connsiteX14" fmla="*/ 1313177 w 1428743"/>
                <a:gd name="connsiteY14" fmla="*/ 41551 h 265037"/>
                <a:gd name="connsiteX15" fmla="*/ 1303123 w 1428743"/>
                <a:gd name="connsiteY15" fmla="*/ 50255 h 265037"/>
                <a:gd name="connsiteX16" fmla="*/ 1301307 w 1428743"/>
                <a:gd name="connsiteY16" fmla="*/ 53420 h 265037"/>
                <a:gd name="connsiteX17" fmla="*/ 1089688 w 1428743"/>
                <a:gd name="connsiteY17" fmla="*/ 265037 h 265037"/>
                <a:gd name="connsiteX18" fmla="*/ 0 w 1428743"/>
                <a:gd name="connsiteY18" fmla="*/ 265037 h 265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428743" h="265037">
                  <a:moveTo>
                    <a:pt x="265037" y="0"/>
                  </a:moveTo>
                  <a:lnTo>
                    <a:pt x="1411376" y="0"/>
                  </a:lnTo>
                  <a:lnTo>
                    <a:pt x="1428743" y="1751"/>
                  </a:lnTo>
                  <a:lnTo>
                    <a:pt x="1428743" y="1813"/>
                  </a:lnTo>
                  <a:lnTo>
                    <a:pt x="1410771" y="1"/>
                  </a:lnTo>
                  <a:lnTo>
                    <a:pt x="1410222" y="56"/>
                  </a:lnTo>
                  <a:lnTo>
                    <a:pt x="1409683" y="2"/>
                  </a:lnTo>
                  <a:lnTo>
                    <a:pt x="1381852" y="2808"/>
                  </a:lnTo>
                  <a:lnTo>
                    <a:pt x="1362026" y="10592"/>
                  </a:lnTo>
                  <a:lnTo>
                    <a:pt x="1358870" y="11205"/>
                  </a:lnTo>
                  <a:lnTo>
                    <a:pt x="1356567" y="12734"/>
                  </a:lnTo>
                  <a:lnTo>
                    <a:pt x="1338076" y="19994"/>
                  </a:lnTo>
                  <a:lnTo>
                    <a:pt x="1313194" y="41536"/>
                  </a:lnTo>
                  <a:lnTo>
                    <a:pt x="1313187" y="41541"/>
                  </a:lnTo>
                  <a:lnTo>
                    <a:pt x="1313177" y="41551"/>
                  </a:lnTo>
                  <a:lnTo>
                    <a:pt x="1303123" y="50255"/>
                  </a:lnTo>
                  <a:lnTo>
                    <a:pt x="1301307" y="53420"/>
                  </a:lnTo>
                  <a:lnTo>
                    <a:pt x="1089688" y="265037"/>
                  </a:lnTo>
                  <a:lnTo>
                    <a:pt x="0" y="265037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alpha val="0"/>
                  </a:schemeClr>
                </a:gs>
                <a:gs pos="22000">
                  <a:srgbClr val="F9F9F9">
                    <a:alpha val="56000"/>
                  </a:srgbClr>
                </a:gs>
                <a:gs pos="2000">
                  <a:schemeClr val="bg1">
                    <a:lumMod val="95000"/>
                    <a:alpha val="50000"/>
                  </a:schemeClr>
                </a:gs>
              </a:gsLst>
              <a:lin ang="54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5" name="任意多边形 104"/>
            <p:cNvSpPr/>
            <p:nvPr/>
          </p:nvSpPr>
          <p:spPr>
            <a:xfrm flipH="1">
              <a:off x="6041938" y="867109"/>
              <a:ext cx="1428743" cy="265037"/>
            </a:xfrm>
            <a:custGeom>
              <a:avLst/>
              <a:gdLst>
                <a:gd name="connsiteX0" fmla="*/ 265037 w 1428743"/>
                <a:gd name="connsiteY0" fmla="*/ 0 h 265037"/>
                <a:gd name="connsiteX1" fmla="*/ 1411376 w 1428743"/>
                <a:gd name="connsiteY1" fmla="*/ 0 h 265037"/>
                <a:gd name="connsiteX2" fmla="*/ 1428743 w 1428743"/>
                <a:gd name="connsiteY2" fmla="*/ 1751 h 265037"/>
                <a:gd name="connsiteX3" fmla="*/ 1428743 w 1428743"/>
                <a:gd name="connsiteY3" fmla="*/ 1813 h 265037"/>
                <a:gd name="connsiteX4" fmla="*/ 1410771 w 1428743"/>
                <a:gd name="connsiteY4" fmla="*/ 1 h 265037"/>
                <a:gd name="connsiteX5" fmla="*/ 1410222 w 1428743"/>
                <a:gd name="connsiteY5" fmla="*/ 56 h 265037"/>
                <a:gd name="connsiteX6" fmla="*/ 1409683 w 1428743"/>
                <a:gd name="connsiteY6" fmla="*/ 2 h 265037"/>
                <a:gd name="connsiteX7" fmla="*/ 1381852 w 1428743"/>
                <a:gd name="connsiteY7" fmla="*/ 2808 h 265037"/>
                <a:gd name="connsiteX8" fmla="*/ 1362026 w 1428743"/>
                <a:gd name="connsiteY8" fmla="*/ 10592 h 265037"/>
                <a:gd name="connsiteX9" fmla="*/ 1358870 w 1428743"/>
                <a:gd name="connsiteY9" fmla="*/ 11205 h 265037"/>
                <a:gd name="connsiteX10" fmla="*/ 1356567 w 1428743"/>
                <a:gd name="connsiteY10" fmla="*/ 12734 h 265037"/>
                <a:gd name="connsiteX11" fmla="*/ 1338076 w 1428743"/>
                <a:gd name="connsiteY11" fmla="*/ 19994 h 265037"/>
                <a:gd name="connsiteX12" fmla="*/ 1313194 w 1428743"/>
                <a:gd name="connsiteY12" fmla="*/ 41536 h 265037"/>
                <a:gd name="connsiteX13" fmla="*/ 1313187 w 1428743"/>
                <a:gd name="connsiteY13" fmla="*/ 41541 h 265037"/>
                <a:gd name="connsiteX14" fmla="*/ 1313177 w 1428743"/>
                <a:gd name="connsiteY14" fmla="*/ 41551 h 265037"/>
                <a:gd name="connsiteX15" fmla="*/ 1303123 w 1428743"/>
                <a:gd name="connsiteY15" fmla="*/ 50255 h 265037"/>
                <a:gd name="connsiteX16" fmla="*/ 1301307 w 1428743"/>
                <a:gd name="connsiteY16" fmla="*/ 53420 h 265037"/>
                <a:gd name="connsiteX17" fmla="*/ 1089688 w 1428743"/>
                <a:gd name="connsiteY17" fmla="*/ 265037 h 265037"/>
                <a:gd name="connsiteX18" fmla="*/ 0 w 1428743"/>
                <a:gd name="connsiteY18" fmla="*/ 265037 h 265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428743" h="265037">
                  <a:moveTo>
                    <a:pt x="265037" y="0"/>
                  </a:moveTo>
                  <a:lnTo>
                    <a:pt x="1411376" y="0"/>
                  </a:lnTo>
                  <a:lnTo>
                    <a:pt x="1428743" y="1751"/>
                  </a:lnTo>
                  <a:lnTo>
                    <a:pt x="1428743" y="1813"/>
                  </a:lnTo>
                  <a:lnTo>
                    <a:pt x="1410771" y="1"/>
                  </a:lnTo>
                  <a:lnTo>
                    <a:pt x="1410222" y="56"/>
                  </a:lnTo>
                  <a:lnTo>
                    <a:pt x="1409683" y="2"/>
                  </a:lnTo>
                  <a:lnTo>
                    <a:pt x="1381852" y="2808"/>
                  </a:lnTo>
                  <a:lnTo>
                    <a:pt x="1362026" y="10592"/>
                  </a:lnTo>
                  <a:lnTo>
                    <a:pt x="1358870" y="11205"/>
                  </a:lnTo>
                  <a:lnTo>
                    <a:pt x="1356567" y="12734"/>
                  </a:lnTo>
                  <a:lnTo>
                    <a:pt x="1338076" y="19994"/>
                  </a:lnTo>
                  <a:lnTo>
                    <a:pt x="1313194" y="41536"/>
                  </a:lnTo>
                  <a:lnTo>
                    <a:pt x="1313187" y="41541"/>
                  </a:lnTo>
                  <a:lnTo>
                    <a:pt x="1313177" y="41551"/>
                  </a:lnTo>
                  <a:lnTo>
                    <a:pt x="1303123" y="50255"/>
                  </a:lnTo>
                  <a:lnTo>
                    <a:pt x="1301307" y="53420"/>
                  </a:lnTo>
                  <a:lnTo>
                    <a:pt x="1089688" y="265037"/>
                  </a:lnTo>
                  <a:lnTo>
                    <a:pt x="0" y="265037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alpha val="0"/>
                  </a:schemeClr>
                </a:gs>
                <a:gs pos="22000">
                  <a:srgbClr val="F9F9F9">
                    <a:alpha val="50000"/>
                  </a:srgbClr>
                </a:gs>
                <a:gs pos="2000">
                  <a:schemeClr val="bg1">
                    <a:lumMod val="95000"/>
                    <a:alpha val="46000"/>
                  </a:schemeClr>
                </a:gs>
              </a:gsLst>
              <a:lin ang="54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6" name="任意多边形 105"/>
            <p:cNvSpPr/>
            <p:nvPr/>
          </p:nvSpPr>
          <p:spPr>
            <a:xfrm flipH="1" flipV="1">
              <a:off x="6032412" y="5717573"/>
              <a:ext cx="1428743" cy="265037"/>
            </a:xfrm>
            <a:custGeom>
              <a:avLst/>
              <a:gdLst>
                <a:gd name="connsiteX0" fmla="*/ 265037 w 1428743"/>
                <a:gd name="connsiteY0" fmla="*/ 0 h 265037"/>
                <a:gd name="connsiteX1" fmla="*/ 1411376 w 1428743"/>
                <a:gd name="connsiteY1" fmla="*/ 0 h 265037"/>
                <a:gd name="connsiteX2" fmla="*/ 1428743 w 1428743"/>
                <a:gd name="connsiteY2" fmla="*/ 1751 h 265037"/>
                <a:gd name="connsiteX3" fmla="*/ 1428743 w 1428743"/>
                <a:gd name="connsiteY3" fmla="*/ 1813 h 265037"/>
                <a:gd name="connsiteX4" fmla="*/ 1410771 w 1428743"/>
                <a:gd name="connsiteY4" fmla="*/ 1 h 265037"/>
                <a:gd name="connsiteX5" fmla="*/ 1410222 w 1428743"/>
                <a:gd name="connsiteY5" fmla="*/ 56 h 265037"/>
                <a:gd name="connsiteX6" fmla="*/ 1409683 w 1428743"/>
                <a:gd name="connsiteY6" fmla="*/ 2 h 265037"/>
                <a:gd name="connsiteX7" fmla="*/ 1381852 w 1428743"/>
                <a:gd name="connsiteY7" fmla="*/ 2808 h 265037"/>
                <a:gd name="connsiteX8" fmla="*/ 1362026 w 1428743"/>
                <a:gd name="connsiteY8" fmla="*/ 10592 h 265037"/>
                <a:gd name="connsiteX9" fmla="*/ 1358870 w 1428743"/>
                <a:gd name="connsiteY9" fmla="*/ 11205 h 265037"/>
                <a:gd name="connsiteX10" fmla="*/ 1356567 w 1428743"/>
                <a:gd name="connsiteY10" fmla="*/ 12734 h 265037"/>
                <a:gd name="connsiteX11" fmla="*/ 1338076 w 1428743"/>
                <a:gd name="connsiteY11" fmla="*/ 19994 h 265037"/>
                <a:gd name="connsiteX12" fmla="*/ 1313194 w 1428743"/>
                <a:gd name="connsiteY12" fmla="*/ 41536 h 265037"/>
                <a:gd name="connsiteX13" fmla="*/ 1313187 w 1428743"/>
                <a:gd name="connsiteY13" fmla="*/ 41541 h 265037"/>
                <a:gd name="connsiteX14" fmla="*/ 1313177 w 1428743"/>
                <a:gd name="connsiteY14" fmla="*/ 41551 h 265037"/>
                <a:gd name="connsiteX15" fmla="*/ 1303123 w 1428743"/>
                <a:gd name="connsiteY15" fmla="*/ 50255 h 265037"/>
                <a:gd name="connsiteX16" fmla="*/ 1301307 w 1428743"/>
                <a:gd name="connsiteY16" fmla="*/ 53420 h 265037"/>
                <a:gd name="connsiteX17" fmla="*/ 1089688 w 1428743"/>
                <a:gd name="connsiteY17" fmla="*/ 265037 h 265037"/>
                <a:gd name="connsiteX18" fmla="*/ 0 w 1428743"/>
                <a:gd name="connsiteY18" fmla="*/ 265037 h 265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428743" h="265037">
                  <a:moveTo>
                    <a:pt x="265037" y="0"/>
                  </a:moveTo>
                  <a:lnTo>
                    <a:pt x="1411376" y="0"/>
                  </a:lnTo>
                  <a:lnTo>
                    <a:pt x="1428743" y="1751"/>
                  </a:lnTo>
                  <a:lnTo>
                    <a:pt x="1428743" y="1813"/>
                  </a:lnTo>
                  <a:lnTo>
                    <a:pt x="1410771" y="1"/>
                  </a:lnTo>
                  <a:lnTo>
                    <a:pt x="1410222" y="56"/>
                  </a:lnTo>
                  <a:lnTo>
                    <a:pt x="1409683" y="2"/>
                  </a:lnTo>
                  <a:lnTo>
                    <a:pt x="1381852" y="2808"/>
                  </a:lnTo>
                  <a:lnTo>
                    <a:pt x="1362026" y="10592"/>
                  </a:lnTo>
                  <a:lnTo>
                    <a:pt x="1358870" y="11205"/>
                  </a:lnTo>
                  <a:lnTo>
                    <a:pt x="1356567" y="12734"/>
                  </a:lnTo>
                  <a:lnTo>
                    <a:pt x="1338076" y="19994"/>
                  </a:lnTo>
                  <a:lnTo>
                    <a:pt x="1313194" y="41536"/>
                  </a:lnTo>
                  <a:lnTo>
                    <a:pt x="1313187" y="41541"/>
                  </a:lnTo>
                  <a:lnTo>
                    <a:pt x="1313177" y="41551"/>
                  </a:lnTo>
                  <a:lnTo>
                    <a:pt x="1303123" y="50255"/>
                  </a:lnTo>
                  <a:lnTo>
                    <a:pt x="1301307" y="53420"/>
                  </a:lnTo>
                  <a:lnTo>
                    <a:pt x="1089688" y="265037"/>
                  </a:lnTo>
                  <a:lnTo>
                    <a:pt x="0" y="265037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tx1">
                    <a:alpha val="0"/>
                  </a:schemeClr>
                </a:gs>
                <a:gs pos="26000">
                  <a:schemeClr val="tx1">
                    <a:alpha val="35000"/>
                  </a:schemeClr>
                </a:gs>
                <a:gs pos="2000">
                  <a:schemeClr val="tx1">
                    <a:alpha val="12000"/>
                  </a:schemeClr>
                </a:gs>
              </a:gsLst>
              <a:lin ang="54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7" name="任意多边形 106"/>
            <p:cNvSpPr/>
            <p:nvPr/>
          </p:nvSpPr>
          <p:spPr>
            <a:xfrm flipV="1">
              <a:off x="4250200" y="5717573"/>
              <a:ext cx="1428743" cy="265037"/>
            </a:xfrm>
            <a:custGeom>
              <a:avLst/>
              <a:gdLst>
                <a:gd name="connsiteX0" fmla="*/ 265037 w 1428743"/>
                <a:gd name="connsiteY0" fmla="*/ 0 h 265037"/>
                <a:gd name="connsiteX1" fmla="*/ 1411376 w 1428743"/>
                <a:gd name="connsiteY1" fmla="*/ 0 h 265037"/>
                <a:gd name="connsiteX2" fmla="*/ 1428743 w 1428743"/>
                <a:gd name="connsiteY2" fmla="*/ 1751 h 265037"/>
                <a:gd name="connsiteX3" fmla="*/ 1428743 w 1428743"/>
                <a:gd name="connsiteY3" fmla="*/ 1813 h 265037"/>
                <a:gd name="connsiteX4" fmla="*/ 1410771 w 1428743"/>
                <a:gd name="connsiteY4" fmla="*/ 1 h 265037"/>
                <a:gd name="connsiteX5" fmla="*/ 1410222 w 1428743"/>
                <a:gd name="connsiteY5" fmla="*/ 56 h 265037"/>
                <a:gd name="connsiteX6" fmla="*/ 1409683 w 1428743"/>
                <a:gd name="connsiteY6" fmla="*/ 2 h 265037"/>
                <a:gd name="connsiteX7" fmla="*/ 1381852 w 1428743"/>
                <a:gd name="connsiteY7" fmla="*/ 2808 h 265037"/>
                <a:gd name="connsiteX8" fmla="*/ 1362026 w 1428743"/>
                <a:gd name="connsiteY8" fmla="*/ 10592 h 265037"/>
                <a:gd name="connsiteX9" fmla="*/ 1358870 w 1428743"/>
                <a:gd name="connsiteY9" fmla="*/ 11205 h 265037"/>
                <a:gd name="connsiteX10" fmla="*/ 1356567 w 1428743"/>
                <a:gd name="connsiteY10" fmla="*/ 12734 h 265037"/>
                <a:gd name="connsiteX11" fmla="*/ 1338076 w 1428743"/>
                <a:gd name="connsiteY11" fmla="*/ 19994 h 265037"/>
                <a:gd name="connsiteX12" fmla="*/ 1313194 w 1428743"/>
                <a:gd name="connsiteY12" fmla="*/ 41536 h 265037"/>
                <a:gd name="connsiteX13" fmla="*/ 1313187 w 1428743"/>
                <a:gd name="connsiteY13" fmla="*/ 41541 h 265037"/>
                <a:gd name="connsiteX14" fmla="*/ 1313177 w 1428743"/>
                <a:gd name="connsiteY14" fmla="*/ 41551 h 265037"/>
                <a:gd name="connsiteX15" fmla="*/ 1303123 w 1428743"/>
                <a:gd name="connsiteY15" fmla="*/ 50255 h 265037"/>
                <a:gd name="connsiteX16" fmla="*/ 1301307 w 1428743"/>
                <a:gd name="connsiteY16" fmla="*/ 53420 h 265037"/>
                <a:gd name="connsiteX17" fmla="*/ 1089688 w 1428743"/>
                <a:gd name="connsiteY17" fmla="*/ 265037 h 265037"/>
                <a:gd name="connsiteX18" fmla="*/ 0 w 1428743"/>
                <a:gd name="connsiteY18" fmla="*/ 265037 h 265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428743" h="265037">
                  <a:moveTo>
                    <a:pt x="265037" y="0"/>
                  </a:moveTo>
                  <a:lnTo>
                    <a:pt x="1411376" y="0"/>
                  </a:lnTo>
                  <a:lnTo>
                    <a:pt x="1428743" y="1751"/>
                  </a:lnTo>
                  <a:lnTo>
                    <a:pt x="1428743" y="1813"/>
                  </a:lnTo>
                  <a:lnTo>
                    <a:pt x="1410771" y="1"/>
                  </a:lnTo>
                  <a:lnTo>
                    <a:pt x="1410222" y="56"/>
                  </a:lnTo>
                  <a:lnTo>
                    <a:pt x="1409683" y="2"/>
                  </a:lnTo>
                  <a:lnTo>
                    <a:pt x="1381852" y="2808"/>
                  </a:lnTo>
                  <a:lnTo>
                    <a:pt x="1362026" y="10592"/>
                  </a:lnTo>
                  <a:lnTo>
                    <a:pt x="1358870" y="11205"/>
                  </a:lnTo>
                  <a:lnTo>
                    <a:pt x="1356567" y="12734"/>
                  </a:lnTo>
                  <a:lnTo>
                    <a:pt x="1338076" y="19994"/>
                  </a:lnTo>
                  <a:lnTo>
                    <a:pt x="1313194" y="41536"/>
                  </a:lnTo>
                  <a:lnTo>
                    <a:pt x="1313187" y="41541"/>
                  </a:lnTo>
                  <a:lnTo>
                    <a:pt x="1313177" y="41551"/>
                  </a:lnTo>
                  <a:lnTo>
                    <a:pt x="1303123" y="50255"/>
                  </a:lnTo>
                  <a:lnTo>
                    <a:pt x="1301307" y="53420"/>
                  </a:lnTo>
                  <a:lnTo>
                    <a:pt x="1089688" y="265037"/>
                  </a:lnTo>
                  <a:lnTo>
                    <a:pt x="0" y="265037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tx1">
                    <a:alpha val="0"/>
                  </a:schemeClr>
                </a:gs>
                <a:gs pos="26000">
                  <a:schemeClr val="tx1">
                    <a:alpha val="19000"/>
                  </a:schemeClr>
                </a:gs>
                <a:gs pos="2000">
                  <a:schemeClr val="tx1">
                    <a:alpha val="10000"/>
                  </a:schemeClr>
                </a:gs>
              </a:gsLst>
              <a:lin ang="54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8" name="任意多边形 107"/>
            <p:cNvSpPr/>
            <p:nvPr/>
          </p:nvSpPr>
          <p:spPr>
            <a:xfrm rot="5400000" flipV="1">
              <a:off x="2704178" y="2417998"/>
              <a:ext cx="1428743" cy="265037"/>
            </a:xfrm>
            <a:custGeom>
              <a:avLst/>
              <a:gdLst>
                <a:gd name="connsiteX0" fmla="*/ 265037 w 1428743"/>
                <a:gd name="connsiteY0" fmla="*/ 0 h 265037"/>
                <a:gd name="connsiteX1" fmla="*/ 1411376 w 1428743"/>
                <a:gd name="connsiteY1" fmla="*/ 0 h 265037"/>
                <a:gd name="connsiteX2" fmla="*/ 1428743 w 1428743"/>
                <a:gd name="connsiteY2" fmla="*/ 1751 h 265037"/>
                <a:gd name="connsiteX3" fmla="*/ 1428743 w 1428743"/>
                <a:gd name="connsiteY3" fmla="*/ 1813 h 265037"/>
                <a:gd name="connsiteX4" fmla="*/ 1410771 w 1428743"/>
                <a:gd name="connsiteY4" fmla="*/ 1 h 265037"/>
                <a:gd name="connsiteX5" fmla="*/ 1410222 w 1428743"/>
                <a:gd name="connsiteY5" fmla="*/ 56 h 265037"/>
                <a:gd name="connsiteX6" fmla="*/ 1409683 w 1428743"/>
                <a:gd name="connsiteY6" fmla="*/ 2 h 265037"/>
                <a:gd name="connsiteX7" fmla="*/ 1381852 w 1428743"/>
                <a:gd name="connsiteY7" fmla="*/ 2808 h 265037"/>
                <a:gd name="connsiteX8" fmla="*/ 1362026 w 1428743"/>
                <a:gd name="connsiteY8" fmla="*/ 10592 h 265037"/>
                <a:gd name="connsiteX9" fmla="*/ 1358870 w 1428743"/>
                <a:gd name="connsiteY9" fmla="*/ 11205 h 265037"/>
                <a:gd name="connsiteX10" fmla="*/ 1356567 w 1428743"/>
                <a:gd name="connsiteY10" fmla="*/ 12734 h 265037"/>
                <a:gd name="connsiteX11" fmla="*/ 1338076 w 1428743"/>
                <a:gd name="connsiteY11" fmla="*/ 19994 h 265037"/>
                <a:gd name="connsiteX12" fmla="*/ 1313194 w 1428743"/>
                <a:gd name="connsiteY12" fmla="*/ 41536 h 265037"/>
                <a:gd name="connsiteX13" fmla="*/ 1313187 w 1428743"/>
                <a:gd name="connsiteY13" fmla="*/ 41541 h 265037"/>
                <a:gd name="connsiteX14" fmla="*/ 1313177 w 1428743"/>
                <a:gd name="connsiteY14" fmla="*/ 41551 h 265037"/>
                <a:gd name="connsiteX15" fmla="*/ 1303123 w 1428743"/>
                <a:gd name="connsiteY15" fmla="*/ 50255 h 265037"/>
                <a:gd name="connsiteX16" fmla="*/ 1301307 w 1428743"/>
                <a:gd name="connsiteY16" fmla="*/ 53420 h 265037"/>
                <a:gd name="connsiteX17" fmla="*/ 1089688 w 1428743"/>
                <a:gd name="connsiteY17" fmla="*/ 265037 h 265037"/>
                <a:gd name="connsiteX18" fmla="*/ 0 w 1428743"/>
                <a:gd name="connsiteY18" fmla="*/ 265037 h 265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428743" h="265037">
                  <a:moveTo>
                    <a:pt x="265037" y="0"/>
                  </a:moveTo>
                  <a:lnTo>
                    <a:pt x="1411376" y="0"/>
                  </a:lnTo>
                  <a:lnTo>
                    <a:pt x="1428743" y="1751"/>
                  </a:lnTo>
                  <a:lnTo>
                    <a:pt x="1428743" y="1813"/>
                  </a:lnTo>
                  <a:lnTo>
                    <a:pt x="1410771" y="1"/>
                  </a:lnTo>
                  <a:lnTo>
                    <a:pt x="1410222" y="56"/>
                  </a:lnTo>
                  <a:lnTo>
                    <a:pt x="1409683" y="2"/>
                  </a:lnTo>
                  <a:lnTo>
                    <a:pt x="1381852" y="2808"/>
                  </a:lnTo>
                  <a:lnTo>
                    <a:pt x="1362026" y="10592"/>
                  </a:lnTo>
                  <a:lnTo>
                    <a:pt x="1358870" y="11205"/>
                  </a:lnTo>
                  <a:lnTo>
                    <a:pt x="1356567" y="12734"/>
                  </a:lnTo>
                  <a:lnTo>
                    <a:pt x="1338076" y="19994"/>
                  </a:lnTo>
                  <a:lnTo>
                    <a:pt x="1313194" y="41536"/>
                  </a:lnTo>
                  <a:lnTo>
                    <a:pt x="1313187" y="41541"/>
                  </a:lnTo>
                  <a:lnTo>
                    <a:pt x="1313177" y="41551"/>
                  </a:lnTo>
                  <a:lnTo>
                    <a:pt x="1303123" y="50255"/>
                  </a:lnTo>
                  <a:lnTo>
                    <a:pt x="1301307" y="53420"/>
                  </a:lnTo>
                  <a:lnTo>
                    <a:pt x="1089688" y="265037"/>
                  </a:lnTo>
                  <a:lnTo>
                    <a:pt x="0" y="265037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alpha val="0"/>
                  </a:schemeClr>
                </a:gs>
                <a:gs pos="22000">
                  <a:srgbClr val="F9F9F9">
                    <a:alpha val="50000"/>
                  </a:srgbClr>
                </a:gs>
                <a:gs pos="2000">
                  <a:schemeClr val="bg1">
                    <a:lumMod val="95000"/>
                    <a:alpha val="46000"/>
                  </a:schemeClr>
                </a:gs>
              </a:gsLst>
              <a:lin ang="54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9" name="任意多边形 108"/>
            <p:cNvSpPr/>
            <p:nvPr/>
          </p:nvSpPr>
          <p:spPr>
            <a:xfrm rot="16200000">
              <a:off x="2704178" y="4167391"/>
              <a:ext cx="1428743" cy="265037"/>
            </a:xfrm>
            <a:custGeom>
              <a:avLst/>
              <a:gdLst>
                <a:gd name="connsiteX0" fmla="*/ 265037 w 1428743"/>
                <a:gd name="connsiteY0" fmla="*/ 0 h 265037"/>
                <a:gd name="connsiteX1" fmla="*/ 1411376 w 1428743"/>
                <a:gd name="connsiteY1" fmla="*/ 0 h 265037"/>
                <a:gd name="connsiteX2" fmla="*/ 1428743 w 1428743"/>
                <a:gd name="connsiteY2" fmla="*/ 1751 h 265037"/>
                <a:gd name="connsiteX3" fmla="*/ 1428743 w 1428743"/>
                <a:gd name="connsiteY3" fmla="*/ 1813 h 265037"/>
                <a:gd name="connsiteX4" fmla="*/ 1410771 w 1428743"/>
                <a:gd name="connsiteY4" fmla="*/ 1 h 265037"/>
                <a:gd name="connsiteX5" fmla="*/ 1410222 w 1428743"/>
                <a:gd name="connsiteY5" fmla="*/ 56 h 265037"/>
                <a:gd name="connsiteX6" fmla="*/ 1409683 w 1428743"/>
                <a:gd name="connsiteY6" fmla="*/ 2 h 265037"/>
                <a:gd name="connsiteX7" fmla="*/ 1381852 w 1428743"/>
                <a:gd name="connsiteY7" fmla="*/ 2808 h 265037"/>
                <a:gd name="connsiteX8" fmla="*/ 1362026 w 1428743"/>
                <a:gd name="connsiteY8" fmla="*/ 10592 h 265037"/>
                <a:gd name="connsiteX9" fmla="*/ 1358870 w 1428743"/>
                <a:gd name="connsiteY9" fmla="*/ 11205 h 265037"/>
                <a:gd name="connsiteX10" fmla="*/ 1356567 w 1428743"/>
                <a:gd name="connsiteY10" fmla="*/ 12734 h 265037"/>
                <a:gd name="connsiteX11" fmla="*/ 1338076 w 1428743"/>
                <a:gd name="connsiteY11" fmla="*/ 19994 h 265037"/>
                <a:gd name="connsiteX12" fmla="*/ 1313194 w 1428743"/>
                <a:gd name="connsiteY12" fmla="*/ 41536 h 265037"/>
                <a:gd name="connsiteX13" fmla="*/ 1313187 w 1428743"/>
                <a:gd name="connsiteY13" fmla="*/ 41541 h 265037"/>
                <a:gd name="connsiteX14" fmla="*/ 1313177 w 1428743"/>
                <a:gd name="connsiteY14" fmla="*/ 41551 h 265037"/>
                <a:gd name="connsiteX15" fmla="*/ 1303123 w 1428743"/>
                <a:gd name="connsiteY15" fmla="*/ 50255 h 265037"/>
                <a:gd name="connsiteX16" fmla="*/ 1301307 w 1428743"/>
                <a:gd name="connsiteY16" fmla="*/ 53420 h 265037"/>
                <a:gd name="connsiteX17" fmla="*/ 1089688 w 1428743"/>
                <a:gd name="connsiteY17" fmla="*/ 265037 h 265037"/>
                <a:gd name="connsiteX18" fmla="*/ 0 w 1428743"/>
                <a:gd name="connsiteY18" fmla="*/ 265037 h 265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428743" h="265037">
                  <a:moveTo>
                    <a:pt x="265037" y="0"/>
                  </a:moveTo>
                  <a:lnTo>
                    <a:pt x="1411376" y="0"/>
                  </a:lnTo>
                  <a:lnTo>
                    <a:pt x="1428743" y="1751"/>
                  </a:lnTo>
                  <a:lnTo>
                    <a:pt x="1428743" y="1813"/>
                  </a:lnTo>
                  <a:lnTo>
                    <a:pt x="1410771" y="1"/>
                  </a:lnTo>
                  <a:lnTo>
                    <a:pt x="1410222" y="56"/>
                  </a:lnTo>
                  <a:lnTo>
                    <a:pt x="1409683" y="2"/>
                  </a:lnTo>
                  <a:lnTo>
                    <a:pt x="1381852" y="2808"/>
                  </a:lnTo>
                  <a:lnTo>
                    <a:pt x="1362026" y="10592"/>
                  </a:lnTo>
                  <a:lnTo>
                    <a:pt x="1358870" y="11205"/>
                  </a:lnTo>
                  <a:lnTo>
                    <a:pt x="1356567" y="12734"/>
                  </a:lnTo>
                  <a:lnTo>
                    <a:pt x="1338076" y="19994"/>
                  </a:lnTo>
                  <a:lnTo>
                    <a:pt x="1313194" y="41536"/>
                  </a:lnTo>
                  <a:lnTo>
                    <a:pt x="1313187" y="41541"/>
                  </a:lnTo>
                  <a:lnTo>
                    <a:pt x="1313177" y="41551"/>
                  </a:lnTo>
                  <a:lnTo>
                    <a:pt x="1303123" y="50255"/>
                  </a:lnTo>
                  <a:lnTo>
                    <a:pt x="1301307" y="53420"/>
                  </a:lnTo>
                  <a:lnTo>
                    <a:pt x="1089688" y="265037"/>
                  </a:lnTo>
                  <a:lnTo>
                    <a:pt x="0" y="265037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alpha val="0"/>
                  </a:schemeClr>
                </a:gs>
                <a:gs pos="22000">
                  <a:srgbClr val="F9F9F9">
                    <a:alpha val="50000"/>
                  </a:srgbClr>
                </a:gs>
                <a:gs pos="2000">
                  <a:schemeClr val="bg1">
                    <a:lumMod val="95000"/>
                    <a:alpha val="46000"/>
                  </a:schemeClr>
                </a:gs>
              </a:gsLst>
              <a:lin ang="54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0" name="任意多边形 109"/>
            <p:cNvSpPr/>
            <p:nvPr/>
          </p:nvSpPr>
          <p:spPr>
            <a:xfrm rot="16200000" flipH="1" flipV="1">
              <a:off x="7583329" y="2417998"/>
              <a:ext cx="1428743" cy="265037"/>
            </a:xfrm>
            <a:custGeom>
              <a:avLst/>
              <a:gdLst>
                <a:gd name="connsiteX0" fmla="*/ 265037 w 1428743"/>
                <a:gd name="connsiteY0" fmla="*/ 0 h 265037"/>
                <a:gd name="connsiteX1" fmla="*/ 1411376 w 1428743"/>
                <a:gd name="connsiteY1" fmla="*/ 0 h 265037"/>
                <a:gd name="connsiteX2" fmla="*/ 1428743 w 1428743"/>
                <a:gd name="connsiteY2" fmla="*/ 1751 h 265037"/>
                <a:gd name="connsiteX3" fmla="*/ 1428743 w 1428743"/>
                <a:gd name="connsiteY3" fmla="*/ 1813 h 265037"/>
                <a:gd name="connsiteX4" fmla="*/ 1410771 w 1428743"/>
                <a:gd name="connsiteY4" fmla="*/ 1 h 265037"/>
                <a:gd name="connsiteX5" fmla="*/ 1410222 w 1428743"/>
                <a:gd name="connsiteY5" fmla="*/ 56 h 265037"/>
                <a:gd name="connsiteX6" fmla="*/ 1409683 w 1428743"/>
                <a:gd name="connsiteY6" fmla="*/ 2 h 265037"/>
                <a:gd name="connsiteX7" fmla="*/ 1381852 w 1428743"/>
                <a:gd name="connsiteY7" fmla="*/ 2808 h 265037"/>
                <a:gd name="connsiteX8" fmla="*/ 1362026 w 1428743"/>
                <a:gd name="connsiteY8" fmla="*/ 10592 h 265037"/>
                <a:gd name="connsiteX9" fmla="*/ 1358870 w 1428743"/>
                <a:gd name="connsiteY9" fmla="*/ 11205 h 265037"/>
                <a:gd name="connsiteX10" fmla="*/ 1356567 w 1428743"/>
                <a:gd name="connsiteY10" fmla="*/ 12734 h 265037"/>
                <a:gd name="connsiteX11" fmla="*/ 1338076 w 1428743"/>
                <a:gd name="connsiteY11" fmla="*/ 19994 h 265037"/>
                <a:gd name="connsiteX12" fmla="*/ 1313194 w 1428743"/>
                <a:gd name="connsiteY12" fmla="*/ 41536 h 265037"/>
                <a:gd name="connsiteX13" fmla="*/ 1313187 w 1428743"/>
                <a:gd name="connsiteY13" fmla="*/ 41541 h 265037"/>
                <a:gd name="connsiteX14" fmla="*/ 1313177 w 1428743"/>
                <a:gd name="connsiteY14" fmla="*/ 41551 h 265037"/>
                <a:gd name="connsiteX15" fmla="*/ 1303123 w 1428743"/>
                <a:gd name="connsiteY15" fmla="*/ 50255 h 265037"/>
                <a:gd name="connsiteX16" fmla="*/ 1301307 w 1428743"/>
                <a:gd name="connsiteY16" fmla="*/ 53420 h 265037"/>
                <a:gd name="connsiteX17" fmla="*/ 1089688 w 1428743"/>
                <a:gd name="connsiteY17" fmla="*/ 265037 h 265037"/>
                <a:gd name="connsiteX18" fmla="*/ 0 w 1428743"/>
                <a:gd name="connsiteY18" fmla="*/ 265037 h 265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428743" h="265037">
                  <a:moveTo>
                    <a:pt x="265037" y="0"/>
                  </a:moveTo>
                  <a:lnTo>
                    <a:pt x="1411376" y="0"/>
                  </a:lnTo>
                  <a:lnTo>
                    <a:pt x="1428743" y="1751"/>
                  </a:lnTo>
                  <a:lnTo>
                    <a:pt x="1428743" y="1813"/>
                  </a:lnTo>
                  <a:lnTo>
                    <a:pt x="1410771" y="1"/>
                  </a:lnTo>
                  <a:lnTo>
                    <a:pt x="1410222" y="56"/>
                  </a:lnTo>
                  <a:lnTo>
                    <a:pt x="1409683" y="2"/>
                  </a:lnTo>
                  <a:lnTo>
                    <a:pt x="1381852" y="2808"/>
                  </a:lnTo>
                  <a:lnTo>
                    <a:pt x="1362026" y="10592"/>
                  </a:lnTo>
                  <a:lnTo>
                    <a:pt x="1358870" y="11205"/>
                  </a:lnTo>
                  <a:lnTo>
                    <a:pt x="1356567" y="12734"/>
                  </a:lnTo>
                  <a:lnTo>
                    <a:pt x="1338076" y="19994"/>
                  </a:lnTo>
                  <a:lnTo>
                    <a:pt x="1313194" y="41536"/>
                  </a:lnTo>
                  <a:lnTo>
                    <a:pt x="1313187" y="41541"/>
                  </a:lnTo>
                  <a:lnTo>
                    <a:pt x="1313177" y="41551"/>
                  </a:lnTo>
                  <a:lnTo>
                    <a:pt x="1303123" y="50255"/>
                  </a:lnTo>
                  <a:lnTo>
                    <a:pt x="1301307" y="53420"/>
                  </a:lnTo>
                  <a:lnTo>
                    <a:pt x="1089688" y="265037"/>
                  </a:lnTo>
                  <a:lnTo>
                    <a:pt x="0" y="265037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tx1">
                    <a:alpha val="0"/>
                  </a:schemeClr>
                </a:gs>
                <a:gs pos="17000">
                  <a:schemeClr val="tx1">
                    <a:alpha val="19000"/>
                  </a:schemeClr>
                </a:gs>
                <a:gs pos="2000">
                  <a:schemeClr val="tx1">
                    <a:alpha val="15000"/>
                  </a:schemeClr>
                </a:gs>
              </a:gsLst>
              <a:lin ang="54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1" name="任意多边形 110"/>
            <p:cNvSpPr/>
            <p:nvPr/>
          </p:nvSpPr>
          <p:spPr>
            <a:xfrm rot="5400000" flipH="1">
              <a:off x="7583329" y="4167391"/>
              <a:ext cx="1428743" cy="265037"/>
            </a:xfrm>
            <a:custGeom>
              <a:avLst/>
              <a:gdLst>
                <a:gd name="connsiteX0" fmla="*/ 265037 w 1428743"/>
                <a:gd name="connsiteY0" fmla="*/ 0 h 265037"/>
                <a:gd name="connsiteX1" fmla="*/ 1411376 w 1428743"/>
                <a:gd name="connsiteY1" fmla="*/ 0 h 265037"/>
                <a:gd name="connsiteX2" fmla="*/ 1428743 w 1428743"/>
                <a:gd name="connsiteY2" fmla="*/ 1751 h 265037"/>
                <a:gd name="connsiteX3" fmla="*/ 1428743 w 1428743"/>
                <a:gd name="connsiteY3" fmla="*/ 1813 h 265037"/>
                <a:gd name="connsiteX4" fmla="*/ 1410771 w 1428743"/>
                <a:gd name="connsiteY4" fmla="*/ 1 h 265037"/>
                <a:gd name="connsiteX5" fmla="*/ 1410222 w 1428743"/>
                <a:gd name="connsiteY5" fmla="*/ 56 h 265037"/>
                <a:gd name="connsiteX6" fmla="*/ 1409683 w 1428743"/>
                <a:gd name="connsiteY6" fmla="*/ 2 h 265037"/>
                <a:gd name="connsiteX7" fmla="*/ 1381852 w 1428743"/>
                <a:gd name="connsiteY7" fmla="*/ 2808 h 265037"/>
                <a:gd name="connsiteX8" fmla="*/ 1362026 w 1428743"/>
                <a:gd name="connsiteY8" fmla="*/ 10592 h 265037"/>
                <a:gd name="connsiteX9" fmla="*/ 1358870 w 1428743"/>
                <a:gd name="connsiteY9" fmla="*/ 11205 h 265037"/>
                <a:gd name="connsiteX10" fmla="*/ 1356567 w 1428743"/>
                <a:gd name="connsiteY10" fmla="*/ 12734 h 265037"/>
                <a:gd name="connsiteX11" fmla="*/ 1338076 w 1428743"/>
                <a:gd name="connsiteY11" fmla="*/ 19994 h 265037"/>
                <a:gd name="connsiteX12" fmla="*/ 1313194 w 1428743"/>
                <a:gd name="connsiteY12" fmla="*/ 41536 h 265037"/>
                <a:gd name="connsiteX13" fmla="*/ 1313187 w 1428743"/>
                <a:gd name="connsiteY13" fmla="*/ 41541 h 265037"/>
                <a:gd name="connsiteX14" fmla="*/ 1313177 w 1428743"/>
                <a:gd name="connsiteY14" fmla="*/ 41551 h 265037"/>
                <a:gd name="connsiteX15" fmla="*/ 1303123 w 1428743"/>
                <a:gd name="connsiteY15" fmla="*/ 50255 h 265037"/>
                <a:gd name="connsiteX16" fmla="*/ 1301307 w 1428743"/>
                <a:gd name="connsiteY16" fmla="*/ 53420 h 265037"/>
                <a:gd name="connsiteX17" fmla="*/ 1089688 w 1428743"/>
                <a:gd name="connsiteY17" fmla="*/ 265037 h 265037"/>
                <a:gd name="connsiteX18" fmla="*/ 0 w 1428743"/>
                <a:gd name="connsiteY18" fmla="*/ 265037 h 265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428743" h="265037">
                  <a:moveTo>
                    <a:pt x="265037" y="0"/>
                  </a:moveTo>
                  <a:lnTo>
                    <a:pt x="1411376" y="0"/>
                  </a:lnTo>
                  <a:lnTo>
                    <a:pt x="1428743" y="1751"/>
                  </a:lnTo>
                  <a:lnTo>
                    <a:pt x="1428743" y="1813"/>
                  </a:lnTo>
                  <a:lnTo>
                    <a:pt x="1410771" y="1"/>
                  </a:lnTo>
                  <a:lnTo>
                    <a:pt x="1410222" y="56"/>
                  </a:lnTo>
                  <a:lnTo>
                    <a:pt x="1409683" y="2"/>
                  </a:lnTo>
                  <a:lnTo>
                    <a:pt x="1381852" y="2808"/>
                  </a:lnTo>
                  <a:lnTo>
                    <a:pt x="1362026" y="10592"/>
                  </a:lnTo>
                  <a:lnTo>
                    <a:pt x="1358870" y="11205"/>
                  </a:lnTo>
                  <a:lnTo>
                    <a:pt x="1356567" y="12734"/>
                  </a:lnTo>
                  <a:lnTo>
                    <a:pt x="1338076" y="19994"/>
                  </a:lnTo>
                  <a:lnTo>
                    <a:pt x="1313194" y="41536"/>
                  </a:lnTo>
                  <a:lnTo>
                    <a:pt x="1313187" y="41541"/>
                  </a:lnTo>
                  <a:lnTo>
                    <a:pt x="1313177" y="41551"/>
                  </a:lnTo>
                  <a:lnTo>
                    <a:pt x="1303123" y="50255"/>
                  </a:lnTo>
                  <a:lnTo>
                    <a:pt x="1301307" y="53420"/>
                  </a:lnTo>
                  <a:lnTo>
                    <a:pt x="1089688" y="265037"/>
                  </a:lnTo>
                  <a:lnTo>
                    <a:pt x="0" y="265037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tx1">
                    <a:alpha val="0"/>
                  </a:schemeClr>
                </a:gs>
                <a:gs pos="26000">
                  <a:schemeClr val="tx1">
                    <a:alpha val="19000"/>
                  </a:schemeClr>
                </a:gs>
                <a:gs pos="2000">
                  <a:schemeClr val="tx1">
                    <a:alpha val="10000"/>
                  </a:schemeClr>
                </a:gs>
              </a:gsLst>
              <a:lin ang="54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2" name="文本框 111"/>
            <p:cNvSpPr txBox="1"/>
            <p:nvPr/>
          </p:nvSpPr>
          <p:spPr>
            <a:xfrm>
              <a:off x="4731625" y="2581860"/>
              <a:ext cx="114960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rgbClr val="FEB750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4000" dirty="0">
                <a:solidFill>
                  <a:srgbClr val="FEB750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13" name="文本框 112"/>
            <p:cNvSpPr txBox="1"/>
            <p:nvPr/>
          </p:nvSpPr>
          <p:spPr>
            <a:xfrm>
              <a:off x="4731625" y="3588153"/>
              <a:ext cx="114960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rgbClr val="03ACBE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4000" dirty="0">
                <a:solidFill>
                  <a:srgbClr val="03ACB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14" name="文本框 113"/>
            <p:cNvSpPr txBox="1"/>
            <p:nvPr/>
          </p:nvSpPr>
          <p:spPr>
            <a:xfrm>
              <a:off x="5813840" y="2581860"/>
              <a:ext cx="114960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rgbClr val="E27172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4000" dirty="0">
                <a:solidFill>
                  <a:srgbClr val="E27172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15" name="文本框 114"/>
            <p:cNvSpPr txBox="1"/>
            <p:nvPr/>
          </p:nvSpPr>
          <p:spPr>
            <a:xfrm>
              <a:off x="5813840" y="3588153"/>
              <a:ext cx="114960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rgbClr val="633E72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4000" dirty="0">
                <a:solidFill>
                  <a:srgbClr val="633E72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16" name="Group 41"/>
          <p:cNvGrpSpPr>
            <a:grpSpLocks noChangeAspect="1"/>
          </p:cNvGrpSpPr>
          <p:nvPr/>
        </p:nvGrpSpPr>
        <p:grpSpPr bwMode="auto">
          <a:xfrm>
            <a:off x="4225572" y="1548792"/>
            <a:ext cx="369432" cy="452234"/>
            <a:chOff x="3783" y="2089"/>
            <a:chExt cx="116" cy="142"/>
          </a:xfrm>
          <a:solidFill>
            <a:schemeClr val="bg1"/>
          </a:solidFill>
          <a:effectLst/>
        </p:grpSpPr>
        <p:sp>
          <p:nvSpPr>
            <p:cNvPr id="117" name="Freeform 42"/>
            <p:cNvSpPr>
              <a:spLocks/>
            </p:cNvSpPr>
            <p:nvPr/>
          </p:nvSpPr>
          <p:spPr bwMode="auto">
            <a:xfrm>
              <a:off x="3791" y="2221"/>
              <a:ext cx="20" cy="10"/>
            </a:xfrm>
            <a:custGeom>
              <a:avLst/>
              <a:gdLst>
                <a:gd name="T0" fmla="*/ 8 w 8"/>
                <a:gd name="T1" fmla="*/ 0 h 4"/>
                <a:gd name="T2" fmla="*/ 1 w 8"/>
                <a:gd name="T3" fmla="*/ 0 h 4"/>
                <a:gd name="T4" fmla="*/ 0 w 8"/>
                <a:gd name="T5" fmla="*/ 0 h 4"/>
                <a:gd name="T6" fmla="*/ 0 w 8"/>
                <a:gd name="T7" fmla="*/ 4 h 4"/>
                <a:gd name="T8" fmla="*/ 1 w 8"/>
                <a:gd name="T9" fmla="*/ 4 h 4"/>
                <a:gd name="T10" fmla="*/ 8 w 8"/>
                <a:gd name="T11" fmla="*/ 4 h 4"/>
                <a:gd name="T12" fmla="*/ 8 w 8"/>
                <a:gd name="T13" fmla="*/ 4 h 4"/>
                <a:gd name="T14" fmla="*/ 8 w 8"/>
                <a:gd name="T15" fmla="*/ 0 h 4"/>
                <a:gd name="T16" fmla="*/ 8 w 8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" name="Freeform 43"/>
            <p:cNvSpPr>
              <a:spLocks/>
            </p:cNvSpPr>
            <p:nvPr/>
          </p:nvSpPr>
          <p:spPr bwMode="auto">
            <a:xfrm>
              <a:off x="3818" y="2208"/>
              <a:ext cx="23" cy="23"/>
            </a:xfrm>
            <a:custGeom>
              <a:avLst/>
              <a:gdLst>
                <a:gd name="T0" fmla="*/ 8 w 9"/>
                <a:gd name="T1" fmla="*/ 0 h 9"/>
                <a:gd name="T2" fmla="*/ 1 w 9"/>
                <a:gd name="T3" fmla="*/ 0 h 9"/>
                <a:gd name="T4" fmla="*/ 0 w 9"/>
                <a:gd name="T5" fmla="*/ 1 h 9"/>
                <a:gd name="T6" fmla="*/ 0 w 9"/>
                <a:gd name="T7" fmla="*/ 9 h 9"/>
                <a:gd name="T8" fmla="*/ 1 w 9"/>
                <a:gd name="T9" fmla="*/ 9 h 9"/>
                <a:gd name="T10" fmla="*/ 8 w 9"/>
                <a:gd name="T11" fmla="*/ 9 h 9"/>
                <a:gd name="T12" fmla="*/ 9 w 9"/>
                <a:gd name="T13" fmla="*/ 9 h 9"/>
                <a:gd name="T14" fmla="*/ 9 w 9"/>
                <a:gd name="T15" fmla="*/ 1 h 9"/>
                <a:gd name="T16" fmla="*/ 8 w 9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9" y="9"/>
                    <a:pt x="9" y="9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" name="Freeform 44"/>
            <p:cNvSpPr>
              <a:spLocks/>
            </p:cNvSpPr>
            <p:nvPr/>
          </p:nvSpPr>
          <p:spPr bwMode="auto">
            <a:xfrm>
              <a:off x="3849" y="2184"/>
              <a:ext cx="20" cy="47"/>
            </a:xfrm>
            <a:custGeom>
              <a:avLst/>
              <a:gdLst>
                <a:gd name="T0" fmla="*/ 7 w 8"/>
                <a:gd name="T1" fmla="*/ 0 h 19"/>
                <a:gd name="T2" fmla="*/ 0 w 8"/>
                <a:gd name="T3" fmla="*/ 0 h 19"/>
                <a:gd name="T4" fmla="*/ 0 w 8"/>
                <a:gd name="T5" fmla="*/ 1 h 19"/>
                <a:gd name="T6" fmla="*/ 0 w 8"/>
                <a:gd name="T7" fmla="*/ 19 h 19"/>
                <a:gd name="T8" fmla="*/ 0 w 8"/>
                <a:gd name="T9" fmla="*/ 19 h 19"/>
                <a:gd name="T10" fmla="*/ 7 w 8"/>
                <a:gd name="T11" fmla="*/ 19 h 19"/>
                <a:gd name="T12" fmla="*/ 8 w 8"/>
                <a:gd name="T13" fmla="*/ 19 h 19"/>
                <a:gd name="T14" fmla="*/ 8 w 8"/>
                <a:gd name="T15" fmla="*/ 1 h 19"/>
                <a:gd name="T16" fmla="*/ 7 w 8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9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" name="Freeform 45"/>
            <p:cNvSpPr>
              <a:spLocks/>
            </p:cNvSpPr>
            <p:nvPr/>
          </p:nvSpPr>
          <p:spPr bwMode="auto">
            <a:xfrm>
              <a:off x="3877" y="2161"/>
              <a:ext cx="22" cy="70"/>
            </a:xfrm>
            <a:custGeom>
              <a:avLst/>
              <a:gdLst>
                <a:gd name="T0" fmla="*/ 8 w 9"/>
                <a:gd name="T1" fmla="*/ 0 h 28"/>
                <a:gd name="T2" fmla="*/ 1 w 9"/>
                <a:gd name="T3" fmla="*/ 0 h 28"/>
                <a:gd name="T4" fmla="*/ 0 w 9"/>
                <a:gd name="T5" fmla="*/ 1 h 28"/>
                <a:gd name="T6" fmla="*/ 0 w 9"/>
                <a:gd name="T7" fmla="*/ 28 h 28"/>
                <a:gd name="T8" fmla="*/ 1 w 9"/>
                <a:gd name="T9" fmla="*/ 28 h 28"/>
                <a:gd name="T10" fmla="*/ 8 w 9"/>
                <a:gd name="T11" fmla="*/ 28 h 28"/>
                <a:gd name="T12" fmla="*/ 9 w 9"/>
                <a:gd name="T13" fmla="*/ 28 h 28"/>
                <a:gd name="T14" fmla="*/ 9 w 9"/>
                <a:gd name="T15" fmla="*/ 1 h 28"/>
                <a:gd name="T16" fmla="*/ 8 w 9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28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1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8"/>
                    <a:pt x="9" y="28"/>
                    <a:pt x="9" y="28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" name="Freeform 46"/>
            <p:cNvSpPr>
              <a:spLocks/>
            </p:cNvSpPr>
            <p:nvPr/>
          </p:nvSpPr>
          <p:spPr bwMode="auto">
            <a:xfrm>
              <a:off x="3821" y="2089"/>
              <a:ext cx="23" cy="27"/>
            </a:xfrm>
            <a:custGeom>
              <a:avLst/>
              <a:gdLst>
                <a:gd name="T0" fmla="*/ 5 w 9"/>
                <a:gd name="T1" fmla="*/ 10 h 11"/>
                <a:gd name="T2" fmla="*/ 8 w 9"/>
                <a:gd name="T3" fmla="*/ 4 h 11"/>
                <a:gd name="T4" fmla="*/ 5 w 9"/>
                <a:gd name="T5" fmla="*/ 0 h 11"/>
                <a:gd name="T6" fmla="*/ 0 w 9"/>
                <a:gd name="T7" fmla="*/ 4 h 11"/>
                <a:gd name="T8" fmla="*/ 5 w 9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5" y="10"/>
                  </a:moveTo>
                  <a:cubicBezTo>
                    <a:pt x="8" y="10"/>
                    <a:pt x="8" y="7"/>
                    <a:pt x="8" y="4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1" y="8"/>
                    <a:pt x="4" y="11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" name="Freeform 47"/>
            <p:cNvSpPr>
              <a:spLocks/>
            </p:cNvSpPr>
            <p:nvPr/>
          </p:nvSpPr>
          <p:spPr bwMode="auto">
            <a:xfrm>
              <a:off x="3785" y="2164"/>
              <a:ext cx="36" cy="44"/>
            </a:xfrm>
            <a:custGeom>
              <a:avLst/>
              <a:gdLst>
                <a:gd name="T0" fmla="*/ 12 w 14"/>
                <a:gd name="T1" fmla="*/ 1 h 18"/>
                <a:gd name="T2" fmla="*/ 10 w 14"/>
                <a:gd name="T3" fmla="*/ 0 h 18"/>
                <a:gd name="T4" fmla="*/ 8 w 14"/>
                <a:gd name="T5" fmla="*/ 6 h 18"/>
                <a:gd name="T6" fmla="*/ 1 w 14"/>
                <a:gd name="T7" fmla="*/ 14 h 18"/>
                <a:gd name="T8" fmla="*/ 1 w 14"/>
                <a:gd name="T9" fmla="*/ 17 h 18"/>
                <a:gd name="T10" fmla="*/ 4 w 14"/>
                <a:gd name="T11" fmla="*/ 17 h 18"/>
                <a:gd name="T12" fmla="*/ 12 w 14"/>
                <a:gd name="T13" fmla="*/ 9 h 18"/>
                <a:gd name="T14" fmla="*/ 13 w 14"/>
                <a:gd name="T15" fmla="*/ 8 h 18"/>
                <a:gd name="T16" fmla="*/ 14 w 14"/>
                <a:gd name="T17" fmla="*/ 3 h 18"/>
                <a:gd name="T18" fmla="*/ 12 w 14"/>
                <a:gd name="T1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8">
                  <a:moveTo>
                    <a:pt x="12" y="1"/>
                  </a:moveTo>
                  <a:cubicBezTo>
                    <a:pt x="11" y="1"/>
                    <a:pt x="10" y="0"/>
                    <a:pt x="10" y="0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5"/>
                    <a:pt x="0" y="16"/>
                    <a:pt x="1" y="17"/>
                  </a:cubicBezTo>
                  <a:cubicBezTo>
                    <a:pt x="2" y="18"/>
                    <a:pt x="4" y="18"/>
                    <a:pt x="4" y="17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3" y="8"/>
                    <a:pt x="13" y="8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2"/>
                    <a:pt x="13" y="2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" name="Freeform 48"/>
            <p:cNvSpPr>
              <a:spLocks/>
            </p:cNvSpPr>
            <p:nvPr/>
          </p:nvSpPr>
          <p:spPr bwMode="auto">
            <a:xfrm>
              <a:off x="3836" y="2116"/>
              <a:ext cx="33" cy="20"/>
            </a:xfrm>
            <a:custGeom>
              <a:avLst/>
              <a:gdLst>
                <a:gd name="T0" fmla="*/ 6 w 13"/>
                <a:gd name="T1" fmla="*/ 8 h 8"/>
                <a:gd name="T2" fmla="*/ 12 w 13"/>
                <a:gd name="T3" fmla="*/ 4 h 8"/>
                <a:gd name="T4" fmla="*/ 12 w 13"/>
                <a:gd name="T5" fmla="*/ 1 h 8"/>
                <a:gd name="T6" fmla="*/ 10 w 13"/>
                <a:gd name="T7" fmla="*/ 1 h 8"/>
                <a:gd name="T8" fmla="*/ 5 w 13"/>
                <a:gd name="T9" fmla="*/ 4 h 8"/>
                <a:gd name="T10" fmla="*/ 1 w 13"/>
                <a:gd name="T11" fmla="*/ 3 h 8"/>
                <a:gd name="T12" fmla="*/ 1 w 13"/>
                <a:gd name="T13" fmla="*/ 5 h 8"/>
                <a:gd name="T14" fmla="*/ 0 w 13"/>
                <a:gd name="T15" fmla="*/ 7 h 8"/>
                <a:gd name="T16" fmla="*/ 5 w 13"/>
                <a:gd name="T17" fmla="*/ 8 h 8"/>
                <a:gd name="T18" fmla="*/ 6 w 13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8">
                  <a:moveTo>
                    <a:pt x="6" y="8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3" y="3"/>
                    <a:pt x="13" y="2"/>
                    <a:pt x="12" y="1"/>
                  </a:cubicBezTo>
                  <a:cubicBezTo>
                    <a:pt x="12" y="1"/>
                    <a:pt x="11" y="0"/>
                    <a:pt x="10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4"/>
                    <a:pt x="1" y="5"/>
                  </a:cubicBezTo>
                  <a:cubicBezTo>
                    <a:pt x="1" y="6"/>
                    <a:pt x="0" y="7"/>
                    <a:pt x="0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" name="Freeform 49"/>
            <p:cNvSpPr>
              <a:spLocks/>
            </p:cNvSpPr>
            <p:nvPr/>
          </p:nvSpPr>
          <p:spPr bwMode="auto">
            <a:xfrm>
              <a:off x="3783" y="2116"/>
              <a:ext cx="58" cy="87"/>
            </a:xfrm>
            <a:custGeom>
              <a:avLst/>
              <a:gdLst>
                <a:gd name="T0" fmla="*/ 18 w 23"/>
                <a:gd name="T1" fmla="*/ 17 h 35"/>
                <a:gd name="T2" fmla="*/ 21 w 23"/>
                <a:gd name="T3" fmla="*/ 5 h 35"/>
                <a:gd name="T4" fmla="*/ 21 w 23"/>
                <a:gd name="T5" fmla="*/ 2 h 35"/>
                <a:gd name="T6" fmla="*/ 20 w 23"/>
                <a:gd name="T7" fmla="*/ 2 h 35"/>
                <a:gd name="T8" fmla="*/ 19 w 23"/>
                <a:gd name="T9" fmla="*/ 7 h 35"/>
                <a:gd name="T10" fmla="*/ 20 w 23"/>
                <a:gd name="T11" fmla="*/ 3 h 35"/>
                <a:gd name="T12" fmla="*/ 20 w 23"/>
                <a:gd name="T13" fmla="*/ 2 h 35"/>
                <a:gd name="T14" fmla="*/ 20 w 23"/>
                <a:gd name="T15" fmla="*/ 1 h 35"/>
                <a:gd name="T16" fmla="*/ 19 w 23"/>
                <a:gd name="T17" fmla="*/ 1 h 35"/>
                <a:gd name="T18" fmla="*/ 18 w 23"/>
                <a:gd name="T19" fmla="*/ 2 h 35"/>
                <a:gd name="T20" fmla="*/ 19 w 23"/>
                <a:gd name="T21" fmla="*/ 3 h 35"/>
                <a:gd name="T22" fmla="*/ 18 w 23"/>
                <a:gd name="T23" fmla="*/ 6 h 35"/>
                <a:gd name="T24" fmla="*/ 17 w 23"/>
                <a:gd name="T25" fmla="*/ 0 h 35"/>
                <a:gd name="T26" fmla="*/ 17 w 23"/>
                <a:gd name="T27" fmla="*/ 0 h 35"/>
                <a:gd name="T28" fmla="*/ 17 w 23"/>
                <a:gd name="T29" fmla="*/ 0 h 35"/>
                <a:gd name="T30" fmla="*/ 15 w 23"/>
                <a:gd name="T31" fmla="*/ 0 h 35"/>
                <a:gd name="T32" fmla="*/ 8 w 23"/>
                <a:gd name="T33" fmla="*/ 0 h 35"/>
                <a:gd name="T34" fmla="*/ 1 w 23"/>
                <a:gd name="T35" fmla="*/ 5 h 35"/>
                <a:gd name="T36" fmla="*/ 1 w 23"/>
                <a:gd name="T37" fmla="*/ 8 h 35"/>
                <a:gd name="T38" fmla="*/ 4 w 23"/>
                <a:gd name="T39" fmla="*/ 8 h 35"/>
                <a:gd name="T40" fmla="*/ 4 w 23"/>
                <a:gd name="T41" fmla="*/ 8 h 35"/>
                <a:gd name="T42" fmla="*/ 9 w 23"/>
                <a:gd name="T43" fmla="*/ 4 h 35"/>
                <a:gd name="T44" fmla="*/ 13 w 23"/>
                <a:gd name="T45" fmla="*/ 4 h 35"/>
                <a:gd name="T46" fmla="*/ 12 w 23"/>
                <a:gd name="T47" fmla="*/ 4 h 35"/>
                <a:gd name="T48" fmla="*/ 9 w 23"/>
                <a:gd name="T49" fmla="*/ 15 h 35"/>
                <a:gd name="T50" fmla="*/ 10 w 23"/>
                <a:gd name="T51" fmla="*/ 16 h 35"/>
                <a:gd name="T52" fmla="*/ 14 w 23"/>
                <a:gd name="T53" fmla="*/ 20 h 35"/>
                <a:gd name="T54" fmla="*/ 18 w 23"/>
                <a:gd name="T55" fmla="*/ 24 h 35"/>
                <a:gd name="T56" fmla="*/ 17 w 23"/>
                <a:gd name="T57" fmla="*/ 32 h 35"/>
                <a:gd name="T58" fmla="*/ 19 w 23"/>
                <a:gd name="T59" fmla="*/ 35 h 35"/>
                <a:gd name="T60" fmla="*/ 22 w 23"/>
                <a:gd name="T61" fmla="*/ 33 h 35"/>
                <a:gd name="T62" fmla="*/ 23 w 23"/>
                <a:gd name="T63" fmla="*/ 24 h 35"/>
                <a:gd name="T64" fmla="*/ 23 w 23"/>
                <a:gd name="T65" fmla="*/ 22 h 35"/>
                <a:gd name="T66" fmla="*/ 18 w 23"/>
                <a:gd name="T67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3" h="35">
                  <a:moveTo>
                    <a:pt x="18" y="17"/>
                  </a:moveTo>
                  <a:cubicBezTo>
                    <a:pt x="19" y="10"/>
                    <a:pt x="21" y="6"/>
                    <a:pt x="21" y="5"/>
                  </a:cubicBezTo>
                  <a:cubicBezTo>
                    <a:pt x="21" y="3"/>
                    <a:pt x="21" y="2"/>
                    <a:pt x="21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5"/>
                    <a:pt x="19" y="7"/>
                    <a:pt x="19" y="7"/>
                  </a:cubicBezTo>
                  <a:cubicBezTo>
                    <a:pt x="19" y="7"/>
                    <a:pt x="20" y="4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19" y="1"/>
                    <a:pt x="19" y="1"/>
                  </a:cubicBezTo>
                  <a:cubicBezTo>
                    <a:pt x="19" y="1"/>
                    <a:pt x="18" y="2"/>
                    <a:pt x="18" y="2"/>
                  </a:cubicBezTo>
                  <a:cubicBezTo>
                    <a:pt x="18" y="2"/>
                    <a:pt x="18" y="2"/>
                    <a:pt x="19" y="3"/>
                  </a:cubicBezTo>
                  <a:cubicBezTo>
                    <a:pt x="19" y="3"/>
                    <a:pt x="18" y="4"/>
                    <a:pt x="18" y="6"/>
                  </a:cubicBezTo>
                  <a:cubicBezTo>
                    <a:pt x="18" y="1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3" y="0"/>
                    <a:pt x="11" y="0"/>
                    <a:pt x="8" y="0"/>
                  </a:cubicBezTo>
                  <a:cubicBezTo>
                    <a:pt x="8" y="0"/>
                    <a:pt x="1" y="5"/>
                    <a:pt x="1" y="5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2" y="8"/>
                    <a:pt x="3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9" y="4"/>
                    <a:pt x="9" y="4"/>
                  </a:cubicBezTo>
                  <a:cubicBezTo>
                    <a:pt x="9" y="4"/>
                    <a:pt x="13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7"/>
                    <a:pt x="9" y="13"/>
                    <a:pt x="9" y="15"/>
                  </a:cubicBezTo>
                  <a:cubicBezTo>
                    <a:pt x="9" y="15"/>
                    <a:pt x="10" y="15"/>
                    <a:pt x="10" y="16"/>
                  </a:cubicBezTo>
                  <a:cubicBezTo>
                    <a:pt x="10" y="16"/>
                    <a:pt x="11" y="18"/>
                    <a:pt x="14" y="20"/>
                  </a:cubicBezTo>
                  <a:cubicBezTo>
                    <a:pt x="14" y="20"/>
                    <a:pt x="18" y="24"/>
                    <a:pt x="18" y="24"/>
                  </a:cubicBezTo>
                  <a:cubicBezTo>
                    <a:pt x="18" y="24"/>
                    <a:pt x="17" y="32"/>
                    <a:pt x="17" y="32"/>
                  </a:cubicBezTo>
                  <a:cubicBezTo>
                    <a:pt x="17" y="34"/>
                    <a:pt x="18" y="35"/>
                    <a:pt x="19" y="35"/>
                  </a:cubicBezTo>
                  <a:cubicBezTo>
                    <a:pt x="20" y="35"/>
                    <a:pt x="21" y="35"/>
                    <a:pt x="22" y="33"/>
                  </a:cubicBezTo>
                  <a:cubicBezTo>
                    <a:pt x="22" y="33"/>
                    <a:pt x="23" y="24"/>
                    <a:pt x="23" y="24"/>
                  </a:cubicBezTo>
                  <a:cubicBezTo>
                    <a:pt x="23" y="23"/>
                    <a:pt x="23" y="22"/>
                    <a:pt x="23" y="22"/>
                  </a:cubicBezTo>
                  <a:cubicBezTo>
                    <a:pt x="22" y="21"/>
                    <a:pt x="18" y="17"/>
                    <a:pt x="1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25" name="Group 52"/>
          <p:cNvGrpSpPr>
            <a:grpSpLocks noChangeAspect="1"/>
          </p:cNvGrpSpPr>
          <p:nvPr/>
        </p:nvGrpSpPr>
        <p:grpSpPr bwMode="auto">
          <a:xfrm>
            <a:off x="4218788" y="4929640"/>
            <a:ext cx="426136" cy="422462"/>
            <a:chOff x="3783" y="2102"/>
            <a:chExt cx="116" cy="115"/>
          </a:xfrm>
          <a:solidFill>
            <a:schemeClr val="bg1"/>
          </a:solidFill>
          <a:effectLst/>
        </p:grpSpPr>
        <p:sp>
          <p:nvSpPr>
            <p:cNvPr id="126" name="Freeform 53"/>
            <p:cNvSpPr>
              <a:spLocks noEditPoints="1"/>
            </p:cNvSpPr>
            <p:nvPr/>
          </p:nvSpPr>
          <p:spPr bwMode="auto">
            <a:xfrm>
              <a:off x="3783" y="2102"/>
              <a:ext cx="116" cy="115"/>
            </a:xfrm>
            <a:custGeom>
              <a:avLst/>
              <a:gdLst>
                <a:gd name="T0" fmla="*/ 23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3 w 46"/>
                <a:gd name="T9" fmla="*/ 0 h 46"/>
                <a:gd name="T10" fmla="*/ 23 w 46"/>
                <a:gd name="T11" fmla="*/ 42 h 46"/>
                <a:gd name="T12" fmla="*/ 5 w 46"/>
                <a:gd name="T13" fmla="*/ 23 h 46"/>
                <a:gd name="T14" fmla="*/ 23 w 46"/>
                <a:gd name="T15" fmla="*/ 4 h 46"/>
                <a:gd name="T16" fmla="*/ 42 w 46"/>
                <a:gd name="T17" fmla="*/ 23 h 46"/>
                <a:gd name="T18" fmla="*/ 23 w 46"/>
                <a:gd name="T19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42"/>
                  </a:moveTo>
                  <a:cubicBezTo>
                    <a:pt x="13" y="42"/>
                    <a:pt x="5" y="33"/>
                    <a:pt x="5" y="23"/>
                  </a:cubicBezTo>
                  <a:cubicBezTo>
                    <a:pt x="5" y="13"/>
                    <a:pt x="13" y="4"/>
                    <a:pt x="23" y="4"/>
                  </a:cubicBezTo>
                  <a:cubicBezTo>
                    <a:pt x="34" y="4"/>
                    <a:pt x="42" y="13"/>
                    <a:pt x="42" y="23"/>
                  </a:cubicBezTo>
                  <a:cubicBezTo>
                    <a:pt x="42" y="33"/>
                    <a:pt x="34" y="42"/>
                    <a:pt x="2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" name="Freeform 54"/>
            <p:cNvSpPr>
              <a:spLocks noEditPoints="1"/>
            </p:cNvSpPr>
            <p:nvPr/>
          </p:nvSpPr>
          <p:spPr bwMode="auto">
            <a:xfrm>
              <a:off x="3783" y="2102"/>
              <a:ext cx="116" cy="115"/>
            </a:xfrm>
            <a:custGeom>
              <a:avLst/>
              <a:gdLst>
                <a:gd name="T0" fmla="*/ 23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3 w 46"/>
                <a:gd name="T9" fmla="*/ 0 h 46"/>
                <a:gd name="T10" fmla="*/ 23 w 46"/>
                <a:gd name="T11" fmla="*/ 42 h 46"/>
                <a:gd name="T12" fmla="*/ 5 w 46"/>
                <a:gd name="T13" fmla="*/ 23 h 46"/>
                <a:gd name="T14" fmla="*/ 23 w 46"/>
                <a:gd name="T15" fmla="*/ 4 h 46"/>
                <a:gd name="T16" fmla="*/ 42 w 46"/>
                <a:gd name="T17" fmla="*/ 23 h 46"/>
                <a:gd name="T18" fmla="*/ 23 w 46"/>
                <a:gd name="T19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42"/>
                  </a:moveTo>
                  <a:cubicBezTo>
                    <a:pt x="13" y="42"/>
                    <a:pt x="5" y="33"/>
                    <a:pt x="5" y="23"/>
                  </a:cubicBezTo>
                  <a:cubicBezTo>
                    <a:pt x="5" y="13"/>
                    <a:pt x="13" y="4"/>
                    <a:pt x="23" y="4"/>
                  </a:cubicBezTo>
                  <a:cubicBezTo>
                    <a:pt x="34" y="4"/>
                    <a:pt x="42" y="13"/>
                    <a:pt x="42" y="23"/>
                  </a:cubicBezTo>
                  <a:cubicBezTo>
                    <a:pt x="42" y="33"/>
                    <a:pt x="34" y="42"/>
                    <a:pt x="2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" name="Freeform 55"/>
            <p:cNvSpPr>
              <a:spLocks/>
            </p:cNvSpPr>
            <p:nvPr/>
          </p:nvSpPr>
          <p:spPr bwMode="auto">
            <a:xfrm>
              <a:off x="3839" y="2115"/>
              <a:ext cx="7" cy="10"/>
            </a:xfrm>
            <a:custGeom>
              <a:avLst/>
              <a:gdLst>
                <a:gd name="T0" fmla="*/ 1 w 3"/>
                <a:gd name="T1" fmla="*/ 4 h 4"/>
                <a:gd name="T2" fmla="*/ 1 w 3"/>
                <a:gd name="T3" fmla="*/ 4 h 4"/>
                <a:gd name="T4" fmla="*/ 3 w 3"/>
                <a:gd name="T5" fmla="*/ 3 h 4"/>
                <a:gd name="T6" fmla="*/ 3 w 3"/>
                <a:gd name="T7" fmla="*/ 0 h 4"/>
                <a:gd name="T8" fmla="*/ 1 w 3"/>
                <a:gd name="T9" fmla="*/ 0 h 4"/>
                <a:gd name="T10" fmla="*/ 0 w 3"/>
                <a:gd name="T11" fmla="*/ 0 h 4"/>
                <a:gd name="T12" fmla="*/ 0 w 3"/>
                <a:gd name="T13" fmla="*/ 3 h 4"/>
                <a:gd name="T14" fmla="*/ 1 w 3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3" y="4"/>
                    <a:pt x="3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" name="Freeform 56"/>
            <p:cNvSpPr>
              <a:spLocks/>
            </p:cNvSpPr>
            <p:nvPr/>
          </p:nvSpPr>
          <p:spPr bwMode="auto">
            <a:xfrm>
              <a:off x="3839" y="2195"/>
              <a:ext cx="7" cy="10"/>
            </a:xfrm>
            <a:custGeom>
              <a:avLst/>
              <a:gdLst>
                <a:gd name="T0" fmla="*/ 1 w 3"/>
                <a:gd name="T1" fmla="*/ 0 h 4"/>
                <a:gd name="T2" fmla="*/ 1 w 3"/>
                <a:gd name="T3" fmla="*/ 0 h 4"/>
                <a:gd name="T4" fmla="*/ 0 w 3"/>
                <a:gd name="T5" fmla="*/ 1 h 4"/>
                <a:gd name="T6" fmla="*/ 0 w 3"/>
                <a:gd name="T7" fmla="*/ 4 h 4"/>
                <a:gd name="T8" fmla="*/ 1 w 3"/>
                <a:gd name="T9" fmla="*/ 4 h 4"/>
                <a:gd name="T10" fmla="*/ 3 w 3"/>
                <a:gd name="T11" fmla="*/ 4 h 4"/>
                <a:gd name="T12" fmla="*/ 3 w 3"/>
                <a:gd name="T13" fmla="*/ 1 h 4"/>
                <a:gd name="T14" fmla="*/ 1 w 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" name="Freeform 57"/>
            <p:cNvSpPr>
              <a:spLocks/>
            </p:cNvSpPr>
            <p:nvPr/>
          </p:nvSpPr>
          <p:spPr bwMode="auto">
            <a:xfrm>
              <a:off x="3796" y="2155"/>
              <a:ext cx="10" cy="10"/>
            </a:xfrm>
            <a:custGeom>
              <a:avLst/>
              <a:gdLst>
                <a:gd name="T0" fmla="*/ 3 w 4"/>
                <a:gd name="T1" fmla="*/ 0 h 4"/>
                <a:gd name="T2" fmla="*/ 0 w 4"/>
                <a:gd name="T3" fmla="*/ 0 h 4"/>
                <a:gd name="T4" fmla="*/ 0 w 4"/>
                <a:gd name="T5" fmla="*/ 2 h 4"/>
                <a:gd name="T6" fmla="*/ 0 w 4"/>
                <a:gd name="T7" fmla="*/ 4 h 4"/>
                <a:gd name="T8" fmla="*/ 3 w 4"/>
                <a:gd name="T9" fmla="*/ 4 h 4"/>
                <a:gd name="T10" fmla="*/ 4 w 4"/>
                <a:gd name="T11" fmla="*/ 2 h 4"/>
                <a:gd name="T12" fmla="*/ 4 w 4"/>
                <a:gd name="T13" fmla="*/ 2 h 4"/>
                <a:gd name="T14" fmla="*/ 3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" name="Freeform 58"/>
            <p:cNvSpPr>
              <a:spLocks/>
            </p:cNvSpPr>
            <p:nvPr/>
          </p:nvSpPr>
          <p:spPr bwMode="auto">
            <a:xfrm>
              <a:off x="3877" y="2155"/>
              <a:ext cx="10" cy="10"/>
            </a:xfrm>
            <a:custGeom>
              <a:avLst/>
              <a:gdLst>
                <a:gd name="T0" fmla="*/ 4 w 4"/>
                <a:gd name="T1" fmla="*/ 0 h 4"/>
                <a:gd name="T2" fmla="*/ 2 w 4"/>
                <a:gd name="T3" fmla="*/ 0 h 4"/>
                <a:gd name="T4" fmla="*/ 0 w 4"/>
                <a:gd name="T5" fmla="*/ 2 h 4"/>
                <a:gd name="T6" fmla="*/ 0 w 4"/>
                <a:gd name="T7" fmla="*/ 2 h 4"/>
                <a:gd name="T8" fmla="*/ 2 w 4"/>
                <a:gd name="T9" fmla="*/ 4 h 4"/>
                <a:gd name="T10" fmla="*/ 4 w 4"/>
                <a:gd name="T11" fmla="*/ 4 h 4"/>
                <a:gd name="T12" fmla="*/ 4 w 4"/>
                <a:gd name="T13" fmla="*/ 2 h 4"/>
                <a:gd name="T14" fmla="*/ 4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1"/>
                    <a:pt x="4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" name="Freeform 59"/>
            <p:cNvSpPr>
              <a:spLocks/>
            </p:cNvSpPr>
            <p:nvPr/>
          </p:nvSpPr>
          <p:spPr bwMode="auto">
            <a:xfrm>
              <a:off x="3813" y="2127"/>
              <a:ext cx="33" cy="38"/>
            </a:xfrm>
            <a:custGeom>
              <a:avLst/>
              <a:gdLst>
                <a:gd name="T0" fmla="*/ 11 w 13"/>
                <a:gd name="T1" fmla="*/ 0 h 15"/>
                <a:gd name="T2" fmla="*/ 10 w 13"/>
                <a:gd name="T3" fmla="*/ 2 h 15"/>
                <a:gd name="T4" fmla="*/ 10 w 13"/>
                <a:gd name="T5" fmla="*/ 11 h 15"/>
                <a:gd name="T6" fmla="*/ 9 w 13"/>
                <a:gd name="T7" fmla="*/ 12 h 15"/>
                <a:gd name="T8" fmla="*/ 2 w 13"/>
                <a:gd name="T9" fmla="*/ 12 h 15"/>
                <a:gd name="T10" fmla="*/ 0 w 13"/>
                <a:gd name="T11" fmla="*/ 14 h 15"/>
                <a:gd name="T12" fmla="*/ 2 w 13"/>
                <a:gd name="T13" fmla="*/ 15 h 15"/>
                <a:gd name="T14" fmla="*/ 11 w 13"/>
                <a:gd name="T15" fmla="*/ 15 h 15"/>
                <a:gd name="T16" fmla="*/ 12 w 13"/>
                <a:gd name="T17" fmla="*/ 15 h 15"/>
                <a:gd name="T18" fmla="*/ 12 w 13"/>
                <a:gd name="T19" fmla="*/ 15 h 15"/>
                <a:gd name="T20" fmla="*/ 13 w 13"/>
                <a:gd name="T21" fmla="*/ 13 h 15"/>
                <a:gd name="T22" fmla="*/ 13 w 13"/>
                <a:gd name="T23" fmla="*/ 2 h 15"/>
                <a:gd name="T24" fmla="*/ 11 w 13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" h="15">
                  <a:moveTo>
                    <a:pt x="11" y="0"/>
                  </a:moveTo>
                  <a:cubicBezTo>
                    <a:pt x="10" y="0"/>
                    <a:pt x="10" y="1"/>
                    <a:pt x="10" y="2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2"/>
                    <a:pt x="9" y="12"/>
                    <a:pt x="9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4"/>
                    <a:pt x="1" y="15"/>
                    <a:pt x="2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3" y="14"/>
                    <a:pt x="13" y="14"/>
                    <a:pt x="13" y="1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"/>
                    <a:pt x="12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33" name="Group 62"/>
          <p:cNvGrpSpPr>
            <a:grpSpLocks noChangeAspect="1"/>
          </p:cNvGrpSpPr>
          <p:nvPr/>
        </p:nvGrpSpPr>
        <p:grpSpPr bwMode="auto">
          <a:xfrm>
            <a:off x="7490216" y="1631861"/>
            <a:ext cx="454418" cy="362830"/>
            <a:chOff x="3775" y="2110"/>
            <a:chExt cx="129" cy="103"/>
          </a:xfrm>
          <a:solidFill>
            <a:schemeClr val="bg1"/>
          </a:solidFill>
          <a:effectLst/>
        </p:grpSpPr>
        <p:sp>
          <p:nvSpPr>
            <p:cNvPr id="134" name="Freeform 63"/>
            <p:cNvSpPr>
              <a:spLocks/>
            </p:cNvSpPr>
            <p:nvPr/>
          </p:nvSpPr>
          <p:spPr bwMode="auto">
            <a:xfrm>
              <a:off x="3775" y="2177"/>
              <a:ext cx="40" cy="36"/>
            </a:xfrm>
            <a:custGeom>
              <a:avLst/>
              <a:gdLst>
                <a:gd name="T0" fmla="*/ 5 w 16"/>
                <a:gd name="T1" fmla="*/ 0 h 14"/>
                <a:gd name="T2" fmla="*/ 0 w 16"/>
                <a:gd name="T3" fmla="*/ 4 h 14"/>
                <a:gd name="T4" fmla="*/ 10 w 16"/>
                <a:gd name="T5" fmla="*/ 14 h 14"/>
                <a:gd name="T6" fmla="*/ 16 w 16"/>
                <a:gd name="T7" fmla="*/ 9 h 14"/>
                <a:gd name="T8" fmla="*/ 5 w 16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4">
                  <a:moveTo>
                    <a:pt x="5" y="0"/>
                  </a:moveTo>
                  <a:cubicBezTo>
                    <a:pt x="1" y="3"/>
                    <a:pt x="0" y="4"/>
                    <a:pt x="0" y="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3" y="11"/>
                    <a:pt x="16" y="9"/>
                  </a:cubicBez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" name="Freeform 64"/>
            <p:cNvSpPr>
              <a:spLocks/>
            </p:cNvSpPr>
            <p:nvPr/>
          </p:nvSpPr>
          <p:spPr bwMode="auto">
            <a:xfrm>
              <a:off x="3795" y="2156"/>
              <a:ext cx="109" cy="41"/>
            </a:xfrm>
            <a:custGeom>
              <a:avLst/>
              <a:gdLst>
                <a:gd name="T0" fmla="*/ 37 w 44"/>
                <a:gd name="T1" fmla="*/ 4 h 16"/>
                <a:gd name="T2" fmla="*/ 29 w 44"/>
                <a:gd name="T3" fmla="*/ 9 h 16"/>
                <a:gd name="T4" fmla="*/ 18 w 44"/>
                <a:gd name="T5" fmla="*/ 8 h 16"/>
                <a:gd name="T6" fmla="*/ 25 w 44"/>
                <a:gd name="T7" fmla="*/ 7 h 16"/>
                <a:gd name="T8" fmla="*/ 31 w 44"/>
                <a:gd name="T9" fmla="*/ 2 h 16"/>
                <a:gd name="T10" fmla="*/ 20 w 44"/>
                <a:gd name="T11" fmla="*/ 2 h 16"/>
                <a:gd name="T12" fmla="*/ 9 w 44"/>
                <a:gd name="T13" fmla="*/ 2 h 16"/>
                <a:gd name="T14" fmla="*/ 0 w 44"/>
                <a:gd name="T15" fmla="*/ 7 h 16"/>
                <a:gd name="T16" fmla="*/ 9 w 44"/>
                <a:gd name="T17" fmla="*/ 16 h 16"/>
                <a:gd name="T18" fmla="*/ 13 w 44"/>
                <a:gd name="T19" fmla="*/ 14 h 16"/>
                <a:gd name="T20" fmla="*/ 29 w 44"/>
                <a:gd name="T21" fmla="*/ 14 h 16"/>
                <a:gd name="T22" fmla="*/ 44 w 44"/>
                <a:gd name="T23" fmla="*/ 2 h 16"/>
                <a:gd name="T24" fmla="*/ 37 w 44"/>
                <a:gd name="T25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16">
                  <a:moveTo>
                    <a:pt x="37" y="4"/>
                  </a:moveTo>
                  <a:cubicBezTo>
                    <a:pt x="34" y="7"/>
                    <a:pt x="32" y="8"/>
                    <a:pt x="29" y="9"/>
                  </a:cubicBezTo>
                  <a:cubicBezTo>
                    <a:pt x="24" y="10"/>
                    <a:pt x="19" y="9"/>
                    <a:pt x="18" y="8"/>
                  </a:cubicBezTo>
                  <a:cubicBezTo>
                    <a:pt x="15" y="6"/>
                    <a:pt x="18" y="7"/>
                    <a:pt x="25" y="7"/>
                  </a:cubicBezTo>
                  <a:cubicBezTo>
                    <a:pt x="32" y="6"/>
                    <a:pt x="31" y="2"/>
                    <a:pt x="31" y="2"/>
                  </a:cubicBezTo>
                  <a:cubicBezTo>
                    <a:pt x="29" y="2"/>
                    <a:pt x="27" y="2"/>
                    <a:pt x="20" y="2"/>
                  </a:cubicBezTo>
                  <a:cubicBezTo>
                    <a:pt x="17" y="2"/>
                    <a:pt x="12" y="1"/>
                    <a:pt x="9" y="2"/>
                  </a:cubicBezTo>
                  <a:cubicBezTo>
                    <a:pt x="6" y="2"/>
                    <a:pt x="4" y="5"/>
                    <a:pt x="0" y="7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1" y="15"/>
                    <a:pt x="12" y="14"/>
                    <a:pt x="13" y="14"/>
                  </a:cubicBezTo>
                  <a:cubicBezTo>
                    <a:pt x="16" y="14"/>
                    <a:pt x="23" y="15"/>
                    <a:pt x="29" y="14"/>
                  </a:cubicBezTo>
                  <a:cubicBezTo>
                    <a:pt x="40" y="9"/>
                    <a:pt x="44" y="2"/>
                    <a:pt x="44" y="2"/>
                  </a:cubicBezTo>
                  <a:cubicBezTo>
                    <a:pt x="44" y="2"/>
                    <a:pt x="41" y="0"/>
                    <a:pt x="3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" name="Freeform 65"/>
            <p:cNvSpPr>
              <a:spLocks noEditPoints="1"/>
            </p:cNvSpPr>
            <p:nvPr/>
          </p:nvSpPr>
          <p:spPr bwMode="auto">
            <a:xfrm>
              <a:off x="3810" y="2110"/>
              <a:ext cx="94" cy="41"/>
            </a:xfrm>
            <a:custGeom>
              <a:avLst/>
              <a:gdLst>
                <a:gd name="T0" fmla="*/ 38 w 38"/>
                <a:gd name="T1" fmla="*/ 0 h 16"/>
                <a:gd name="T2" fmla="*/ 34 w 38"/>
                <a:gd name="T3" fmla="*/ 0 h 16"/>
                <a:gd name="T4" fmla="*/ 34 w 38"/>
                <a:gd name="T5" fmla="*/ 6 h 16"/>
                <a:gd name="T6" fmla="*/ 32 w 38"/>
                <a:gd name="T7" fmla="*/ 6 h 16"/>
                <a:gd name="T8" fmla="*/ 32 w 38"/>
                <a:gd name="T9" fmla="*/ 0 h 16"/>
                <a:gd name="T10" fmla="*/ 28 w 38"/>
                <a:gd name="T11" fmla="*/ 0 h 16"/>
                <a:gd name="T12" fmla="*/ 28 w 38"/>
                <a:gd name="T13" fmla="*/ 6 h 16"/>
                <a:gd name="T14" fmla="*/ 12 w 38"/>
                <a:gd name="T15" fmla="*/ 6 h 16"/>
                <a:gd name="T16" fmla="*/ 12 w 38"/>
                <a:gd name="T17" fmla="*/ 3 h 16"/>
                <a:gd name="T18" fmla="*/ 12 w 38"/>
                <a:gd name="T19" fmla="*/ 1 h 16"/>
                <a:gd name="T20" fmla="*/ 11 w 38"/>
                <a:gd name="T21" fmla="*/ 0 h 16"/>
                <a:gd name="T22" fmla="*/ 9 w 38"/>
                <a:gd name="T23" fmla="*/ 0 h 16"/>
                <a:gd name="T24" fmla="*/ 3 w 38"/>
                <a:gd name="T25" fmla="*/ 0 h 16"/>
                <a:gd name="T26" fmla="*/ 1 w 38"/>
                <a:gd name="T27" fmla="*/ 0 h 16"/>
                <a:gd name="T28" fmla="*/ 0 w 38"/>
                <a:gd name="T29" fmla="*/ 2 h 16"/>
                <a:gd name="T30" fmla="*/ 0 w 38"/>
                <a:gd name="T31" fmla="*/ 3 h 16"/>
                <a:gd name="T32" fmla="*/ 0 w 38"/>
                <a:gd name="T33" fmla="*/ 13 h 16"/>
                <a:gd name="T34" fmla="*/ 0 w 38"/>
                <a:gd name="T35" fmla="*/ 15 h 16"/>
                <a:gd name="T36" fmla="*/ 2 w 38"/>
                <a:gd name="T37" fmla="*/ 16 h 16"/>
                <a:gd name="T38" fmla="*/ 3 w 38"/>
                <a:gd name="T39" fmla="*/ 16 h 16"/>
                <a:gd name="T40" fmla="*/ 9 w 38"/>
                <a:gd name="T41" fmla="*/ 16 h 16"/>
                <a:gd name="T42" fmla="*/ 11 w 38"/>
                <a:gd name="T43" fmla="*/ 16 h 16"/>
                <a:gd name="T44" fmla="*/ 12 w 38"/>
                <a:gd name="T45" fmla="*/ 14 h 16"/>
                <a:gd name="T46" fmla="*/ 12 w 38"/>
                <a:gd name="T47" fmla="*/ 13 h 16"/>
                <a:gd name="T48" fmla="*/ 12 w 38"/>
                <a:gd name="T49" fmla="*/ 10 h 16"/>
                <a:gd name="T50" fmla="*/ 38 w 38"/>
                <a:gd name="T51" fmla="*/ 10 h 16"/>
                <a:gd name="T52" fmla="*/ 38 w 38"/>
                <a:gd name="T53" fmla="*/ 0 h 16"/>
                <a:gd name="T54" fmla="*/ 3 w 38"/>
                <a:gd name="T55" fmla="*/ 3 h 16"/>
                <a:gd name="T56" fmla="*/ 9 w 38"/>
                <a:gd name="T57" fmla="*/ 3 h 16"/>
                <a:gd name="T58" fmla="*/ 9 w 38"/>
                <a:gd name="T59" fmla="*/ 13 h 16"/>
                <a:gd name="T60" fmla="*/ 3 w 38"/>
                <a:gd name="T61" fmla="*/ 13 h 16"/>
                <a:gd name="T62" fmla="*/ 3 w 38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" h="16">
                  <a:moveTo>
                    <a:pt x="38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2"/>
                    <a:pt x="12" y="2"/>
                    <a:pt x="12" y="1"/>
                  </a:cubicBezTo>
                  <a:cubicBezTo>
                    <a:pt x="12" y="1"/>
                    <a:pt x="11" y="0"/>
                    <a:pt x="11" y="0"/>
                  </a:cubicBezTo>
                  <a:cubicBezTo>
                    <a:pt x="10" y="0"/>
                    <a:pt x="10" y="0"/>
                    <a:pt x="9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1" y="15"/>
                    <a:pt x="1" y="16"/>
                    <a:pt x="2" y="16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0" y="16"/>
                    <a:pt x="11" y="16"/>
                    <a:pt x="11" y="16"/>
                  </a:cubicBezTo>
                  <a:cubicBezTo>
                    <a:pt x="12" y="15"/>
                    <a:pt x="12" y="15"/>
                    <a:pt x="12" y="14"/>
                  </a:cubicBezTo>
                  <a:cubicBezTo>
                    <a:pt x="12" y="14"/>
                    <a:pt x="12" y="13"/>
                    <a:pt x="12" y="13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38" y="10"/>
                    <a:pt x="38" y="10"/>
                    <a:pt x="38" y="10"/>
                  </a:cubicBezTo>
                  <a:lnTo>
                    <a:pt x="38" y="0"/>
                  </a:lnTo>
                  <a:close/>
                  <a:moveTo>
                    <a:pt x="3" y="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3" y="13"/>
                    <a:pt x="3" y="13"/>
                    <a:pt x="3" y="13"/>
                  </a:cubicBezTo>
                  <a:lnTo>
                    <a:pt x="3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37" name="Group 68"/>
          <p:cNvGrpSpPr>
            <a:grpSpLocks noChangeAspect="1"/>
          </p:cNvGrpSpPr>
          <p:nvPr/>
        </p:nvGrpSpPr>
        <p:grpSpPr bwMode="auto">
          <a:xfrm>
            <a:off x="7687526" y="4932601"/>
            <a:ext cx="405358" cy="390565"/>
            <a:chOff x="3770" y="2095"/>
            <a:chExt cx="137" cy="132"/>
          </a:xfrm>
          <a:solidFill>
            <a:schemeClr val="bg1"/>
          </a:solidFill>
          <a:effectLst/>
        </p:grpSpPr>
        <p:sp>
          <p:nvSpPr>
            <p:cNvPr id="138" name="Freeform 69"/>
            <p:cNvSpPr>
              <a:spLocks/>
            </p:cNvSpPr>
            <p:nvPr/>
          </p:nvSpPr>
          <p:spPr bwMode="auto">
            <a:xfrm>
              <a:off x="3770" y="2190"/>
              <a:ext cx="137" cy="37"/>
            </a:xfrm>
            <a:custGeom>
              <a:avLst/>
              <a:gdLst>
                <a:gd name="T0" fmla="*/ 52 w 55"/>
                <a:gd name="T1" fmla="*/ 6 h 15"/>
                <a:gd name="T2" fmla="*/ 38 w 55"/>
                <a:gd name="T3" fmla="*/ 6 h 15"/>
                <a:gd name="T4" fmla="*/ 37 w 55"/>
                <a:gd name="T5" fmla="*/ 6 h 15"/>
                <a:gd name="T6" fmla="*/ 37 w 55"/>
                <a:gd name="T7" fmla="*/ 3 h 15"/>
                <a:gd name="T8" fmla="*/ 37 w 55"/>
                <a:gd name="T9" fmla="*/ 1 h 15"/>
                <a:gd name="T10" fmla="*/ 35 w 55"/>
                <a:gd name="T11" fmla="*/ 0 h 15"/>
                <a:gd name="T12" fmla="*/ 20 w 55"/>
                <a:gd name="T13" fmla="*/ 0 h 15"/>
                <a:gd name="T14" fmla="*/ 18 w 55"/>
                <a:gd name="T15" fmla="*/ 3 h 15"/>
                <a:gd name="T16" fmla="*/ 18 w 55"/>
                <a:gd name="T17" fmla="*/ 6 h 15"/>
                <a:gd name="T18" fmla="*/ 18 w 55"/>
                <a:gd name="T19" fmla="*/ 6 h 15"/>
                <a:gd name="T20" fmla="*/ 3 w 55"/>
                <a:gd name="T21" fmla="*/ 6 h 15"/>
                <a:gd name="T22" fmla="*/ 0 w 55"/>
                <a:gd name="T23" fmla="*/ 8 h 15"/>
                <a:gd name="T24" fmla="*/ 0 w 55"/>
                <a:gd name="T25" fmla="*/ 14 h 15"/>
                <a:gd name="T26" fmla="*/ 1 w 55"/>
                <a:gd name="T27" fmla="*/ 15 h 15"/>
                <a:gd name="T28" fmla="*/ 2 w 55"/>
                <a:gd name="T29" fmla="*/ 14 h 15"/>
                <a:gd name="T30" fmla="*/ 2 w 55"/>
                <a:gd name="T31" fmla="*/ 8 h 15"/>
                <a:gd name="T32" fmla="*/ 3 w 55"/>
                <a:gd name="T33" fmla="*/ 8 h 15"/>
                <a:gd name="T34" fmla="*/ 18 w 55"/>
                <a:gd name="T35" fmla="*/ 8 h 15"/>
                <a:gd name="T36" fmla="*/ 18 w 55"/>
                <a:gd name="T37" fmla="*/ 8 h 15"/>
                <a:gd name="T38" fmla="*/ 18 w 55"/>
                <a:gd name="T39" fmla="*/ 9 h 15"/>
                <a:gd name="T40" fmla="*/ 19 w 55"/>
                <a:gd name="T41" fmla="*/ 9 h 15"/>
                <a:gd name="T42" fmla="*/ 20 w 55"/>
                <a:gd name="T43" fmla="*/ 9 h 15"/>
                <a:gd name="T44" fmla="*/ 20 w 55"/>
                <a:gd name="T45" fmla="*/ 8 h 15"/>
                <a:gd name="T46" fmla="*/ 20 w 55"/>
                <a:gd name="T47" fmla="*/ 3 h 15"/>
                <a:gd name="T48" fmla="*/ 20 w 55"/>
                <a:gd name="T49" fmla="*/ 2 h 15"/>
                <a:gd name="T50" fmla="*/ 35 w 55"/>
                <a:gd name="T51" fmla="*/ 2 h 15"/>
                <a:gd name="T52" fmla="*/ 35 w 55"/>
                <a:gd name="T53" fmla="*/ 3 h 15"/>
                <a:gd name="T54" fmla="*/ 35 w 55"/>
                <a:gd name="T55" fmla="*/ 8 h 15"/>
                <a:gd name="T56" fmla="*/ 36 w 55"/>
                <a:gd name="T57" fmla="*/ 9 h 15"/>
                <a:gd name="T58" fmla="*/ 36 w 55"/>
                <a:gd name="T59" fmla="*/ 9 h 15"/>
                <a:gd name="T60" fmla="*/ 37 w 55"/>
                <a:gd name="T61" fmla="*/ 9 h 15"/>
                <a:gd name="T62" fmla="*/ 37 w 55"/>
                <a:gd name="T63" fmla="*/ 8 h 15"/>
                <a:gd name="T64" fmla="*/ 38 w 55"/>
                <a:gd name="T65" fmla="*/ 8 h 15"/>
                <a:gd name="T66" fmla="*/ 52 w 55"/>
                <a:gd name="T67" fmla="*/ 8 h 15"/>
                <a:gd name="T68" fmla="*/ 53 w 55"/>
                <a:gd name="T69" fmla="*/ 8 h 15"/>
                <a:gd name="T70" fmla="*/ 53 w 55"/>
                <a:gd name="T71" fmla="*/ 14 h 15"/>
                <a:gd name="T72" fmla="*/ 54 w 55"/>
                <a:gd name="T73" fmla="*/ 15 h 15"/>
                <a:gd name="T74" fmla="*/ 55 w 55"/>
                <a:gd name="T75" fmla="*/ 14 h 15"/>
                <a:gd name="T76" fmla="*/ 55 w 55"/>
                <a:gd name="T77" fmla="*/ 8 h 15"/>
                <a:gd name="T78" fmla="*/ 52 w 55"/>
                <a:gd name="T79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5" h="15">
                  <a:moveTo>
                    <a:pt x="52" y="6"/>
                  </a:move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7" y="6"/>
                    <a:pt x="37" y="6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2"/>
                    <a:pt x="37" y="1"/>
                    <a:pt x="37" y="1"/>
                  </a:cubicBezTo>
                  <a:cubicBezTo>
                    <a:pt x="36" y="0"/>
                    <a:pt x="36" y="0"/>
                    <a:pt x="35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8" y="1"/>
                    <a:pt x="18" y="3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7"/>
                    <a:pt x="0" y="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1" y="15"/>
                    <a:pt x="1" y="15"/>
                  </a:cubicBezTo>
                  <a:cubicBezTo>
                    <a:pt x="2" y="15"/>
                    <a:pt x="2" y="14"/>
                    <a:pt x="2" y="14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9"/>
                  </a:cubicBezTo>
                  <a:cubicBezTo>
                    <a:pt x="18" y="9"/>
                    <a:pt x="19" y="9"/>
                    <a:pt x="19" y="9"/>
                  </a:cubicBezTo>
                  <a:cubicBezTo>
                    <a:pt x="19" y="9"/>
                    <a:pt x="19" y="9"/>
                    <a:pt x="20" y="9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5" y="2"/>
                    <a:pt x="35" y="2"/>
                    <a:pt x="35" y="3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8"/>
                    <a:pt x="35" y="8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8"/>
                    <a:pt x="37" y="8"/>
                    <a:pt x="38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3" y="14"/>
                    <a:pt x="53" y="15"/>
                    <a:pt x="54" y="15"/>
                  </a:cubicBezTo>
                  <a:cubicBezTo>
                    <a:pt x="54" y="15"/>
                    <a:pt x="55" y="14"/>
                    <a:pt x="55" y="14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5" y="7"/>
                    <a:pt x="54" y="6"/>
                    <a:pt x="5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" name="Freeform 70"/>
            <p:cNvSpPr>
              <a:spLocks/>
            </p:cNvSpPr>
            <p:nvPr/>
          </p:nvSpPr>
          <p:spPr bwMode="auto">
            <a:xfrm>
              <a:off x="3820" y="2118"/>
              <a:ext cx="37" cy="69"/>
            </a:xfrm>
            <a:custGeom>
              <a:avLst/>
              <a:gdLst>
                <a:gd name="T0" fmla="*/ 2 w 15"/>
                <a:gd name="T1" fmla="*/ 14 h 28"/>
                <a:gd name="T2" fmla="*/ 3 w 15"/>
                <a:gd name="T3" fmla="*/ 13 h 28"/>
                <a:gd name="T4" fmla="*/ 3 w 15"/>
                <a:gd name="T5" fmla="*/ 8 h 28"/>
                <a:gd name="T6" fmla="*/ 4 w 15"/>
                <a:gd name="T7" fmla="*/ 4 h 28"/>
                <a:gd name="T8" fmla="*/ 4 w 15"/>
                <a:gd name="T9" fmla="*/ 4 h 28"/>
                <a:gd name="T10" fmla="*/ 4 w 15"/>
                <a:gd name="T11" fmla="*/ 12 h 28"/>
                <a:gd name="T12" fmla="*/ 4 w 15"/>
                <a:gd name="T13" fmla="*/ 13 h 28"/>
                <a:gd name="T14" fmla="*/ 4 w 15"/>
                <a:gd name="T15" fmla="*/ 26 h 28"/>
                <a:gd name="T16" fmla="*/ 5 w 15"/>
                <a:gd name="T17" fmla="*/ 28 h 28"/>
                <a:gd name="T18" fmla="*/ 5 w 15"/>
                <a:gd name="T19" fmla="*/ 28 h 28"/>
                <a:gd name="T20" fmla="*/ 5 w 15"/>
                <a:gd name="T21" fmla="*/ 28 h 28"/>
                <a:gd name="T22" fmla="*/ 7 w 15"/>
                <a:gd name="T23" fmla="*/ 26 h 28"/>
                <a:gd name="T24" fmla="*/ 7 w 15"/>
                <a:gd name="T25" fmla="*/ 14 h 28"/>
                <a:gd name="T26" fmla="*/ 8 w 15"/>
                <a:gd name="T27" fmla="*/ 14 h 28"/>
                <a:gd name="T28" fmla="*/ 8 w 15"/>
                <a:gd name="T29" fmla="*/ 26 h 28"/>
                <a:gd name="T30" fmla="*/ 10 w 15"/>
                <a:gd name="T31" fmla="*/ 28 h 28"/>
                <a:gd name="T32" fmla="*/ 10 w 15"/>
                <a:gd name="T33" fmla="*/ 28 h 28"/>
                <a:gd name="T34" fmla="*/ 10 w 15"/>
                <a:gd name="T35" fmla="*/ 28 h 28"/>
                <a:gd name="T36" fmla="*/ 12 w 15"/>
                <a:gd name="T37" fmla="*/ 26 h 28"/>
                <a:gd name="T38" fmla="*/ 12 w 15"/>
                <a:gd name="T39" fmla="*/ 13 h 28"/>
                <a:gd name="T40" fmla="*/ 12 w 15"/>
                <a:gd name="T41" fmla="*/ 12 h 28"/>
                <a:gd name="T42" fmla="*/ 12 w 15"/>
                <a:gd name="T43" fmla="*/ 4 h 28"/>
                <a:gd name="T44" fmla="*/ 12 w 15"/>
                <a:gd name="T45" fmla="*/ 4 h 28"/>
                <a:gd name="T46" fmla="*/ 12 w 15"/>
                <a:gd name="T47" fmla="*/ 8 h 28"/>
                <a:gd name="T48" fmla="*/ 12 w 15"/>
                <a:gd name="T49" fmla="*/ 13 h 28"/>
                <a:gd name="T50" fmla="*/ 14 w 15"/>
                <a:gd name="T51" fmla="*/ 14 h 28"/>
                <a:gd name="T52" fmla="*/ 15 w 15"/>
                <a:gd name="T53" fmla="*/ 13 h 28"/>
                <a:gd name="T54" fmla="*/ 15 w 15"/>
                <a:gd name="T55" fmla="*/ 8 h 28"/>
                <a:gd name="T56" fmla="*/ 13 w 15"/>
                <a:gd name="T57" fmla="*/ 1 h 28"/>
                <a:gd name="T58" fmla="*/ 10 w 15"/>
                <a:gd name="T59" fmla="*/ 0 h 28"/>
                <a:gd name="T60" fmla="*/ 10 w 15"/>
                <a:gd name="T61" fmla="*/ 0 h 28"/>
                <a:gd name="T62" fmla="*/ 10 w 15"/>
                <a:gd name="T63" fmla="*/ 0 h 28"/>
                <a:gd name="T64" fmla="*/ 10 w 15"/>
                <a:gd name="T65" fmla="*/ 0 h 28"/>
                <a:gd name="T66" fmla="*/ 8 w 15"/>
                <a:gd name="T67" fmla="*/ 4 h 28"/>
                <a:gd name="T68" fmla="*/ 8 w 15"/>
                <a:gd name="T69" fmla="*/ 1 h 28"/>
                <a:gd name="T70" fmla="*/ 8 w 15"/>
                <a:gd name="T71" fmla="*/ 1 h 28"/>
                <a:gd name="T72" fmla="*/ 8 w 15"/>
                <a:gd name="T73" fmla="*/ 0 h 28"/>
                <a:gd name="T74" fmla="*/ 8 w 15"/>
                <a:gd name="T75" fmla="*/ 0 h 28"/>
                <a:gd name="T76" fmla="*/ 7 w 15"/>
                <a:gd name="T77" fmla="*/ 0 h 28"/>
                <a:gd name="T78" fmla="*/ 7 w 15"/>
                <a:gd name="T79" fmla="*/ 0 h 28"/>
                <a:gd name="T80" fmla="*/ 7 w 15"/>
                <a:gd name="T81" fmla="*/ 1 h 28"/>
                <a:gd name="T82" fmla="*/ 7 w 15"/>
                <a:gd name="T83" fmla="*/ 1 h 28"/>
                <a:gd name="T84" fmla="*/ 7 w 15"/>
                <a:gd name="T85" fmla="*/ 4 h 28"/>
                <a:gd name="T86" fmla="*/ 6 w 15"/>
                <a:gd name="T87" fmla="*/ 0 h 28"/>
                <a:gd name="T88" fmla="*/ 6 w 15"/>
                <a:gd name="T89" fmla="*/ 0 h 28"/>
                <a:gd name="T90" fmla="*/ 6 w 15"/>
                <a:gd name="T91" fmla="*/ 0 h 28"/>
                <a:gd name="T92" fmla="*/ 5 w 15"/>
                <a:gd name="T93" fmla="*/ 0 h 28"/>
                <a:gd name="T94" fmla="*/ 2 w 15"/>
                <a:gd name="T95" fmla="*/ 1 h 28"/>
                <a:gd name="T96" fmla="*/ 0 w 15"/>
                <a:gd name="T97" fmla="*/ 8 h 28"/>
                <a:gd name="T98" fmla="*/ 0 w 15"/>
                <a:gd name="T99" fmla="*/ 13 h 28"/>
                <a:gd name="T100" fmla="*/ 2 w 15"/>
                <a:gd name="T101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" h="28">
                  <a:moveTo>
                    <a:pt x="2" y="14"/>
                  </a:moveTo>
                  <a:cubicBezTo>
                    <a:pt x="3" y="14"/>
                    <a:pt x="3" y="14"/>
                    <a:pt x="3" y="13"/>
                  </a:cubicBezTo>
                  <a:cubicBezTo>
                    <a:pt x="3" y="13"/>
                    <a:pt x="3" y="10"/>
                    <a:pt x="3" y="8"/>
                  </a:cubicBezTo>
                  <a:cubicBezTo>
                    <a:pt x="3" y="7"/>
                    <a:pt x="3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3"/>
                    <a:pt x="4" y="13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7"/>
                    <a:pt x="4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6" y="28"/>
                    <a:pt x="7" y="27"/>
                    <a:pt x="7" y="26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7"/>
                    <a:pt x="9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1" y="28"/>
                    <a:pt x="12" y="27"/>
                    <a:pt x="12" y="26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2"/>
                    <a:pt x="12" y="12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7"/>
                    <a:pt x="12" y="8"/>
                  </a:cubicBezTo>
                  <a:cubicBezTo>
                    <a:pt x="13" y="10"/>
                    <a:pt x="12" y="13"/>
                    <a:pt x="12" y="13"/>
                  </a:cubicBezTo>
                  <a:cubicBezTo>
                    <a:pt x="12" y="14"/>
                    <a:pt x="13" y="14"/>
                    <a:pt x="14" y="14"/>
                  </a:cubicBezTo>
                  <a:cubicBezTo>
                    <a:pt x="15" y="14"/>
                    <a:pt x="15" y="14"/>
                    <a:pt x="15" y="13"/>
                  </a:cubicBezTo>
                  <a:cubicBezTo>
                    <a:pt x="15" y="13"/>
                    <a:pt x="15" y="10"/>
                    <a:pt x="15" y="8"/>
                  </a:cubicBezTo>
                  <a:cubicBezTo>
                    <a:pt x="15" y="3"/>
                    <a:pt x="13" y="1"/>
                    <a:pt x="13" y="1"/>
                  </a:cubicBezTo>
                  <a:cubicBezTo>
                    <a:pt x="12" y="1"/>
                    <a:pt x="11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9" y="2"/>
                    <a:pt x="8" y="4"/>
                  </a:cubicBezTo>
                  <a:cubicBezTo>
                    <a:pt x="8" y="3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3"/>
                    <a:pt x="7" y="4"/>
                  </a:cubicBezTo>
                  <a:cubicBezTo>
                    <a:pt x="6" y="2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2" y="1"/>
                    <a:pt x="1" y="3"/>
                    <a:pt x="0" y="8"/>
                  </a:cubicBezTo>
                  <a:cubicBezTo>
                    <a:pt x="0" y="10"/>
                    <a:pt x="0" y="13"/>
                    <a:pt x="0" y="13"/>
                  </a:cubicBezTo>
                  <a:cubicBezTo>
                    <a:pt x="1" y="14"/>
                    <a:pt x="1" y="14"/>
                    <a:pt x="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" name="Freeform 71"/>
            <p:cNvSpPr>
              <a:spLocks/>
            </p:cNvSpPr>
            <p:nvPr/>
          </p:nvSpPr>
          <p:spPr bwMode="auto">
            <a:xfrm>
              <a:off x="3830" y="2095"/>
              <a:ext cx="17" cy="20"/>
            </a:xfrm>
            <a:custGeom>
              <a:avLst/>
              <a:gdLst>
                <a:gd name="T0" fmla="*/ 1 w 7"/>
                <a:gd name="T1" fmla="*/ 5 h 8"/>
                <a:gd name="T2" fmla="*/ 4 w 7"/>
                <a:gd name="T3" fmla="*/ 8 h 8"/>
                <a:gd name="T4" fmla="*/ 7 w 7"/>
                <a:gd name="T5" fmla="*/ 5 h 8"/>
                <a:gd name="T6" fmla="*/ 7 w 7"/>
                <a:gd name="T7" fmla="*/ 4 h 8"/>
                <a:gd name="T8" fmla="*/ 7 w 7"/>
                <a:gd name="T9" fmla="*/ 4 h 8"/>
                <a:gd name="T10" fmla="*/ 4 w 7"/>
                <a:gd name="T11" fmla="*/ 0 h 8"/>
                <a:gd name="T12" fmla="*/ 1 w 7"/>
                <a:gd name="T13" fmla="*/ 4 h 8"/>
                <a:gd name="T14" fmla="*/ 0 w 7"/>
                <a:gd name="T15" fmla="*/ 4 h 8"/>
                <a:gd name="T16" fmla="*/ 1 w 7"/>
                <a:gd name="T1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8">
                  <a:moveTo>
                    <a:pt x="1" y="5"/>
                  </a:moveTo>
                  <a:cubicBezTo>
                    <a:pt x="1" y="7"/>
                    <a:pt x="2" y="8"/>
                    <a:pt x="4" y="8"/>
                  </a:cubicBezTo>
                  <a:cubicBezTo>
                    <a:pt x="5" y="8"/>
                    <a:pt x="6" y="7"/>
                    <a:pt x="7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5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" name="Freeform 72"/>
            <p:cNvSpPr>
              <a:spLocks/>
            </p:cNvSpPr>
            <p:nvPr/>
          </p:nvSpPr>
          <p:spPr bwMode="auto">
            <a:xfrm>
              <a:off x="3867" y="2135"/>
              <a:ext cx="35" cy="65"/>
            </a:xfrm>
            <a:custGeom>
              <a:avLst/>
              <a:gdLst>
                <a:gd name="T0" fmla="*/ 1 w 14"/>
                <a:gd name="T1" fmla="*/ 13 h 26"/>
                <a:gd name="T2" fmla="*/ 2 w 14"/>
                <a:gd name="T3" fmla="*/ 12 h 26"/>
                <a:gd name="T4" fmla="*/ 2 w 14"/>
                <a:gd name="T5" fmla="*/ 8 h 26"/>
                <a:gd name="T6" fmla="*/ 3 w 14"/>
                <a:gd name="T7" fmla="*/ 4 h 26"/>
                <a:gd name="T8" fmla="*/ 3 w 14"/>
                <a:gd name="T9" fmla="*/ 4 h 26"/>
                <a:gd name="T10" fmla="*/ 3 w 14"/>
                <a:gd name="T11" fmla="*/ 11 h 26"/>
                <a:gd name="T12" fmla="*/ 3 w 14"/>
                <a:gd name="T13" fmla="*/ 12 h 26"/>
                <a:gd name="T14" fmla="*/ 3 w 14"/>
                <a:gd name="T15" fmla="*/ 24 h 26"/>
                <a:gd name="T16" fmla="*/ 5 w 14"/>
                <a:gd name="T17" fmla="*/ 26 h 26"/>
                <a:gd name="T18" fmla="*/ 5 w 14"/>
                <a:gd name="T19" fmla="*/ 26 h 26"/>
                <a:gd name="T20" fmla="*/ 5 w 14"/>
                <a:gd name="T21" fmla="*/ 26 h 26"/>
                <a:gd name="T22" fmla="*/ 6 w 14"/>
                <a:gd name="T23" fmla="*/ 24 h 26"/>
                <a:gd name="T24" fmla="*/ 6 w 14"/>
                <a:gd name="T25" fmla="*/ 13 h 26"/>
                <a:gd name="T26" fmla="*/ 7 w 14"/>
                <a:gd name="T27" fmla="*/ 13 h 26"/>
                <a:gd name="T28" fmla="*/ 7 w 14"/>
                <a:gd name="T29" fmla="*/ 24 h 26"/>
                <a:gd name="T30" fmla="*/ 9 w 14"/>
                <a:gd name="T31" fmla="*/ 26 h 26"/>
                <a:gd name="T32" fmla="*/ 9 w 14"/>
                <a:gd name="T33" fmla="*/ 26 h 26"/>
                <a:gd name="T34" fmla="*/ 9 w 14"/>
                <a:gd name="T35" fmla="*/ 26 h 26"/>
                <a:gd name="T36" fmla="*/ 10 w 14"/>
                <a:gd name="T37" fmla="*/ 24 h 26"/>
                <a:gd name="T38" fmla="*/ 10 w 14"/>
                <a:gd name="T39" fmla="*/ 12 h 26"/>
                <a:gd name="T40" fmla="*/ 10 w 14"/>
                <a:gd name="T41" fmla="*/ 11 h 26"/>
                <a:gd name="T42" fmla="*/ 10 w 14"/>
                <a:gd name="T43" fmla="*/ 4 h 26"/>
                <a:gd name="T44" fmla="*/ 10 w 14"/>
                <a:gd name="T45" fmla="*/ 4 h 26"/>
                <a:gd name="T46" fmla="*/ 11 w 14"/>
                <a:gd name="T47" fmla="*/ 8 h 26"/>
                <a:gd name="T48" fmla="*/ 11 w 14"/>
                <a:gd name="T49" fmla="*/ 12 h 26"/>
                <a:gd name="T50" fmla="*/ 12 w 14"/>
                <a:gd name="T51" fmla="*/ 13 h 26"/>
                <a:gd name="T52" fmla="*/ 13 w 14"/>
                <a:gd name="T53" fmla="*/ 12 h 26"/>
                <a:gd name="T54" fmla="*/ 13 w 14"/>
                <a:gd name="T55" fmla="*/ 7 h 26"/>
                <a:gd name="T56" fmla="*/ 12 w 14"/>
                <a:gd name="T57" fmla="*/ 1 h 26"/>
                <a:gd name="T58" fmla="*/ 9 w 14"/>
                <a:gd name="T59" fmla="*/ 0 h 26"/>
                <a:gd name="T60" fmla="*/ 8 w 14"/>
                <a:gd name="T61" fmla="*/ 0 h 26"/>
                <a:gd name="T62" fmla="*/ 8 w 14"/>
                <a:gd name="T63" fmla="*/ 0 h 26"/>
                <a:gd name="T64" fmla="*/ 8 w 14"/>
                <a:gd name="T65" fmla="*/ 0 h 26"/>
                <a:gd name="T66" fmla="*/ 7 w 14"/>
                <a:gd name="T67" fmla="*/ 3 h 26"/>
                <a:gd name="T68" fmla="*/ 7 w 14"/>
                <a:gd name="T69" fmla="*/ 1 h 26"/>
                <a:gd name="T70" fmla="*/ 7 w 14"/>
                <a:gd name="T71" fmla="*/ 0 h 26"/>
                <a:gd name="T72" fmla="*/ 7 w 14"/>
                <a:gd name="T73" fmla="*/ 0 h 26"/>
                <a:gd name="T74" fmla="*/ 7 w 14"/>
                <a:gd name="T75" fmla="*/ 0 h 26"/>
                <a:gd name="T76" fmla="*/ 6 w 14"/>
                <a:gd name="T77" fmla="*/ 0 h 26"/>
                <a:gd name="T78" fmla="*/ 6 w 14"/>
                <a:gd name="T79" fmla="*/ 0 h 26"/>
                <a:gd name="T80" fmla="*/ 6 w 14"/>
                <a:gd name="T81" fmla="*/ 0 h 26"/>
                <a:gd name="T82" fmla="*/ 6 w 14"/>
                <a:gd name="T83" fmla="*/ 1 h 26"/>
                <a:gd name="T84" fmla="*/ 6 w 14"/>
                <a:gd name="T85" fmla="*/ 3 h 26"/>
                <a:gd name="T86" fmla="*/ 5 w 14"/>
                <a:gd name="T87" fmla="*/ 0 h 26"/>
                <a:gd name="T88" fmla="*/ 5 w 14"/>
                <a:gd name="T89" fmla="*/ 0 h 26"/>
                <a:gd name="T90" fmla="*/ 5 w 14"/>
                <a:gd name="T91" fmla="*/ 0 h 26"/>
                <a:gd name="T92" fmla="*/ 4 w 14"/>
                <a:gd name="T93" fmla="*/ 0 h 26"/>
                <a:gd name="T94" fmla="*/ 1 w 14"/>
                <a:gd name="T95" fmla="*/ 1 h 26"/>
                <a:gd name="T96" fmla="*/ 0 w 14"/>
                <a:gd name="T97" fmla="*/ 7 h 26"/>
                <a:gd name="T98" fmla="*/ 0 w 14"/>
                <a:gd name="T99" fmla="*/ 12 h 26"/>
                <a:gd name="T100" fmla="*/ 1 w 14"/>
                <a:gd name="T101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" h="26">
                  <a:moveTo>
                    <a:pt x="1" y="13"/>
                  </a:moveTo>
                  <a:cubicBezTo>
                    <a:pt x="2" y="13"/>
                    <a:pt x="2" y="13"/>
                    <a:pt x="2" y="12"/>
                  </a:cubicBezTo>
                  <a:cubicBezTo>
                    <a:pt x="2" y="12"/>
                    <a:pt x="2" y="10"/>
                    <a:pt x="2" y="8"/>
                  </a:cubicBezTo>
                  <a:cubicBezTo>
                    <a:pt x="2" y="6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6" y="25"/>
                    <a:pt x="6" y="2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8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5"/>
                    <a:pt x="10" y="2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6"/>
                    <a:pt x="11" y="8"/>
                  </a:cubicBezTo>
                  <a:cubicBezTo>
                    <a:pt x="11" y="10"/>
                    <a:pt x="11" y="12"/>
                    <a:pt x="11" y="12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3"/>
                    <a:pt x="13" y="13"/>
                    <a:pt x="13" y="12"/>
                  </a:cubicBezTo>
                  <a:cubicBezTo>
                    <a:pt x="13" y="12"/>
                    <a:pt x="14" y="9"/>
                    <a:pt x="13" y="7"/>
                  </a:cubicBezTo>
                  <a:cubicBezTo>
                    <a:pt x="13" y="3"/>
                    <a:pt x="12" y="1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2"/>
                    <a:pt x="7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5" y="2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1" y="1"/>
                    <a:pt x="0" y="3"/>
                    <a:pt x="0" y="7"/>
                  </a:cubicBezTo>
                  <a:cubicBezTo>
                    <a:pt x="0" y="9"/>
                    <a:pt x="0" y="12"/>
                    <a:pt x="0" y="12"/>
                  </a:cubicBezTo>
                  <a:cubicBezTo>
                    <a:pt x="0" y="13"/>
                    <a:pt x="0" y="13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" name="Freeform 73"/>
            <p:cNvSpPr>
              <a:spLocks/>
            </p:cNvSpPr>
            <p:nvPr/>
          </p:nvSpPr>
          <p:spPr bwMode="auto">
            <a:xfrm>
              <a:off x="3875" y="2115"/>
              <a:ext cx="17" cy="18"/>
            </a:xfrm>
            <a:custGeom>
              <a:avLst/>
              <a:gdLst>
                <a:gd name="T0" fmla="*/ 1 w 7"/>
                <a:gd name="T1" fmla="*/ 5 h 7"/>
                <a:gd name="T2" fmla="*/ 4 w 7"/>
                <a:gd name="T3" fmla="*/ 7 h 7"/>
                <a:gd name="T4" fmla="*/ 6 w 7"/>
                <a:gd name="T5" fmla="*/ 4 h 7"/>
                <a:gd name="T6" fmla="*/ 7 w 7"/>
                <a:gd name="T7" fmla="*/ 3 h 7"/>
                <a:gd name="T8" fmla="*/ 6 w 7"/>
                <a:gd name="T9" fmla="*/ 3 h 7"/>
                <a:gd name="T10" fmla="*/ 4 w 7"/>
                <a:gd name="T11" fmla="*/ 0 h 7"/>
                <a:gd name="T12" fmla="*/ 1 w 7"/>
                <a:gd name="T13" fmla="*/ 3 h 7"/>
                <a:gd name="T14" fmla="*/ 0 w 7"/>
                <a:gd name="T15" fmla="*/ 3 h 7"/>
                <a:gd name="T16" fmla="*/ 1 w 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1" y="6"/>
                    <a:pt x="2" y="7"/>
                    <a:pt x="4" y="7"/>
                  </a:cubicBezTo>
                  <a:cubicBezTo>
                    <a:pt x="5" y="7"/>
                    <a:pt x="6" y="6"/>
                    <a:pt x="6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" name="Freeform 74"/>
            <p:cNvSpPr>
              <a:spLocks/>
            </p:cNvSpPr>
            <p:nvPr/>
          </p:nvSpPr>
          <p:spPr bwMode="auto">
            <a:xfrm>
              <a:off x="3778" y="2135"/>
              <a:ext cx="35" cy="65"/>
            </a:xfrm>
            <a:custGeom>
              <a:avLst/>
              <a:gdLst>
                <a:gd name="T0" fmla="*/ 1 w 14"/>
                <a:gd name="T1" fmla="*/ 13 h 26"/>
                <a:gd name="T2" fmla="*/ 2 w 14"/>
                <a:gd name="T3" fmla="*/ 12 h 26"/>
                <a:gd name="T4" fmla="*/ 2 w 14"/>
                <a:gd name="T5" fmla="*/ 8 h 26"/>
                <a:gd name="T6" fmla="*/ 3 w 14"/>
                <a:gd name="T7" fmla="*/ 4 h 26"/>
                <a:gd name="T8" fmla="*/ 3 w 14"/>
                <a:gd name="T9" fmla="*/ 4 h 26"/>
                <a:gd name="T10" fmla="*/ 3 w 14"/>
                <a:gd name="T11" fmla="*/ 11 h 26"/>
                <a:gd name="T12" fmla="*/ 3 w 14"/>
                <a:gd name="T13" fmla="*/ 12 h 26"/>
                <a:gd name="T14" fmla="*/ 3 w 14"/>
                <a:gd name="T15" fmla="*/ 24 h 26"/>
                <a:gd name="T16" fmla="*/ 5 w 14"/>
                <a:gd name="T17" fmla="*/ 26 h 26"/>
                <a:gd name="T18" fmla="*/ 5 w 14"/>
                <a:gd name="T19" fmla="*/ 26 h 26"/>
                <a:gd name="T20" fmla="*/ 5 w 14"/>
                <a:gd name="T21" fmla="*/ 26 h 26"/>
                <a:gd name="T22" fmla="*/ 6 w 14"/>
                <a:gd name="T23" fmla="*/ 24 h 26"/>
                <a:gd name="T24" fmla="*/ 6 w 14"/>
                <a:gd name="T25" fmla="*/ 13 h 26"/>
                <a:gd name="T26" fmla="*/ 7 w 14"/>
                <a:gd name="T27" fmla="*/ 13 h 26"/>
                <a:gd name="T28" fmla="*/ 7 w 14"/>
                <a:gd name="T29" fmla="*/ 24 h 26"/>
                <a:gd name="T30" fmla="*/ 9 w 14"/>
                <a:gd name="T31" fmla="*/ 26 h 26"/>
                <a:gd name="T32" fmla="*/ 9 w 14"/>
                <a:gd name="T33" fmla="*/ 26 h 26"/>
                <a:gd name="T34" fmla="*/ 9 w 14"/>
                <a:gd name="T35" fmla="*/ 26 h 26"/>
                <a:gd name="T36" fmla="*/ 10 w 14"/>
                <a:gd name="T37" fmla="*/ 24 h 26"/>
                <a:gd name="T38" fmla="*/ 10 w 14"/>
                <a:gd name="T39" fmla="*/ 12 h 26"/>
                <a:gd name="T40" fmla="*/ 10 w 14"/>
                <a:gd name="T41" fmla="*/ 11 h 26"/>
                <a:gd name="T42" fmla="*/ 10 w 14"/>
                <a:gd name="T43" fmla="*/ 4 h 26"/>
                <a:gd name="T44" fmla="*/ 10 w 14"/>
                <a:gd name="T45" fmla="*/ 4 h 26"/>
                <a:gd name="T46" fmla="*/ 11 w 14"/>
                <a:gd name="T47" fmla="*/ 8 h 26"/>
                <a:gd name="T48" fmla="*/ 11 w 14"/>
                <a:gd name="T49" fmla="*/ 12 h 26"/>
                <a:gd name="T50" fmla="*/ 12 w 14"/>
                <a:gd name="T51" fmla="*/ 13 h 26"/>
                <a:gd name="T52" fmla="*/ 13 w 14"/>
                <a:gd name="T53" fmla="*/ 12 h 26"/>
                <a:gd name="T54" fmla="*/ 14 w 14"/>
                <a:gd name="T55" fmla="*/ 7 h 26"/>
                <a:gd name="T56" fmla="*/ 12 w 14"/>
                <a:gd name="T57" fmla="*/ 1 h 26"/>
                <a:gd name="T58" fmla="*/ 9 w 14"/>
                <a:gd name="T59" fmla="*/ 0 h 26"/>
                <a:gd name="T60" fmla="*/ 9 w 14"/>
                <a:gd name="T61" fmla="*/ 0 h 26"/>
                <a:gd name="T62" fmla="*/ 9 w 14"/>
                <a:gd name="T63" fmla="*/ 0 h 26"/>
                <a:gd name="T64" fmla="*/ 9 w 14"/>
                <a:gd name="T65" fmla="*/ 0 h 26"/>
                <a:gd name="T66" fmla="*/ 7 w 14"/>
                <a:gd name="T67" fmla="*/ 3 h 26"/>
                <a:gd name="T68" fmla="*/ 7 w 14"/>
                <a:gd name="T69" fmla="*/ 1 h 26"/>
                <a:gd name="T70" fmla="*/ 7 w 14"/>
                <a:gd name="T71" fmla="*/ 0 h 26"/>
                <a:gd name="T72" fmla="*/ 7 w 14"/>
                <a:gd name="T73" fmla="*/ 0 h 26"/>
                <a:gd name="T74" fmla="*/ 7 w 14"/>
                <a:gd name="T75" fmla="*/ 0 h 26"/>
                <a:gd name="T76" fmla="*/ 6 w 14"/>
                <a:gd name="T77" fmla="*/ 0 h 26"/>
                <a:gd name="T78" fmla="*/ 6 w 14"/>
                <a:gd name="T79" fmla="*/ 0 h 26"/>
                <a:gd name="T80" fmla="*/ 6 w 14"/>
                <a:gd name="T81" fmla="*/ 0 h 26"/>
                <a:gd name="T82" fmla="*/ 6 w 14"/>
                <a:gd name="T83" fmla="*/ 1 h 26"/>
                <a:gd name="T84" fmla="*/ 6 w 14"/>
                <a:gd name="T85" fmla="*/ 3 h 26"/>
                <a:gd name="T86" fmla="*/ 5 w 14"/>
                <a:gd name="T87" fmla="*/ 0 h 26"/>
                <a:gd name="T88" fmla="*/ 5 w 14"/>
                <a:gd name="T89" fmla="*/ 0 h 26"/>
                <a:gd name="T90" fmla="*/ 5 w 14"/>
                <a:gd name="T91" fmla="*/ 0 h 26"/>
                <a:gd name="T92" fmla="*/ 4 w 14"/>
                <a:gd name="T93" fmla="*/ 0 h 26"/>
                <a:gd name="T94" fmla="*/ 2 w 14"/>
                <a:gd name="T95" fmla="*/ 1 h 26"/>
                <a:gd name="T96" fmla="*/ 0 w 14"/>
                <a:gd name="T97" fmla="*/ 7 h 26"/>
                <a:gd name="T98" fmla="*/ 0 w 14"/>
                <a:gd name="T99" fmla="*/ 12 h 26"/>
                <a:gd name="T100" fmla="*/ 1 w 14"/>
                <a:gd name="T101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" h="26">
                  <a:moveTo>
                    <a:pt x="1" y="13"/>
                  </a:moveTo>
                  <a:cubicBezTo>
                    <a:pt x="2" y="13"/>
                    <a:pt x="2" y="13"/>
                    <a:pt x="2" y="12"/>
                  </a:cubicBezTo>
                  <a:cubicBezTo>
                    <a:pt x="2" y="12"/>
                    <a:pt x="2" y="10"/>
                    <a:pt x="2" y="8"/>
                  </a:cubicBezTo>
                  <a:cubicBezTo>
                    <a:pt x="2" y="6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6" y="26"/>
                    <a:pt x="6" y="25"/>
                    <a:pt x="6" y="2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8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5"/>
                    <a:pt x="10" y="2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6"/>
                    <a:pt x="11" y="8"/>
                  </a:cubicBezTo>
                  <a:cubicBezTo>
                    <a:pt x="11" y="10"/>
                    <a:pt x="11" y="12"/>
                    <a:pt x="11" y="12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3"/>
                    <a:pt x="13" y="13"/>
                    <a:pt x="13" y="12"/>
                  </a:cubicBezTo>
                  <a:cubicBezTo>
                    <a:pt x="13" y="12"/>
                    <a:pt x="14" y="9"/>
                    <a:pt x="14" y="7"/>
                  </a:cubicBezTo>
                  <a:cubicBezTo>
                    <a:pt x="13" y="3"/>
                    <a:pt x="12" y="1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2"/>
                    <a:pt x="7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5" y="2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1"/>
                    <a:pt x="0" y="3"/>
                    <a:pt x="0" y="7"/>
                  </a:cubicBezTo>
                  <a:cubicBezTo>
                    <a:pt x="0" y="9"/>
                    <a:pt x="0" y="12"/>
                    <a:pt x="0" y="12"/>
                  </a:cubicBezTo>
                  <a:cubicBezTo>
                    <a:pt x="0" y="13"/>
                    <a:pt x="0" y="13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" name="Freeform 75"/>
            <p:cNvSpPr>
              <a:spLocks/>
            </p:cNvSpPr>
            <p:nvPr/>
          </p:nvSpPr>
          <p:spPr bwMode="auto">
            <a:xfrm>
              <a:off x="3785" y="2115"/>
              <a:ext cx="18" cy="18"/>
            </a:xfrm>
            <a:custGeom>
              <a:avLst/>
              <a:gdLst>
                <a:gd name="T0" fmla="*/ 1 w 7"/>
                <a:gd name="T1" fmla="*/ 5 h 7"/>
                <a:gd name="T2" fmla="*/ 4 w 7"/>
                <a:gd name="T3" fmla="*/ 7 h 7"/>
                <a:gd name="T4" fmla="*/ 6 w 7"/>
                <a:gd name="T5" fmla="*/ 4 h 7"/>
                <a:gd name="T6" fmla="*/ 7 w 7"/>
                <a:gd name="T7" fmla="*/ 3 h 7"/>
                <a:gd name="T8" fmla="*/ 7 w 7"/>
                <a:gd name="T9" fmla="*/ 3 h 7"/>
                <a:gd name="T10" fmla="*/ 4 w 7"/>
                <a:gd name="T11" fmla="*/ 0 h 7"/>
                <a:gd name="T12" fmla="*/ 1 w 7"/>
                <a:gd name="T13" fmla="*/ 3 h 7"/>
                <a:gd name="T14" fmla="*/ 0 w 7"/>
                <a:gd name="T15" fmla="*/ 3 h 7"/>
                <a:gd name="T16" fmla="*/ 1 w 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1" y="6"/>
                    <a:pt x="2" y="7"/>
                    <a:pt x="4" y="7"/>
                  </a:cubicBezTo>
                  <a:cubicBezTo>
                    <a:pt x="5" y="7"/>
                    <a:pt x="6" y="6"/>
                    <a:pt x="6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1"/>
                    <a:pt x="5" y="0"/>
                    <a:pt x="4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4"/>
                    <a:pt x="1" y="4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45" name="组合 144"/>
          <p:cNvGrpSpPr/>
          <p:nvPr/>
        </p:nvGrpSpPr>
        <p:grpSpPr>
          <a:xfrm>
            <a:off x="1495924" y="1257430"/>
            <a:ext cx="2080526" cy="1109186"/>
            <a:chOff x="3451161" y="3849925"/>
            <a:chExt cx="2080526" cy="1109186"/>
          </a:xfrm>
        </p:grpSpPr>
        <p:sp>
          <p:nvSpPr>
            <p:cNvPr id="146" name="文本框 145"/>
            <p:cNvSpPr txBox="1"/>
            <p:nvPr/>
          </p:nvSpPr>
          <p:spPr>
            <a:xfrm>
              <a:off x="3451161" y="3849925"/>
              <a:ext cx="208052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FFB850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147" name="文本框 146"/>
            <p:cNvSpPr txBox="1"/>
            <p:nvPr/>
          </p:nvSpPr>
          <p:spPr>
            <a:xfrm>
              <a:off x="3451162" y="4220447"/>
              <a:ext cx="200450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4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4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</p:grpSp>
      <p:grpSp>
        <p:nvGrpSpPr>
          <p:cNvPr id="148" name="组合 147"/>
          <p:cNvGrpSpPr/>
          <p:nvPr/>
        </p:nvGrpSpPr>
        <p:grpSpPr>
          <a:xfrm>
            <a:off x="8703732" y="1257430"/>
            <a:ext cx="2080526" cy="1109186"/>
            <a:chOff x="3451161" y="3849925"/>
            <a:chExt cx="2080526" cy="1109186"/>
          </a:xfrm>
        </p:grpSpPr>
        <p:sp>
          <p:nvSpPr>
            <p:cNvPr id="149" name="文本框 148"/>
            <p:cNvSpPr txBox="1"/>
            <p:nvPr/>
          </p:nvSpPr>
          <p:spPr>
            <a:xfrm>
              <a:off x="3451161" y="3849925"/>
              <a:ext cx="208052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E8707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150" name="文本框 149"/>
            <p:cNvSpPr txBox="1"/>
            <p:nvPr/>
          </p:nvSpPr>
          <p:spPr>
            <a:xfrm>
              <a:off x="3451162" y="4220447"/>
              <a:ext cx="200450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4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4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</p:grpSp>
      <p:grpSp>
        <p:nvGrpSpPr>
          <p:cNvPr id="151" name="组合 150"/>
          <p:cNvGrpSpPr/>
          <p:nvPr/>
        </p:nvGrpSpPr>
        <p:grpSpPr>
          <a:xfrm>
            <a:off x="1495924" y="4641348"/>
            <a:ext cx="2080526" cy="1109186"/>
            <a:chOff x="3451161" y="3849925"/>
            <a:chExt cx="2080526" cy="1109186"/>
          </a:xfrm>
        </p:grpSpPr>
        <p:sp>
          <p:nvSpPr>
            <p:cNvPr id="152" name="文本框 151"/>
            <p:cNvSpPr txBox="1"/>
            <p:nvPr/>
          </p:nvSpPr>
          <p:spPr>
            <a:xfrm>
              <a:off x="3451161" y="3849925"/>
              <a:ext cx="208052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153" name="文本框 152"/>
            <p:cNvSpPr txBox="1"/>
            <p:nvPr/>
          </p:nvSpPr>
          <p:spPr>
            <a:xfrm>
              <a:off x="3451162" y="4220447"/>
              <a:ext cx="200450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4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4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</p:grpSp>
      <p:grpSp>
        <p:nvGrpSpPr>
          <p:cNvPr id="154" name="组合 153"/>
          <p:cNvGrpSpPr/>
          <p:nvPr/>
        </p:nvGrpSpPr>
        <p:grpSpPr>
          <a:xfrm>
            <a:off x="8703732" y="4641348"/>
            <a:ext cx="2080526" cy="1109186"/>
            <a:chOff x="3451161" y="3849925"/>
            <a:chExt cx="2080526" cy="1109186"/>
          </a:xfrm>
        </p:grpSpPr>
        <p:sp>
          <p:nvSpPr>
            <p:cNvPr id="155" name="文本框 154"/>
            <p:cNvSpPr txBox="1"/>
            <p:nvPr/>
          </p:nvSpPr>
          <p:spPr>
            <a:xfrm>
              <a:off x="3451161" y="3849925"/>
              <a:ext cx="208052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683E79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156" name="文本框 155"/>
            <p:cNvSpPr txBox="1"/>
            <p:nvPr/>
          </p:nvSpPr>
          <p:spPr>
            <a:xfrm>
              <a:off x="3451162" y="4220447"/>
              <a:ext cx="200450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4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4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四项联动关系图表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73578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2382391" y="1099457"/>
            <a:ext cx="6704460" cy="5050201"/>
            <a:chOff x="-467967" y="1099457"/>
            <a:chExt cx="10233475" cy="7708468"/>
          </a:xfrm>
          <a:solidFill>
            <a:schemeClr val="bg1">
              <a:lumMod val="95000"/>
              <a:alpha val="38000"/>
            </a:schemeClr>
          </a:solidFill>
        </p:grpSpPr>
        <p:sp>
          <p:nvSpPr>
            <p:cNvPr id="3" name="Freeform 979"/>
            <p:cNvSpPr>
              <a:spLocks noEditPoints="1"/>
            </p:cNvSpPr>
            <p:nvPr/>
          </p:nvSpPr>
          <p:spPr bwMode="auto">
            <a:xfrm>
              <a:off x="3114399" y="1099458"/>
              <a:ext cx="3862664" cy="3454184"/>
            </a:xfrm>
            <a:custGeom>
              <a:avLst/>
              <a:gdLst>
                <a:gd name="T0" fmla="*/ 242 w 364"/>
                <a:gd name="T1" fmla="*/ 177 h 326"/>
                <a:gd name="T2" fmla="*/ 202 w 364"/>
                <a:gd name="T3" fmla="*/ 142 h 326"/>
                <a:gd name="T4" fmla="*/ 188 w 364"/>
                <a:gd name="T5" fmla="*/ 100 h 326"/>
                <a:gd name="T6" fmla="*/ 135 w 364"/>
                <a:gd name="T7" fmla="*/ 104 h 326"/>
                <a:gd name="T8" fmla="*/ 95 w 364"/>
                <a:gd name="T9" fmla="*/ 84 h 326"/>
                <a:gd name="T10" fmla="*/ 60 w 364"/>
                <a:gd name="T11" fmla="*/ 124 h 326"/>
                <a:gd name="T12" fmla="*/ 18 w 364"/>
                <a:gd name="T13" fmla="*/ 138 h 326"/>
                <a:gd name="T14" fmla="*/ 22 w 364"/>
                <a:gd name="T15" fmla="*/ 191 h 326"/>
                <a:gd name="T16" fmla="*/ 2 w 364"/>
                <a:gd name="T17" fmla="*/ 231 h 326"/>
                <a:gd name="T18" fmla="*/ 42 w 364"/>
                <a:gd name="T19" fmla="*/ 266 h 326"/>
                <a:gd name="T20" fmla="*/ 56 w 364"/>
                <a:gd name="T21" fmla="*/ 308 h 326"/>
                <a:gd name="T22" fmla="*/ 109 w 364"/>
                <a:gd name="T23" fmla="*/ 304 h 326"/>
                <a:gd name="T24" fmla="*/ 149 w 364"/>
                <a:gd name="T25" fmla="*/ 324 h 326"/>
                <a:gd name="T26" fmla="*/ 184 w 364"/>
                <a:gd name="T27" fmla="*/ 283 h 326"/>
                <a:gd name="T28" fmla="*/ 226 w 364"/>
                <a:gd name="T29" fmla="*/ 270 h 326"/>
                <a:gd name="T30" fmla="*/ 222 w 364"/>
                <a:gd name="T31" fmla="*/ 216 h 326"/>
                <a:gd name="T32" fmla="*/ 127 w 364"/>
                <a:gd name="T33" fmla="*/ 280 h 326"/>
                <a:gd name="T34" fmla="*/ 117 w 364"/>
                <a:gd name="T35" fmla="*/ 127 h 326"/>
                <a:gd name="T36" fmla="*/ 127 w 364"/>
                <a:gd name="T37" fmla="*/ 280 h 326"/>
                <a:gd name="T38" fmla="*/ 364 w 364"/>
                <a:gd name="T39" fmla="*/ 90 h 326"/>
                <a:gd name="T40" fmla="*/ 348 w 364"/>
                <a:gd name="T41" fmla="*/ 66 h 326"/>
                <a:gd name="T42" fmla="*/ 345 w 364"/>
                <a:gd name="T43" fmla="*/ 29 h 326"/>
                <a:gd name="T44" fmla="*/ 316 w 364"/>
                <a:gd name="T45" fmla="*/ 24 h 326"/>
                <a:gd name="T46" fmla="*/ 289 w 364"/>
                <a:gd name="T47" fmla="*/ 0 h 326"/>
                <a:gd name="T48" fmla="*/ 264 w 364"/>
                <a:gd name="T49" fmla="*/ 16 h 326"/>
                <a:gd name="T50" fmla="*/ 228 w 364"/>
                <a:gd name="T51" fmla="*/ 19 h 326"/>
                <a:gd name="T52" fmla="*/ 222 w 364"/>
                <a:gd name="T53" fmla="*/ 48 h 326"/>
                <a:gd name="T54" fmla="*/ 198 w 364"/>
                <a:gd name="T55" fmla="*/ 75 h 326"/>
                <a:gd name="T56" fmla="*/ 215 w 364"/>
                <a:gd name="T57" fmla="*/ 100 h 326"/>
                <a:gd name="T58" fmla="*/ 217 w 364"/>
                <a:gd name="T59" fmla="*/ 136 h 326"/>
                <a:gd name="T60" fmla="*/ 247 w 364"/>
                <a:gd name="T61" fmla="*/ 142 h 326"/>
                <a:gd name="T62" fmla="*/ 274 w 364"/>
                <a:gd name="T63" fmla="*/ 166 h 326"/>
                <a:gd name="T64" fmla="*/ 299 w 364"/>
                <a:gd name="T65" fmla="*/ 149 h 326"/>
                <a:gd name="T66" fmla="*/ 335 w 364"/>
                <a:gd name="T67" fmla="*/ 147 h 326"/>
                <a:gd name="T68" fmla="*/ 340 w 364"/>
                <a:gd name="T69" fmla="*/ 117 h 326"/>
                <a:gd name="T70" fmla="*/ 285 w 364"/>
                <a:gd name="T71" fmla="*/ 135 h 326"/>
                <a:gd name="T72" fmla="*/ 278 w 364"/>
                <a:gd name="T73" fmla="*/ 31 h 326"/>
                <a:gd name="T74" fmla="*/ 285 w 364"/>
                <a:gd name="T75" fmla="*/ 135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4" h="326">
                  <a:moveTo>
                    <a:pt x="244" y="215"/>
                  </a:moveTo>
                  <a:cubicBezTo>
                    <a:pt x="242" y="177"/>
                    <a:pt x="242" y="177"/>
                    <a:pt x="242" y="177"/>
                  </a:cubicBezTo>
                  <a:cubicBezTo>
                    <a:pt x="219" y="179"/>
                    <a:pt x="219" y="179"/>
                    <a:pt x="219" y="179"/>
                  </a:cubicBezTo>
                  <a:cubicBezTo>
                    <a:pt x="216" y="165"/>
                    <a:pt x="210" y="153"/>
                    <a:pt x="202" y="142"/>
                  </a:cubicBezTo>
                  <a:cubicBezTo>
                    <a:pt x="216" y="125"/>
                    <a:pt x="216" y="125"/>
                    <a:pt x="216" y="125"/>
                  </a:cubicBezTo>
                  <a:cubicBezTo>
                    <a:pt x="188" y="100"/>
                    <a:pt x="188" y="100"/>
                    <a:pt x="188" y="100"/>
                  </a:cubicBezTo>
                  <a:cubicBezTo>
                    <a:pt x="173" y="117"/>
                    <a:pt x="173" y="117"/>
                    <a:pt x="173" y="117"/>
                  </a:cubicBezTo>
                  <a:cubicBezTo>
                    <a:pt x="161" y="110"/>
                    <a:pt x="148" y="106"/>
                    <a:pt x="135" y="104"/>
                  </a:cubicBezTo>
                  <a:cubicBezTo>
                    <a:pt x="133" y="81"/>
                    <a:pt x="133" y="81"/>
                    <a:pt x="133" y="81"/>
                  </a:cubicBezTo>
                  <a:cubicBezTo>
                    <a:pt x="95" y="84"/>
                    <a:pt x="95" y="84"/>
                    <a:pt x="95" y="84"/>
                  </a:cubicBezTo>
                  <a:cubicBezTo>
                    <a:pt x="97" y="106"/>
                    <a:pt x="97" y="106"/>
                    <a:pt x="97" y="106"/>
                  </a:cubicBezTo>
                  <a:cubicBezTo>
                    <a:pt x="83" y="110"/>
                    <a:pt x="71" y="116"/>
                    <a:pt x="60" y="124"/>
                  </a:cubicBezTo>
                  <a:cubicBezTo>
                    <a:pt x="43" y="109"/>
                    <a:pt x="43" y="109"/>
                    <a:pt x="43" y="109"/>
                  </a:cubicBezTo>
                  <a:cubicBezTo>
                    <a:pt x="18" y="138"/>
                    <a:pt x="18" y="138"/>
                    <a:pt x="18" y="138"/>
                  </a:cubicBezTo>
                  <a:cubicBezTo>
                    <a:pt x="35" y="153"/>
                    <a:pt x="35" y="153"/>
                    <a:pt x="35" y="153"/>
                  </a:cubicBezTo>
                  <a:cubicBezTo>
                    <a:pt x="28" y="164"/>
                    <a:pt x="24" y="177"/>
                    <a:pt x="22" y="191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2" y="231"/>
                    <a:pt x="2" y="231"/>
                    <a:pt x="2" y="231"/>
                  </a:cubicBezTo>
                  <a:cubicBezTo>
                    <a:pt x="25" y="229"/>
                    <a:pt x="25" y="229"/>
                    <a:pt x="25" y="229"/>
                  </a:cubicBezTo>
                  <a:cubicBezTo>
                    <a:pt x="28" y="243"/>
                    <a:pt x="34" y="255"/>
                    <a:pt x="42" y="266"/>
                  </a:cubicBezTo>
                  <a:cubicBezTo>
                    <a:pt x="28" y="282"/>
                    <a:pt x="28" y="282"/>
                    <a:pt x="28" y="282"/>
                  </a:cubicBezTo>
                  <a:cubicBezTo>
                    <a:pt x="56" y="308"/>
                    <a:pt x="56" y="308"/>
                    <a:pt x="56" y="308"/>
                  </a:cubicBezTo>
                  <a:cubicBezTo>
                    <a:pt x="71" y="291"/>
                    <a:pt x="71" y="291"/>
                    <a:pt x="71" y="291"/>
                  </a:cubicBezTo>
                  <a:cubicBezTo>
                    <a:pt x="83" y="297"/>
                    <a:pt x="96" y="302"/>
                    <a:pt x="109" y="304"/>
                  </a:cubicBezTo>
                  <a:cubicBezTo>
                    <a:pt x="111" y="326"/>
                    <a:pt x="111" y="326"/>
                    <a:pt x="111" y="326"/>
                  </a:cubicBezTo>
                  <a:cubicBezTo>
                    <a:pt x="149" y="324"/>
                    <a:pt x="149" y="324"/>
                    <a:pt x="149" y="324"/>
                  </a:cubicBezTo>
                  <a:cubicBezTo>
                    <a:pt x="147" y="301"/>
                    <a:pt x="147" y="301"/>
                    <a:pt x="147" y="301"/>
                  </a:cubicBezTo>
                  <a:cubicBezTo>
                    <a:pt x="161" y="298"/>
                    <a:pt x="173" y="292"/>
                    <a:pt x="184" y="283"/>
                  </a:cubicBezTo>
                  <a:cubicBezTo>
                    <a:pt x="201" y="298"/>
                    <a:pt x="201" y="298"/>
                    <a:pt x="201" y="298"/>
                  </a:cubicBezTo>
                  <a:cubicBezTo>
                    <a:pt x="226" y="270"/>
                    <a:pt x="226" y="270"/>
                    <a:pt x="226" y="270"/>
                  </a:cubicBezTo>
                  <a:cubicBezTo>
                    <a:pt x="209" y="255"/>
                    <a:pt x="209" y="255"/>
                    <a:pt x="209" y="255"/>
                  </a:cubicBezTo>
                  <a:cubicBezTo>
                    <a:pt x="216" y="243"/>
                    <a:pt x="220" y="230"/>
                    <a:pt x="222" y="216"/>
                  </a:cubicBezTo>
                  <a:lnTo>
                    <a:pt x="244" y="215"/>
                  </a:lnTo>
                  <a:close/>
                  <a:moveTo>
                    <a:pt x="127" y="280"/>
                  </a:moveTo>
                  <a:cubicBezTo>
                    <a:pt x="85" y="283"/>
                    <a:pt x="48" y="251"/>
                    <a:pt x="45" y="209"/>
                  </a:cubicBezTo>
                  <a:cubicBezTo>
                    <a:pt x="43" y="167"/>
                    <a:pt x="75" y="130"/>
                    <a:pt x="117" y="127"/>
                  </a:cubicBezTo>
                  <a:cubicBezTo>
                    <a:pt x="159" y="124"/>
                    <a:pt x="196" y="157"/>
                    <a:pt x="199" y="199"/>
                  </a:cubicBezTo>
                  <a:cubicBezTo>
                    <a:pt x="201" y="241"/>
                    <a:pt x="169" y="278"/>
                    <a:pt x="127" y="280"/>
                  </a:cubicBezTo>
                  <a:close/>
                  <a:moveTo>
                    <a:pt x="349" y="91"/>
                  </a:moveTo>
                  <a:cubicBezTo>
                    <a:pt x="364" y="90"/>
                    <a:pt x="364" y="90"/>
                    <a:pt x="364" y="90"/>
                  </a:cubicBezTo>
                  <a:cubicBezTo>
                    <a:pt x="363" y="65"/>
                    <a:pt x="363" y="65"/>
                    <a:pt x="363" y="65"/>
                  </a:cubicBezTo>
                  <a:cubicBezTo>
                    <a:pt x="348" y="66"/>
                    <a:pt x="348" y="66"/>
                    <a:pt x="348" y="66"/>
                  </a:cubicBezTo>
                  <a:cubicBezTo>
                    <a:pt x="345" y="56"/>
                    <a:pt x="341" y="48"/>
                    <a:pt x="335" y="41"/>
                  </a:cubicBezTo>
                  <a:cubicBezTo>
                    <a:pt x="345" y="29"/>
                    <a:pt x="345" y="29"/>
                    <a:pt x="345" y="29"/>
                  </a:cubicBezTo>
                  <a:cubicBezTo>
                    <a:pt x="326" y="12"/>
                    <a:pt x="326" y="12"/>
                    <a:pt x="326" y="12"/>
                  </a:cubicBezTo>
                  <a:cubicBezTo>
                    <a:pt x="316" y="24"/>
                    <a:pt x="316" y="24"/>
                    <a:pt x="316" y="24"/>
                  </a:cubicBezTo>
                  <a:cubicBezTo>
                    <a:pt x="308" y="19"/>
                    <a:pt x="299" y="16"/>
                    <a:pt x="290" y="15"/>
                  </a:cubicBezTo>
                  <a:cubicBezTo>
                    <a:pt x="289" y="0"/>
                    <a:pt x="289" y="0"/>
                    <a:pt x="289" y="0"/>
                  </a:cubicBezTo>
                  <a:cubicBezTo>
                    <a:pt x="263" y="1"/>
                    <a:pt x="263" y="1"/>
                    <a:pt x="263" y="1"/>
                  </a:cubicBezTo>
                  <a:cubicBezTo>
                    <a:pt x="264" y="16"/>
                    <a:pt x="264" y="16"/>
                    <a:pt x="264" y="16"/>
                  </a:cubicBezTo>
                  <a:cubicBezTo>
                    <a:pt x="255" y="19"/>
                    <a:pt x="247" y="23"/>
                    <a:pt x="239" y="29"/>
                  </a:cubicBezTo>
                  <a:cubicBezTo>
                    <a:pt x="228" y="19"/>
                    <a:pt x="228" y="19"/>
                    <a:pt x="228" y="19"/>
                  </a:cubicBezTo>
                  <a:cubicBezTo>
                    <a:pt x="211" y="38"/>
                    <a:pt x="211" y="38"/>
                    <a:pt x="211" y="38"/>
                  </a:cubicBezTo>
                  <a:cubicBezTo>
                    <a:pt x="222" y="48"/>
                    <a:pt x="222" y="48"/>
                    <a:pt x="222" y="48"/>
                  </a:cubicBezTo>
                  <a:cubicBezTo>
                    <a:pt x="218" y="56"/>
                    <a:pt x="215" y="65"/>
                    <a:pt x="213" y="74"/>
                  </a:cubicBezTo>
                  <a:cubicBezTo>
                    <a:pt x="198" y="75"/>
                    <a:pt x="198" y="75"/>
                    <a:pt x="198" y="75"/>
                  </a:cubicBezTo>
                  <a:cubicBezTo>
                    <a:pt x="200" y="101"/>
                    <a:pt x="200" y="101"/>
                    <a:pt x="200" y="101"/>
                  </a:cubicBezTo>
                  <a:cubicBezTo>
                    <a:pt x="215" y="100"/>
                    <a:pt x="215" y="100"/>
                    <a:pt x="215" y="100"/>
                  </a:cubicBezTo>
                  <a:cubicBezTo>
                    <a:pt x="218" y="109"/>
                    <a:pt x="222" y="117"/>
                    <a:pt x="227" y="125"/>
                  </a:cubicBezTo>
                  <a:cubicBezTo>
                    <a:pt x="217" y="136"/>
                    <a:pt x="217" y="136"/>
                    <a:pt x="217" y="136"/>
                  </a:cubicBezTo>
                  <a:cubicBezTo>
                    <a:pt x="237" y="153"/>
                    <a:pt x="237" y="153"/>
                    <a:pt x="237" y="153"/>
                  </a:cubicBezTo>
                  <a:cubicBezTo>
                    <a:pt x="247" y="142"/>
                    <a:pt x="247" y="142"/>
                    <a:pt x="247" y="142"/>
                  </a:cubicBezTo>
                  <a:cubicBezTo>
                    <a:pt x="255" y="146"/>
                    <a:pt x="263" y="149"/>
                    <a:pt x="273" y="151"/>
                  </a:cubicBezTo>
                  <a:cubicBezTo>
                    <a:pt x="274" y="166"/>
                    <a:pt x="274" y="166"/>
                    <a:pt x="274" y="166"/>
                  </a:cubicBezTo>
                  <a:cubicBezTo>
                    <a:pt x="300" y="164"/>
                    <a:pt x="300" y="164"/>
                    <a:pt x="300" y="164"/>
                  </a:cubicBezTo>
                  <a:cubicBezTo>
                    <a:pt x="299" y="149"/>
                    <a:pt x="299" y="149"/>
                    <a:pt x="299" y="149"/>
                  </a:cubicBezTo>
                  <a:cubicBezTo>
                    <a:pt x="308" y="147"/>
                    <a:pt x="316" y="142"/>
                    <a:pt x="323" y="137"/>
                  </a:cubicBezTo>
                  <a:cubicBezTo>
                    <a:pt x="335" y="147"/>
                    <a:pt x="335" y="147"/>
                    <a:pt x="335" y="147"/>
                  </a:cubicBezTo>
                  <a:cubicBezTo>
                    <a:pt x="352" y="127"/>
                    <a:pt x="352" y="127"/>
                    <a:pt x="352" y="127"/>
                  </a:cubicBezTo>
                  <a:cubicBezTo>
                    <a:pt x="340" y="117"/>
                    <a:pt x="340" y="117"/>
                    <a:pt x="340" y="117"/>
                  </a:cubicBezTo>
                  <a:cubicBezTo>
                    <a:pt x="345" y="110"/>
                    <a:pt x="348" y="101"/>
                    <a:pt x="349" y="91"/>
                  </a:cubicBezTo>
                  <a:close/>
                  <a:moveTo>
                    <a:pt x="285" y="135"/>
                  </a:moveTo>
                  <a:cubicBezTo>
                    <a:pt x="256" y="137"/>
                    <a:pt x="231" y="115"/>
                    <a:pt x="229" y="86"/>
                  </a:cubicBezTo>
                  <a:cubicBezTo>
                    <a:pt x="227" y="57"/>
                    <a:pt x="249" y="32"/>
                    <a:pt x="278" y="31"/>
                  </a:cubicBezTo>
                  <a:cubicBezTo>
                    <a:pt x="307" y="29"/>
                    <a:pt x="332" y="51"/>
                    <a:pt x="333" y="79"/>
                  </a:cubicBezTo>
                  <a:cubicBezTo>
                    <a:pt x="335" y="108"/>
                    <a:pt x="313" y="133"/>
                    <a:pt x="285" y="13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" name="Freeform 979"/>
            <p:cNvSpPr>
              <a:spLocks noEditPoints="1"/>
            </p:cNvSpPr>
            <p:nvPr/>
          </p:nvSpPr>
          <p:spPr bwMode="auto">
            <a:xfrm>
              <a:off x="5657575" y="1899557"/>
              <a:ext cx="3862664" cy="3454184"/>
            </a:xfrm>
            <a:custGeom>
              <a:avLst/>
              <a:gdLst>
                <a:gd name="T0" fmla="*/ 242 w 364"/>
                <a:gd name="T1" fmla="*/ 177 h 326"/>
                <a:gd name="T2" fmla="*/ 202 w 364"/>
                <a:gd name="T3" fmla="*/ 142 h 326"/>
                <a:gd name="T4" fmla="*/ 188 w 364"/>
                <a:gd name="T5" fmla="*/ 100 h 326"/>
                <a:gd name="T6" fmla="*/ 135 w 364"/>
                <a:gd name="T7" fmla="*/ 104 h 326"/>
                <a:gd name="T8" fmla="*/ 95 w 364"/>
                <a:gd name="T9" fmla="*/ 84 h 326"/>
                <a:gd name="T10" fmla="*/ 60 w 364"/>
                <a:gd name="T11" fmla="*/ 124 h 326"/>
                <a:gd name="T12" fmla="*/ 18 w 364"/>
                <a:gd name="T13" fmla="*/ 138 h 326"/>
                <a:gd name="T14" fmla="*/ 22 w 364"/>
                <a:gd name="T15" fmla="*/ 191 h 326"/>
                <a:gd name="T16" fmla="*/ 2 w 364"/>
                <a:gd name="T17" fmla="*/ 231 h 326"/>
                <a:gd name="T18" fmla="*/ 42 w 364"/>
                <a:gd name="T19" fmla="*/ 266 h 326"/>
                <a:gd name="T20" fmla="*/ 56 w 364"/>
                <a:gd name="T21" fmla="*/ 308 h 326"/>
                <a:gd name="T22" fmla="*/ 109 w 364"/>
                <a:gd name="T23" fmla="*/ 304 h 326"/>
                <a:gd name="T24" fmla="*/ 149 w 364"/>
                <a:gd name="T25" fmla="*/ 324 h 326"/>
                <a:gd name="T26" fmla="*/ 184 w 364"/>
                <a:gd name="T27" fmla="*/ 283 h 326"/>
                <a:gd name="T28" fmla="*/ 226 w 364"/>
                <a:gd name="T29" fmla="*/ 270 h 326"/>
                <a:gd name="T30" fmla="*/ 222 w 364"/>
                <a:gd name="T31" fmla="*/ 216 h 326"/>
                <a:gd name="T32" fmla="*/ 127 w 364"/>
                <a:gd name="T33" fmla="*/ 280 h 326"/>
                <a:gd name="T34" fmla="*/ 117 w 364"/>
                <a:gd name="T35" fmla="*/ 127 h 326"/>
                <a:gd name="T36" fmla="*/ 127 w 364"/>
                <a:gd name="T37" fmla="*/ 280 h 326"/>
                <a:gd name="T38" fmla="*/ 364 w 364"/>
                <a:gd name="T39" fmla="*/ 90 h 326"/>
                <a:gd name="T40" fmla="*/ 348 w 364"/>
                <a:gd name="T41" fmla="*/ 66 h 326"/>
                <a:gd name="T42" fmla="*/ 345 w 364"/>
                <a:gd name="T43" fmla="*/ 29 h 326"/>
                <a:gd name="T44" fmla="*/ 316 w 364"/>
                <a:gd name="T45" fmla="*/ 24 h 326"/>
                <a:gd name="T46" fmla="*/ 289 w 364"/>
                <a:gd name="T47" fmla="*/ 0 h 326"/>
                <a:gd name="T48" fmla="*/ 264 w 364"/>
                <a:gd name="T49" fmla="*/ 16 h 326"/>
                <a:gd name="T50" fmla="*/ 228 w 364"/>
                <a:gd name="T51" fmla="*/ 19 h 326"/>
                <a:gd name="T52" fmla="*/ 222 w 364"/>
                <a:gd name="T53" fmla="*/ 48 h 326"/>
                <a:gd name="T54" fmla="*/ 198 w 364"/>
                <a:gd name="T55" fmla="*/ 75 h 326"/>
                <a:gd name="T56" fmla="*/ 215 w 364"/>
                <a:gd name="T57" fmla="*/ 100 h 326"/>
                <a:gd name="T58" fmla="*/ 217 w 364"/>
                <a:gd name="T59" fmla="*/ 136 h 326"/>
                <a:gd name="T60" fmla="*/ 247 w 364"/>
                <a:gd name="T61" fmla="*/ 142 h 326"/>
                <a:gd name="T62" fmla="*/ 274 w 364"/>
                <a:gd name="T63" fmla="*/ 166 h 326"/>
                <a:gd name="T64" fmla="*/ 299 w 364"/>
                <a:gd name="T65" fmla="*/ 149 h 326"/>
                <a:gd name="T66" fmla="*/ 335 w 364"/>
                <a:gd name="T67" fmla="*/ 147 h 326"/>
                <a:gd name="T68" fmla="*/ 340 w 364"/>
                <a:gd name="T69" fmla="*/ 117 h 326"/>
                <a:gd name="T70" fmla="*/ 285 w 364"/>
                <a:gd name="T71" fmla="*/ 135 h 326"/>
                <a:gd name="T72" fmla="*/ 278 w 364"/>
                <a:gd name="T73" fmla="*/ 31 h 326"/>
                <a:gd name="T74" fmla="*/ 285 w 364"/>
                <a:gd name="T75" fmla="*/ 135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4" h="326">
                  <a:moveTo>
                    <a:pt x="244" y="215"/>
                  </a:moveTo>
                  <a:cubicBezTo>
                    <a:pt x="242" y="177"/>
                    <a:pt x="242" y="177"/>
                    <a:pt x="242" y="177"/>
                  </a:cubicBezTo>
                  <a:cubicBezTo>
                    <a:pt x="219" y="179"/>
                    <a:pt x="219" y="179"/>
                    <a:pt x="219" y="179"/>
                  </a:cubicBezTo>
                  <a:cubicBezTo>
                    <a:pt x="216" y="165"/>
                    <a:pt x="210" y="153"/>
                    <a:pt x="202" y="142"/>
                  </a:cubicBezTo>
                  <a:cubicBezTo>
                    <a:pt x="216" y="125"/>
                    <a:pt x="216" y="125"/>
                    <a:pt x="216" y="125"/>
                  </a:cubicBezTo>
                  <a:cubicBezTo>
                    <a:pt x="188" y="100"/>
                    <a:pt x="188" y="100"/>
                    <a:pt x="188" y="100"/>
                  </a:cubicBezTo>
                  <a:cubicBezTo>
                    <a:pt x="173" y="117"/>
                    <a:pt x="173" y="117"/>
                    <a:pt x="173" y="117"/>
                  </a:cubicBezTo>
                  <a:cubicBezTo>
                    <a:pt x="161" y="110"/>
                    <a:pt x="148" y="106"/>
                    <a:pt x="135" y="104"/>
                  </a:cubicBezTo>
                  <a:cubicBezTo>
                    <a:pt x="133" y="81"/>
                    <a:pt x="133" y="81"/>
                    <a:pt x="133" y="81"/>
                  </a:cubicBezTo>
                  <a:cubicBezTo>
                    <a:pt x="95" y="84"/>
                    <a:pt x="95" y="84"/>
                    <a:pt x="95" y="84"/>
                  </a:cubicBezTo>
                  <a:cubicBezTo>
                    <a:pt x="97" y="106"/>
                    <a:pt x="97" y="106"/>
                    <a:pt x="97" y="106"/>
                  </a:cubicBezTo>
                  <a:cubicBezTo>
                    <a:pt x="83" y="110"/>
                    <a:pt x="71" y="116"/>
                    <a:pt x="60" y="124"/>
                  </a:cubicBezTo>
                  <a:cubicBezTo>
                    <a:pt x="43" y="109"/>
                    <a:pt x="43" y="109"/>
                    <a:pt x="43" y="109"/>
                  </a:cubicBezTo>
                  <a:cubicBezTo>
                    <a:pt x="18" y="138"/>
                    <a:pt x="18" y="138"/>
                    <a:pt x="18" y="138"/>
                  </a:cubicBezTo>
                  <a:cubicBezTo>
                    <a:pt x="35" y="153"/>
                    <a:pt x="35" y="153"/>
                    <a:pt x="35" y="153"/>
                  </a:cubicBezTo>
                  <a:cubicBezTo>
                    <a:pt x="28" y="164"/>
                    <a:pt x="24" y="177"/>
                    <a:pt x="22" y="191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2" y="231"/>
                    <a:pt x="2" y="231"/>
                    <a:pt x="2" y="231"/>
                  </a:cubicBezTo>
                  <a:cubicBezTo>
                    <a:pt x="25" y="229"/>
                    <a:pt x="25" y="229"/>
                    <a:pt x="25" y="229"/>
                  </a:cubicBezTo>
                  <a:cubicBezTo>
                    <a:pt x="28" y="243"/>
                    <a:pt x="34" y="255"/>
                    <a:pt x="42" y="266"/>
                  </a:cubicBezTo>
                  <a:cubicBezTo>
                    <a:pt x="28" y="282"/>
                    <a:pt x="28" y="282"/>
                    <a:pt x="28" y="282"/>
                  </a:cubicBezTo>
                  <a:cubicBezTo>
                    <a:pt x="56" y="308"/>
                    <a:pt x="56" y="308"/>
                    <a:pt x="56" y="308"/>
                  </a:cubicBezTo>
                  <a:cubicBezTo>
                    <a:pt x="71" y="291"/>
                    <a:pt x="71" y="291"/>
                    <a:pt x="71" y="291"/>
                  </a:cubicBezTo>
                  <a:cubicBezTo>
                    <a:pt x="83" y="297"/>
                    <a:pt x="96" y="302"/>
                    <a:pt x="109" y="304"/>
                  </a:cubicBezTo>
                  <a:cubicBezTo>
                    <a:pt x="111" y="326"/>
                    <a:pt x="111" y="326"/>
                    <a:pt x="111" y="326"/>
                  </a:cubicBezTo>
                  <a:cubicBezTo>
                    <a:pt x="149" y="324"/>
                    <a:pt x="149" y="324"/>
                    <a:pt x="149" y="324"/>
                  </a:cubicBezTo>
                  <a:cubicBezTo>
                    <a:pt x="147" y="301"/>
                    <a:pt x="147" y="301"/>
                    <a:pt x="147" y="301"/>
                  </a:cubicBezTo>
                  <a:cubicBezTo>
                    <a:pt x="161" y="298"/>
                    <a:pt x="173" y="292"/>
                    <a:pt x="184" y="283"/>
                  </a:cubicBezTo>
                  <a:cubicBezTo>
                    <a:pt x="201" y="298"/>
                    <a:pt x="201" y="298"/>
                    <a:pt x="201" y="298"/>
                  </a:cubicBezTo>
                  <a:cubicBezTo>
                    <a:pt x="226" y="270"/>
                    <a:pt x="226" y="270"/>
                    <a:pt x="226" y="270"/>
                  </a:cubicBezTo>
                  <a:cubicBezTo>
                    <a:pt x="209" y="255"/>
                    <a:pt x="209" y="255"/>
                    <a:pt x="209" y="255"/>
                  </a:cubicBezTo>
                  <a:cubicBezTo>
                    <a:pt x="216" y="243"/>
                    <a:pt x="220" y="230"/>
                    <a:pt x="222" y="216"/>
                  </a:cubicBezTo>
                  <a:lnTo>
                    <a:pt x="244" y="215"/>
                  </a:lnTo>
                  <a:close/>
                  <a:moveTo>
                    <a:pt x="127" y="280"/>
                  </a:moveTo>
                  <a:cubicBezTo>
                    <a:pt x="85" y="283"/>
                    <a:pt x="48" y="251"/>
                    <a:pt x="45" y="209"/>
                  </a:cubicBezTo>
                  <a:cubicBezTo>
                    <a:pt x="43" y="167"/>
                    <a:pt x="75" y="130"/>
                    <a:pt x="117" y="127"/>
                  </a:cubicBezTo>
                  <a:cubicBezTo>
                    <a:pt x="159" y="124"/>
                    <a:pt x="196" y="157"/>
                    <a:pt x="199" y="199"/>
                  </a:cubicBezTo>
                  <a:cubicBezTo>
                    <a:pt x="201" y="241"/>
                    <a:pt x="169" y="278"/>
                    <a:pt x="127" y="280"/>
                  </a:cubicBezTo>
                  <a:close/>
                  <a:moveTo>
                    <a:pt x="349" y="91"/>
                  </a:moveTo>
                  <a:cubicBezTo>
                    <a:pt x="364" y="90"/>
                    <a:pt x="364" y="90"/>
                    <a:pt x="364" y="90"/>
                  </a:cubicBezTo>
                  <a:cubicBezTo>
                    <a:pt x="363" y="65"/>
                    <a:pt x="363" y="65"/>
                    <a:pt x="363" y="65"/>
                  </a:cubicBezTo>
                  <a:cubicBezTo>
                    <a:pt x="348" y="66"/>
                    <a:pt x="348" y="66"/>
                    <a:pt x="348" y="66"/>
                  </a:cubicBezTo>
                  <a:cubicBezTo>
                    <a:pt x="345" y="56"/>
                    <a:pt x="341" y="48"/>
                    <a:pt x="335" y="41"/>
                  </a:cubicBezTo>
                  <a:cubicBezTo>
                    <a:pt x="345" y="29"/>
                    <a:pt x="345" y="29"/>
                    <a:pt x="345" y="29"/>
                  </a:cubicBezTo>
                  <a:cubicBezTo>
                    <a:pt x="326" y="12"/>
                    <a:pt x="326" y="12"/>
                    <a:pt x="326" y="12"/>
                  </a:cubicBezTo>
                  <a:cubicBezTo>
                    <a:pt x="316" y="24"/>
                    <a:pt x="316" y="24"/>
                    <a:pt x="316" y="24"/>
                  </a:cubicBezTo>
                  <a:cubicBezTo>
                    <a:pt x="308" y="19"/>
                    <a:pt x="299" y="16"/>
                    <a:pt x="290" y="15"/>
                  </a:cubicBezTo>
                  <a:cubicBezTo>
                    <a:pt x="289" y="0"/>
                    <a:pt x="289" y="0"/>
                    <a:pt x="289" y="0"/>
                  </a:cubicBezTo>
                  <a:cubicBezTo>
                    <a:pt x="263" y="1"/>
                    <a:pt x="263" y="1"/>
                    <a:pt x="263" y="1"/>
                  </a:cubicBezTo>
                  <a:cubicBezTo>
                    <a:pt x="264" y="16"/>
                    <a:pt x="264" y="16"/>
                    <a:pt x="264" y="16"/>
                  </a:cubicBezTo>
                  <a:cubicBezTo>
                    <a:pt x="255" y="19"/>
                    <a:pt x="247" y="23"/>
                    <a:pt x="239" y="29"/>
                  </a:cubicBezTo>
                  <a:cubicBezTo>
                    <a:pt x="228" y="19"/>
                    <a:pt x="228" y="19"/>
                    <a:pt x="228" y="19"/>
                  </a:cubicBezTo>
                  <a:cubicBezTo>
                    <a:pt x="211" y="38"/>
                    <a:pt x="211" y="38"/>
                    <a:pt x="211" y="38"/>
                  </a:cubicBezTo>
                  <a:cubicBezTo>
                    <a:pt x="222" y="48"/>
                    <a:pt x="222" y="48"/>
                    <a:pt x="222" y="48"/>
                  </a:cubicBezTo>
                  <a:cubicBezTo>
                    <a:pt x="218" y="56"/>
                    <a:pt x="215" y="65"/>
                    <a:pt x="213" y="74"/>
                  </a:cubicBezTo>
                  <a:cubicBezTo>
                    <a:pt x="198" y="75"/>
                    <a:pt x="198" y="75"/>
                    <a:pt x="198" y="75"/>
                  </a:cubicBezTo>
                  <a:cubicBezTo>
                    <a:pt x="200" y="101"/>
                    <a:pt x="200" y="101"/>
                    <a:pt x="200" y="101"/>
                  </a:cubicBezTo>
                  <a:cubicBezTo>
                    <a:pt x="215" y="100"/>
                    <a:pt x="215" y="100"/>
                    <a:pt x="215" y="100"/>
                  </a:cubicBezTo>
                  <a:cubicBezTo>
                    <a:pt x="218" y="109"/>
                    <a:pt x="222" y="117"/>
                    <a:pt x="227" y="125"/>
                  </a:cubicBezTo>
                  <a:cubicBezTo>
                    <a:pt x="217" y="136"/>
                    <a:pt x="217" y="136"/>
                    <a:pt x="217" y="136"/>
                  </a:cubicBezTo>
                  <a:cubicBezTo>
                    <a:pt x="237" y="153"/>
                    <a:pt x="237" y="153"/>
                    <a:pt x="237" y="153"/>
                  </a:cubicBezTo>
                  <a:cubicBezTo>
                    <a:pt x="247" y="142"/>
                    <a:pt x="247" y="142"/>
                    <a:pt x="247" y="142"/>
                  </a:cubicBezTo>
                  <a:cubicBezTo>
                    <a:pt x="255" y="146"/>
                    <a:pt x="263" y="149"/>
                    <a:pt x="273" y="151"/>
                  </a:cubicBezTo>
                  <a:cubicBezTo>
                    <a:pt x="274" y="166"/>
                    <a:pt x="274" y="166"/>
                    <a:pt x="274" y="166"/>
                  </a:cubicBezTo>
                  <a:cubicBezTo>
                    <a:pt x="300" y="164"/>
                    <a:pt x="300" y="164"/>
                    <a:pt x="300" y="164"/>
                  </a:cubicBezTo>
                  <a:cubicBezTo>
                    <a:pt x="299" y="149"/>
                    <a:pt x="299" y="149"/>
                    <a:pt x="299" y="149"/>
                  </a:cubicBezTo>
                  <a:cubicBezTo>
                    <a:pt x="308" y="147"/>
                    <a:pt x="316" y="142"/>
                    <a:pt x="323" y="137"/>
                  </a:cubicBezTo>
                  <a:cubicBezTo>
                    <a:pt x="335" y="147"/>
                    <a:pt x="335" y="147"/>
                    <a:pt x="335" y="147"/>
                  </a:cubicBezTo>
                  <a:cubicBezTo>
                    <a:pt x="352" y="127"/>
                    <a:pt x="352" y="127"/>
                    <a:pt x="352" y="127"/>
                  </a:cubicBezTo>
                  <a:cubicBezTo>
                    <a:pt x="340" y="117"/>
                    <a:pt x="340" y="117"/>
                    <a:pt x="340" y="117"/>
                  </a:cubicBezTo>
                  <a:cubicBezTo>
                    <a:pt x="345" y="110"/>
                    <a:pt x="348" y="101"/>
                    <a:pt x="349" y="91"/>
                  </a:cubicBezTo>
                  <a:close/>
                  <a:moveTo>
                    <a:pt x="285" y="135"/>
                  </a:moveTo>
                  <a:cubicBezTo>
                    <a:pt x="256" y="137"/>
                    <a:pt x="231" y="115"/>
                    <a:pt x="229" y="86"/>
                  </a:cubicBezTo>
                  <a:cubicBezTo>
                    <a:pt x="227" y="57"/>
                    <a:pt x="249" y="32"/>
                    <a:pt x="278" y="31"/>
                  </a:cubicBezTo>
                  <a:cubicBezTo>
                    <a:pt x="307" y="29"/>
                    <a:pt x="332" y="51"/>
                    <a:pt x="333" y="79"/>
                  </a:cubicBezTo>
                  <a:cubicBezTo>
                    <a:pt x="335" y="108"/>
                    <a:pt x="313" y="133"/>
                    <a:pt x="285" y="13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" name="Freeform 979"/>
            <p:cNvSpPr>
              <a:spLocks noEditPoints="1"/>
            </p:cNvSpPr>
            <p:nvPr/>
          </p:nvSpPr>
          <p:spPr bwMode="auto">
            <a:xfrm>
              <a:off x="2285449" y="4426750"/>
              <a:ext cx="3862664" cy="3454184"/>
            </a:xfrm>
            <a:custGeom>
              <a:avLst/>
              <a:gdLst>
                <a:gd name="T0" fmla="*/ 242 w 364"/>
                <a:gd name="T1" fmla="*/ 177 h 326"/>
                <a:gd name="T2" fmla="*/ 202 w 364"/>
                <a:gd name="T3" fmla="*/ 142 h 326"/>
                <a:gd name="T4" fmla="*/ 188 w 364"/>
                <a:gd name="T5" fmla="*/ 100 h 326"/>
                <a:gd name="T6" fmla="*/ 135 w 364"/>
                <a:gd name="T7" fmla="*/ 104 h 326"/>
                <a:gd name="T8" fmla="*/ 95 w 364"/>
                <a:gd name="T9" fmla="*/ 84 h 326"/>
                <a:gd name="T10" fmla="*/ 60 w 364"/>
                <a:gd name="T11" fmla="*/ 124 h 326"/>
                <a:gd name="T12" fmla="*/ 18 w 364"/>
                <a:gd name="T13" fmla="*/ 138 h 326"/>
                <a:gd name="T14" fmla="*/ 22 w 364"/>
                <a:gd name="T15" fmla="*/ 191 h 326"/>
                <a:gd name="T16" fmla="*/ 2 w 364"/>
                <a:gd name="T17" fmla="*/ 231 h 326"/>
                <a:gd name="T18" fmla="*/ 42 w 364"/>
                <a:gd name="T19" fmla="*/ 266 h 326"/>
                <a:gd name="T20" fmla="*/ 56 w 364"/>
                <a:gd name="T21" fmla="*/ 308 h 326"/>
                <a:gd name="T22" fmla="*/ 109 w 364"/>
                <a:gd name="T23" fmla="*/ 304 h 326"/>
                <a:gd name="T24" fmla="*/ 149 w 364"/>
                <a:gd name="T25" fmla="*/ 324 h 326"/>
                <a:gd name="T26" fmla="*/ 184 w 364"/>
                <a:gd name="T27" fmla="*/ 283 h 326"/>
                <a:gd name="T28" fmla="*/ 226 w 364"/>
                <a:gd name="T29" fmla="*/ 270 h 326"/>
                <a:gd name="T30" fmla="*/ 222 w 364"/>
                <a:gd name="T31" fmla="*/ 216 h 326"/>
                <a:gd name="T32" fmla="*/ 127 w 364"/>
                <a:gd name="T33" fmla="*/ 280 h 326"/>
                <a:gd name="T34" fmla="*/ 117 w 364"/>
                <a:gd name="T35" fmla="*/ 127 h 326"/>
                <a:gd name="T36" fmla="*/ 127 w 364"/>
                <a:gd name="T37" fmla="*/ 280 h 326"/>
                <a:gd name="T38" fmla="*/ 364 w 364"/>
                <a:gd name="T39" fmla="*/ 90 h 326"/>
                <a:gd name="T40" fmla="*/ 348 w 364"/>
                <a:gd name="T41" fmla="*/ 66 h 326"/>
                <a:gd name="T42" fmla="*/ 345 w 364"/>
                <a:gd name="T43" fmla="*/ 29 h 326"/>
                <a:gd name="T44" fmla="*/ 316 w 364"/>
                <a:gd name="T45" fmla="*/ 24 h 326"/>
                <a:gd name="T46" fmla="*/ 289 w 364"/>
                <a:gd name="T47" fmla="*/ 0 h 326"/>
                <a:gd name="T48" fmla="*/ 264 w 364"/>
                <a:gd name="T49" fmla="*/ 16 h 326"/>
                <a:gd name="T50" fmla="*/ 228 w 364"/>
                <a:gd name="T51" fmla="*/ 19 h 326"/>
                <a:gd name="T52" fmla="*/ 222 w 364"/>
                <a:gd name="T53" fmla="*/ 48 h 326"/>
                <a:gd name="T54" fmla="*/ 198 w 364"/>
                <a:gd name="T55" fmla="*/ 75 h 326"/>
                <a:gd name="T56" fmla="*/ 215 w 364"/>
                <a:gd name="T57" fmla="*/ 100 h 326"/>
                <a:gd name="T58" fmla="*/ 217 w 364"/>
                <a:gd name="T59" fmla="*/ 136 h 326"/>
                <a:gd name="T60" fmla="*/ 247 w 364"/>
                <a:gd name="T61" fmla="*/ 142 h 326"/>
                <a:gd name="T62" fmla="*/ 274 w 364"/>
                <a:gd name="T63" fmla="*/ 166 h 326"/>
                <a:gd name="T64" fmla="*/ 299 w 364"/>
                <a:gd name="T65" fmla="*/ 149 h 326"/>
                <a:gd name="T66" fmla="*/ 335 w 364"/>
                <a:gd name="T67" fmla="*/ 147 h 326"/>
                <a:gd name="T68" fmla="*/ 340 w 364"/>
                <a:gd name="T69" fmla="*/ 117 h 326"/>
                <a:gd name="T70" fmla="*/ 285 w 364"/>
                <a:gd name="T71" fmla="*/ 135 h 326"/>
                <a:gd name="T72" fmla="*/ 278 w 364"/>
                <a:gd name="T73" fmla="*/ 31 h 326"/>
                <a:gd name="T74" fmla="*/ 285 w 364"/>
                <a:gd name="T75" fmla="*/ 135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4" h="326">
                  <a:moveTo>
                    <a:pt x="244" y="215"/>
                  </a:moveTo>
                  <a:cubicBezTo>
                    <a:pt x="242" y="177"/>
                    <a:pt x="242" y="177"/>
                    <a:pt x="242" y="177"/>
                  </a:cubicBezTo>
                  <a:cubicBezTo>
                    <a:pt x="219" y="179"/>
                    <a:pt x="219" y="179"/>
                    <a:pt x="219" y="179"/>
                  </a:cubicBezTo>
                  <a:cubicBezTo>
                    <a:pt x="216" y="165"/>
                    <a:pt x="210" y="153"/>
                    <a:pt x="202" y="142"/>
                  </a:cubicBezTo>
                  <a:cubicBezTo>
                    <a:pt x="216" y="125"/>
                    <a:pt x="216" y="125"/>
                    <a:pt x="216" y="125"/>
                  </a:cubicBezTo>
                  <a:cubicBezTo>
                    <a:pt x="188" y="100"/>
                    <a:pt x="188" y="100"/>
                    <a:pt x="188" y="100"/>
                  </a:cubicBezTo>
                  <a:cubicBezTo>
                    <a:pt x="173" y="117"/>
                    <a:pt x="173" y="117"/>
                    <a:pt x="173" y="117"/>
                  </a:cubicBezTo>
                  <a:cubicBezTo>
                    <a:pt x="161" y="110"/>
                    <a:pt x="148" y="106"/>
                    <a:pt x="135" y="104"/>
                  </a:cubicBezTo>
                  <a:cubicBezTo>
                    <a:pt x="133" y="81"/>
                    <a:pt x="133" y="81"/>
                    <a:pt x="133" y="81"/>
                  </a:cubicBezTo>
                  <a:cubicBezTo>
                    <a:pt x="95" y="84"/>
                    <a:pt x="95" y="84"/>
                    <a:pt x="95" y="84"/>
                  </a:cubicBezTo>
                  <a:cubicBezTo>
                    <a:pt x="97" y="106"/>
                    <a:pt x="97" y="106"/>
                    <a:pt x="97" y="106"/>
                  </a:cubicBezTo>
                  <a:cubicBezTo>
                    <a:pt x="83" y="110"/>
                    <a:pt x="71" y="116"/>
                    <a:pt x="60" y="124"/>
                  </a:cubicBezTo>
                  <a:cubicBezTo>
                    <a:pt x="43" y="109"/>
                    <a:pt x="43" y="109"/>
                    <a:pt x="43" y="109"/>
                  </a:cubicBezTo>
                  <a:cubicBezTo>
                    <a:pt x="18" y="138"/>
                    <a:pt x="18" y="138"/>
                    <a:pt x="18" y="138"/>
                  </a:cubicBezTo>
                  <a:cubicBezTo>
                    <a:pt x="35" y="153"/>
                    <a:pt x="35" y="153"/>
                    <a:pt x="35" y="153"/>
                  </a:cubicBezTo>
                  <a:cubicBezTo>
                    <a:pt x="28" y="164"/>
                    <a:pt x="24" y="177"/>
                    <a:pt x="22" y="191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2" y="231"/>
                    <a:pt x="2" y="231"/>
                    <a:pt x="2" y="231"/>
                  </a:cubicBezTo>
                  <a:cubicBezTo>
                    <a:pt x="25" y="229"/>
                    <a:pt x="25" y="229"/>
                    <a:pt x="25" y="229"/>
                  </a:cubicBezTo>
                  <a:cubicBezTo>
                    <a:pt x="28" y="243"/>
                    <a:pt x="34" y="255"/>
                    <a:pt x="42" y="266"/>
                  </a:cubicBezTo>
                  <a:cubicBezTo>
                    <a:pt x="28" y="282"/>
                    <a:pt x="28" y="282"/>
                    <a:pt x="28" y="282"/>
                  </a:cubicBezTo>
                  <a:cubicBezTo>
                    <a:pt x="56" y="308"/>
                    <a:pt x="56" y="308"/>
                    <a:pt x="56" y="308"/>
                  </a:cubicBezTo>
                  <a:cubicBezTo>
                    <a:pt x="71" y="291"/>
                    <a:pt x="71" y="291"/>
                    <a:pt x="71" y="291"/>
                  </a:cubicBezTo>
                  <a:cubicBezTo>
                    <a:pt x="83" y="297"/>
                    <a:pt x="96" y="302"/>
                    <a:pt x="109" y="304"/>
                  </a:cubicBezTo>
                  <a:cubicBezTo>
                    <a:pt x="111" y="326"/>
                    <a:pt x="111" y="326"/>
                    <a:pt x="111" y="326"/>
                  </a:cubicBezTo>
                  <a:cubicBezTo>
                    <a:pt x="149" y="324"/>
                    <a:pt x="149" y="324"/>
                    <a:pt x="149" y="324"/>
                  </a:cubicBezTo>
                  <a:cubicBezTo>
                    <a:pt x="147" y="301"/>
                    <a:pt x="147" y="301"/>
                    <a:pt x="147" y="301"/>
                  </a:cubicBezTo>
                  <a:cubicBezTo>
                    <a:pt x="161" y="298"/>
                    <a:pt x="173" y="292"/>
                    <a:pt x="184" y="283"/>
                  </a:cubicBezTo>
                  <a:cubicBezTo>
                    <a:pt x="201" y="298"/>
                    <a:pt x="201" y="298"/>
                    <a:pt x="201" y="298"/>
                  </a:cubicBezTo>
                  <a:cubicBezTo>
                    <a:pt x="226" y="270"/>
                    <a:pt x="226" y="270"/>
                    <a:pt x="226" y="270"/>
                  </a:cubicBezTo>
                  <a:cubicBezTo>
                    <a:pt x="209" y="255"/>
                    <a:pt x="209" y="255"/>
                    <a:pt x="209" y="255"/>
                  </a:cubicBezTo>
                  <a:cubicBezTo>
                    <a:pt x="216" y="243"/>
                    <a:pt x="220" y="230"/>
                    <a:pt x="222" y="216"/>
                  </a:cubicBezTo>
                  <a:lnTo>
                    <a:pt x="244" y="215"/>
                  </a:lnTo>
                  <a:close/>
                  <a:moveTo>
                    <a:pt x="127" y="280"/>
                  </a:moveTo>
                  <a:cubicBezTo>
                    <a:pt x="85" y="283"/>
                    <a:pt x="48" y="251"/>
                    <a:pt x="45" y="209"/>
                  </a:cubicBezTo>
                  <a:cubicBezTo>
                    <a:pt x="43" y="167"/>
                    <a:pt x="75" y="130"/>
                    <a:pt x="117" y="127"/>
                  </a:cubicBezTo>
                  <a:cubicBezTo>
                    <a:pt x="159" y="124"/>
                    <a:pt x="196" y="157"/>
                    <a:pt x="199" y="199"/>
                  </a:cubicBezTo>
                  <a:cubicBezTo>
                    <a:pt x="201" y="241"/>
                    <a:pt x="169" y="278"/>
                    <a:pt x="127" y="280"/>
                  </a:cubicBezTo>
                  <a:close/>
                  <a:moveTo>
                    <a:pt x="349" y="91"/>
                  </a:moveTo>
                  <a:cubicBezTo>
                    <a:pt x="364" y="90"/>
                    <a:pt x="364" y="90"/>
                    <a:pt x="364" y="90"/>
                  </a:cubicBezTo>
                  <a:cubicBezTo>
                    <a:pt x="363" y="65"/>
                    <a:pt x="363" y="65"/>
                    <a:pt x="363" y="65"/>
                  </a:cubicBezTo>
                  <a:cubicBezTo>
                    <a:pt x="348" y="66"/>
                    <a:pt x="348" y="66"/>
                    <a:pt x="348" y="66"/>
                  </a:cubicBezTo>
                  <a:cubicBezTo>
                    <a:pt x="345" y="56"/>
                    <a:pt x="341" y="48"/>
                    <a:pt x="335" y="41"/>
                  </a:cubicBezTo>
                  <a:cubicBezTo>
                    <a:pt x="345" y="29"/>
                    <a:pt x="345" y="29"/>
                    <a:pt x="345" y="29"/>
                  </a:cubicBezTo>
                  <a:cubicBezTo>
                    <a:pt x="326" y="12"/>
                    <a:pt x="326" y="12"/>
                    <a:pt x="326" y="12"/>
                  </a:cubicBezTo>
                  <a:cubicBezTo>
                    <a:pt x="316" y="24"/>
                    <a:pt x="316" y="24"/>
                    <a:pt x="316" y="24"/>
                  </a:cubicBezTo>
                  <a:cubicBezTo>
                    <a:pt x="308" y="19"/>
                    <a:pt x="299" y="16"/>
                    <a:pt x="290" y="15"/>
                  </a:cubicBezTo>
                  <a:cubicBezTo>
                    <a:pt x="289" y="0"/>
                    <a:pt x="289" y="0"/>
                    <a:pt x="289" y="0"/>
                  </a:cubicBezTo>
                  <a:cubicBezTo>
                    <a:pt x="263" y="1"/>
                    <a:pt x="263" y="1"/>
                    <a:pt x="263" y="1"/>
                  </a:cubicBezTo>
                  <a:cubicBezTo>
                    <a:pt x="264" y="16"/>
                    <a:pt x="264" y="16"/>
                    <a:pt x="264" y="16"/>
                  </a:cubicBezTo>
                  <a:cubicBezTo>
                    <a:pt x="255" y="19"/>
                    <a:pt x="247" y="23"/>
                    <a:pt x="239" y="29"/>
                  </a:cubicBezTo>
                  <a:cubicBezTo>
                    <a:pt x="228" y="19"/>
                    <a:pt x="228" y="19"/>
                    <a:pt x="228" y="19"/>
                  </a:cubicBezTo>
                  <a:cubicBezTo>
                    <a:pt x="211" y="38"/>
                    <a:pt x="211" y="38"/>
                    <a:pt x="211" y="38"/>
                  </a:cubicBezTo>
                  <a:cubicBezTo>
                    <a:pt x="222" y="48"/>
                    <a:pt x="222" y="48"/>
                    <a:pt x="222" y="48"/>
                  </a:cubicBezTo>
                  <a:cubicBezTo>
                    <a:pt x="218" y="56"/>
                    <a:pt x="215" y="65"/>
                    <a:pt x="213" y="74"/>
                  </a:cubicBezTo>
                  <a:cubicBezTo>
                    <a:pt x="198" y="75"/>
                    <a:pt x="198" y="75"/>
                    <a:pt x="198" y="75"/>
                  </a:cubicBezTo>
                  <a:cubicBezTo>
                    <a:pt x="200" y="101"/>
                    <a:pt x="200" y="101"/>
                    <a:pt x="200" y="101"/>
                  </a:cubicBezTo>
                  <a:cubicBezTo>
                    <a:pt x="215" y="100"/>
                    <a:pt x="215" y="100"/>
                    <a:pt x="215" y="100"/>
                  </a:cubicBezTo>
                  <a:cubicBezTo>
                    <a:pt x="218" y="109"/>
                    <a:pt x="222" y="117"/>
                    <a:pt x="227" y="125"/>
                  </a:cubicBezTo>
                  <a:cubicBezTo>
                    <a:pt x="217" y="136"/>
                    <a:pt x="217" y="136"/>
                    <a:pt x="217" y="136"/>
                  </a:cubicBezTo>
                  <a:cubicBezTo>
                    <a:pt x="237" y="153"/>
                    <a:pt x="237" y="153"/>
                    <a:pt x="237" y="153"/>
                  </a:cubicBezTo>
                  <a:cubicBezTo>
                    <a:pt x="247" y="142"/>
                    <a:pt x="247" y="142"/>
                    <a:pt x="247" y="142"/>
                  </a:cubicBezTo>
                  <a:cubicBezTo>
                    <a:pt x="255" y="146"/>
                    <a:pt x="263" y="149"/>
                    <a:pt x="273" y="151"/>
                  </a:cubicBezTo>
                  <a:cubicBezTo>
                    <a:pt x="274" y="166"/>
                    <a:pt x="274" y="166"/>
                    <a:pt x="274" y="166"/>
                  </a:cubicBezTo>
                  <a:cubicBezTo>
                    <a:pt x="300" y="164"/>
                    <a:pt x="300" y="164"/>
                    <a:pt x="300" y="164"/>
                  </a:cubicBezTo>
                  <a:cubicBezTo>
                    <a:pt x="299" y="149"/>
                    <a:pt x="299" y="149"/>
                    <a:pt x="299" y="149"/>
                  </a:cubicBezTo>
                  <a:cubicBezTo>
                    <a:pt x="308" y="147"/>
                    <a:pt x="316" y="142"/>
                    <a:pt x="323" y="137"/>
                  </a:cubicBezTo>
                  <a:cubicBezTo>
                    <a:pt x="335" y="147"/>
                    <a:pt x="335" y="147"/>
                    <a:pt x="335" y="147"/>
                  </a:cubicBezTo>
                  <a:cubicBezTo>
                    <a:pt x="352" y="127"/>
                    <a:pt x="352" y="127"/>
                    <a:pt x="352" y="127"/>
                  </a:cubicBezTo>
                  <a:cubicBezTo>
                    <a:pt x="340" y="117"/>
                    <a:pt x="340" y="117"/>
                    <a:pt x="340" y="117"/>
                  </a:cubicBezTo>
                  <a:cubicBezTo>
                    <a:pt x="345" y="110"/>
                    <a:pt x="348" y="101"/>
                    <a:pt x="349" y="91"/>
                  </a:cubicBezTo>
                  <a:close/>
                  <a:moveTo>
                    <a:pt x="285" y="135"/>
                  </a:moveTo>
                  <a:cubicBezTo>
                    <a:pt x="256" y="137"/>
                    <a:pt x="231" y="115"/>
                    <a:pt x="229" y="86"/>
                  </a:cubicBezTo>
                  <a:cubicBezTo>
                    <a:pt x="227" y="57"/>
                    <a:pt x="249" y="32"/>
                    <a:pt x="278" y="31"/>
                  </a:cubicBezTo>
                  <a:cubicBezTo>
                    <a:pt x="307" y="29"/>
                    <a:pt x="332" y="51"/>
                    <a:pt x="333" y="79"/>
                  </a:cubicBezTo>
                  <a:cubicBezTo>
                    <a:pt x="335" y="108"/>
                    <a:pt x="313" y="133"/>
                    <a:pt x="285" y="13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 979"/>
            <p:cNvSpPr>
              <a:spLocks noEditPoints="1"/>
            </p:cNvSpPr>
            <p:nvPr/>
          </p:nvSpPr>
          <p:spPr bwMode="auto">
            <a:xfrm flipH="1">
              <a:off x="-467967" y="2265472"/>
              <a:ext cx="3862664" cy="3454184"/>
            </a:xfrm>
            <a:custGeom>
              <a:avLst/>
              <a:gdLst>
                <a:gd name="T0" fmla="*/ 242 w 364"/>
                <a:gd name="T1" fmla="*/ 177 h 326"/>
                <a:gd name="T2" fmla="*/ 202 w 364"/>
                <a:gd name="T3" fmla="*/ 142 h 326"/>
                <a:gd name="T4" fmla="*/ 188 w 364"/>
                <a:gd name="T5" fmla="*/ 100 h 326"/>
                <a:gd name="T6" fmla="*/ 135 w 364"/>
                <a:gd name="T7" fmla="*/ 104 h 326"/>
                <a:gd name="T8" fmla="*/ 95 w 364"/>
                <a:gd name="T9" fmla="*/ 84 h 326"/>
                <a:gd name="T10" fmla="*/ 60 w 364"/>
                <a:gd name="T11" fmla="*/ 124 h 326"/>
                <a:gd name="T12" fmla="*/ 18 w 364"/>
                <a:gd name="T13" fmla="*/ 138 h 326"/>
                <a:gd name="T14" fmla="*/ 22 w 364"/>
                <a:gd name="T15" fmla="*/ 191 h 326"/>
                <a:gd name="T16" fmla="*/ 2 w 364"/>
                <a:gd name="T17" fmla="*/ 231 h 326"/>
                <a:gd name="T18" fmla="*/ 42 w 364"/>
                <a:gd name="T19" fmla="*/ 266 h 326"/>
                <a:gd name="T20" fmla="*/ 56 w 364"/>
                <a:gd name="T21" fmla="*/ 308 h 326"/>
                <a:gd name="T22" fmla="*/ 109 w 364"/>
                <a:gd name="T23" fmla="*/ 304 h 326"/>
                <a:gd name="T24" fmla="*/ 149 w 364"/>
                <a:gd name="T25" fmla="*/ 324 h 326"/>
                <a:gd name="T26" fmla="*/ 184 w 364"/>
                <a:gd name="T27" fmla="*/ 283 h 326"/>
                <a:gd name="T28" fmla="*/ 226 w 364"/>
                <a:gd name="T29" fmla="*/ 270 h 326"/>
                <a:gd name="T30" fmla="*/ 222 w 364"/>
                <a:gd name="T31" fmla="*/ 216 h 326"/>
                <a:gd name="T32" fmla="*/ 127 w 364"/>
                <a:gd name="T33" fmla="*/ 280 h 326"/>
                <a:gd name="T34" fmla="*/ 117 w 364"/>
                <a:gd name="T35" fmla="*/ 127 h 326"/>
                <a:gd name="T36" fmla="*/ 127 w 364"/>
                <a:gd name="T37" fmla="*/ 280 h 326"/>
                <a:gd name="T38" fmla="*/ 364 w 364"/>
                <a:gd name="T39" fmla="*/ 90 h 326"/>
                <a:gd name="T40" fmla="*/ 348 w 364"/>
                <a:gd name="T41" fmla="*/ 66 h 326"/>
                <a:gd name="T42" fmla="*/ 345 w 364"/>
                <a:gd name="T43" fmla="*/ 29 h 326"/>
                <a:gd name="T44" fmla="*/ 316 w 364"/>
                <a:gd name="T45" fmla="*/ 24 h 326"/>
                <a:gd name="T46" fmla="*/ 289 w 364"/>
                <a:gd name="T47" fmla="*/ 0 h 326"/>
                <a:gd name="T48" fmla="*/ 264 w 364"/>
                <a:gd name="T49" fmla="*/ 16 h 326"/>
                <a:gd name="T50" fmla="*/ 228 w 364"/>
                <a:gd name="T51" fmla="*/ 19 h 326"/>
                <a:gd name="T52" fmla="*/ 222 w 364"/>
                <a:gd name="T53" fmla="*/ 48 h 326"/>
                <a:gd name="T54" fmla="*/ 198 w 364"/>
                <a:gd name="T55" fmla="*/ 75 h 326"/>
                <a:gd name="T56" fmla="*/ 215 w 364"/>
                <a:gd name="T57" fmla="*/ 100 h 326"/>
                <a:gd name="T58" fmla="*/ 217 w 364"/>
                <a:gd name="T59" fmla="*/ 136 h 326"/>
                <a:gd name="T60" fmla="*/ 247 w 364"/>
                <a:gd name="T61" fmla="*/ 142 h 326"/>
                <a:gd name="T62" fmla="*/ 274 w 364"/>
                <a:gd name="T63" fmla="*/ 166 h 326"/>
                <a:gd name="T64" fmla="*/ 299 w 364"/>
                <a:gd name="T65" fmla="*/ 149 h 326"/>
                <a:gd name="T66" fmla="*/ 335 w 364"/>
                <a:gd name="T67" fmla="*/ 147 h 326"/>
                <a:gd name="T68" fmla="*/ 340 w 364"/>
                <a:gd name="T69" fmla="*/ 117 h 326"/>
                <a:gd name="T70" fmla="*/ 285 w 364"/>
                <a:gd name="T71" fmla="*/ 135 h 326"/>
                <a:gd name="T72" fmla="*/ 278 w 364"/>
                <a:gd name="T73" fmla="*/ 31 h 326"/>
                <a:gd name="T74" fmla="*/ 285 w 364"/>
                <a:gd name="T75" fmla="*/ 135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4" h="326">
                  <a:moveTo>
                    <a:pt x="244" y="215"/>
                  </a:moveTo>
                  <a:cubicBezTo>
                    <a:pt x="242" y="177"/>
                    <a:pt x="242" y="177"/>
                    <a:pt x="242" y="177"/>
                  </a:cubicBezTo>
                  <a:cubicBezTo>
                    <a:pt x="219" y="179"/>
                    <a:pt x="219" y="179"/>
                    <a:pt x="219" y="179"/>
                  </a:cubicBezTo>
                  <a:cubicBezTo>
                    <a:pt x="216" y="165"/>
                    <a:pt x="210" y="153"/>
                    <a:pt x="202" y="142"/>
                  </a:cubicBezTo>
                  <a:cubicBezTo>
                    <a:pt x="216" y="125"/>
                    <a:pt x="216" y="125"/>
                    <a:pt x="216" y="125"/>
                  </a:cubicBezTo>
                  <a:cubicBezTo>
                    <a:pt x="188" y="100"/>
                    <a:pt x="188" y="100"/>
                    <a:pt x="188" y="100"/>
                  </a:cubicBezTo>
                  <a:cubicBezTo>
                    <a:pt x="173" y="117"/>
                    <a:pt x="173" y="117"/>
                    <a:pt x="173" y="117"/>
                  </a:cubicBezTo>
                  <a:cubicBezTo>
                    <a:pt x="161" y="110"/>
                    <a:pt x="148" y="106"/>
                    <a:pt x="135" y="104"/>
                  </a:cubicBezTo>
                  <a:cubicBezTo>
                    <a:pt x="133" y="81"/>
                    <a:pt x="133" y="81"/>
                    <a:pt x="133" y="81"/>
                  </a:cubicBezTo>
                  <a:cubicBezTo>
                    <a:pt x="95" y="84"/>
                    <a:pt x="95" y="84"/>
                    <a:pt x="95" y="84"/>
                  </a:cubicBezTo>
                  <a:cubicBezTo>
                    <a:pt x="97" y="106"/>
                    <a:pt x="97" y="106"/>
                    <a:pt x="97" y="106"/>
                  </a:cubicBezTo>
                  <a:cubicBezTo>
                    <a:pt x="83" y="110"/>
                    <a:pt x="71" y="116"/>
                    <a:pt x="60" y="124"/>
                  </a:cubicBezTo>
                  <a:cubicBezTo>
                    <a:pt x="43" y="109"/>
                    <a:pt x="43" y="109"/>
                    <a:pt x="43" y="109"/>
                  </a:cubicBezTo>
                  <a:cubicBezTo>
                    <a:pt x="18" y="138"/>
                    <a:pt x="18" y="138"/>
                    <a:pt x="18" y="138"/>
                  </a:cubicBezTo>
                  <a:cubicBezTo>
                    <a:pt x="35" y="153"/>
                    <a:pt x="35" y="153"/>
                    <a:pt x="35" y="153"/>
                  </a:cubicBezTo>
                  <a:cubicBezTo>
                    <a:pt x="28" y="164"/>
                    <a:pt x="24" y="177"/>
                    <a:pt x="22" y="191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2" y="231"/>
                    <a:pt x="2" y="231"/>
                    <a:pt x="2" y="231"/>
                  </a:cubicBezTo>
                  <a:cubicBezTo>
                    <a:pt x="25" y="229"/>
                    <a:pt x="25" y="229"/>
                    <a:pt x="25" y="229"/>
                  </a:cubicBezTo>
                  <a:cubicBezTo>
                    <a:pt x="28" y="243"/>
                    <a:pt x="34" y="255"/>
                    <a:pt x="42" y="266"/>
                  </a:cubicBezTo>
                  <a:cubicBezTo>
                    <a:pt x="28" y="282"/>
                    <a:pt x="28" y="282"/>
                    <a:pt x="28" y="282"/>
                  </a:cubicBezTo>
                  <a:cubicBezTo>
                    <a:pt x="56" y="308"/>
                    <a:pt x="56" y="308"/>
                    <a:pt x="56" y="308"/>
                  </a:cubicBezTo>
                  <a:cubicBezTo>
                    <a:pt x="71" y="291"/>
                    <a:pt x="71" y="291"/>
                    <a:pt x="71" y="291"/>
                  </a:cubicBezTo>
                  <a:cubicBezTo>
                    <a:pt x="83" y="297"/>
                    <a:pt x="96" y="302"/>
                    <a:pt x="109" y="304"/>
                  </a:cubicBezTo>
                  <a:cubicBezTo>
                    <a:pt x="111" y="326"/>
                    <a:pt x="111" y="326"/>
                    <a:pt x="111" y="326"/>
                  </a:cubicBezTo>
                  <a:cubicBezTo>
                    <a:pt x="149" y="324"/>
                    <a:pt x="149" y="324"/>
                    <a:pt x="149" y="324"/>
                  </a:cubicBezTo>
                  <a:cubicBezTo>
                    <a:pt x="147" y="301"/>
                    <a:pt x="147" y="301"/>
                    <a:pt x="147" y="301"/>
                  </a:cubicBezTo>
                  <a:cubicBezTo>
                    <a:pt x="161" y="298"/>
                    <a:pt x="173" y="292"/>
                    <a:pt x="184" y="283"/>
                  </a:cubicBezTo>
                  <a:cubicBezTo>
                    <a:pt x="201" y="298"/>
                    <a:pt x="201" y="298"/>
                    <a:pt x="201" y="298"/>
                  </a:cubicBezTo>
                  <a:cubicBezTo>
                    <a:pt x="226" y="270"/>
                    <a:pt x="226" y="270"/>
                    <a:pt x="226" y="270"/>
                  </a:cubicBezTo>
                  <a:cubicBezTo>
                    <a:pt x="209" y="255"/>
                    <a:pt x="209" y="255"/>
                    <a:pt x="209" y="255"/>
                  </a:cubicBezTo>
                  <a:cubicBezTo>
                    <a:pt x="216" y="243"/>
                    <a:pt x="220" y="230"/>
                    <a:pt x="222" y="216"/>
                  </a:cubicBezTo>
                  <a:lnTo>
                    <a:pt x="244" y="215"/>
                  </a:lnTo>
                  <a:close/>
                  <a:moveTo>
                    <a:pt x="127" y="280"/>
                  </a:moveTo>
                  <a:cubicBezTo>
                    <a:pt x="85" y="283"/>
                    <a:pt x="48" y="251"/>
                    <a:pt x="45" y="209"/>
                  </a:cubicBezTo>
                  <a:cubicBezTo>
                    <a:pt x="43" y="167"/>
                    <a:pt x="75" y="130"/>
                    <a:pt x="117" y="127"/>
                  </a:cubicBezTo>
                  <a:cubicBezTo>
                    <a:pt x="159" y="124"/>
                    <a:pt x="196" y="157"/>
                    <a:pt x="199" y="199"/>
                  </a:cubicBezTo>
                  <a:cubicBezTo>
                    <a:pt x="201" y="241"/>
                    <a:pt x="169" y="278"/>
                    <a:pt x="127" y="280"/>
                  </a:cubicBezTo>
                  <a:close/>
                  <a:moveTo>
                    <a:pt x="349" y="91"/>
                  </a:moveTo>
                  <a:cubicBezTo>
                    <a:pt x="364" y="90"/>
                    <a:pt x="364" y="90"/>
                    <a:pt x="364" y="90"/>
                  </a:cubicBezTo>
                  <a:cubicBezTo>
                    <a:pt x="363" y="65"/>
                    <a:pt x="363" y="65"/>
                    <a:pt x="363" y="65"/>
                  </a:cubicBezTo>
                  <a:cubicBezTo>
                    <a:pt x="348" y="66"/>
                    <a:pt x="348" y="66"/>
                    <a:pt x="348" y="66"/>
                  </a:cubicBezTo>
                  <a:cubicBezTo>
                    <a:pt x="345" y="56"/>
                    <a:pt x="341" y="48"/>
                    <a:pt x="335" y="41"/>
                  </a:cubicBezTo>
                  <a:cubicBezTo>
                    <a:pt x="345" y="29"/>
                    <a:pt x="345" y="29"/>
                    <a:pt x="345" y="29"/>
                  </a:cubicBezTo>
                  <a:cubicBezTo>
                    <a:pt x="326" y="12"/>
                    <a:pt x="326" y="12"/>
                    <a:pt x="326" y="12"/>
                  </a:cubicBezTo>
                  <a:cubicBezTo>
                    <a:pt x="316" y="24"/>
                    <a:pt x="316" y="24"/>
                    <a:pt x="316" y="24"/>
                  </a:cubicBezTo>
                  <a:cubicBezTo>
                    <a:pt x="308" y="19"/>
                    <a:pt x="299" y="16"/>
                    <a:pt x="290" y="15"/>
                  </a:cubicBezTo>
                  <a:cubicBezTo>
                    <a:pt x="289" y="0"/>
                    <a:pt x="289" y="0"/>
                    <a:pt x="289" y="0"/>
                  </a:cubicBezTo>
                  <a:cubicBezTo>
                    <a:pt x="263" y="1"/>
                    <a:pt x="263" y="1"/>
                    <a:pt x="263" y="1"/>
                  </a:cubicBezTo>
                  <a:cubicBezTo>
                    <a:pt x="264" y="16"/>
                    <a:pt x="264" y="16"/>
                    <a:pt x="264" y="16"/>
                  </a:cubicBezTo>
                  <a:cubicBezTo>
                    <a:pt x="255" y="19"/>
                    <a:pt x="247" y="23"/>
                    <a:pt x="239" y="29"/>
                  </a:cubicBezTo>
                  <a:cubicBezTo>
                    <a:pt x="228" y="19"/>
                    <a:pt x="228" y="19"/>
                    <a:pt x="228" y="19"/>
                  </a:cubicBezTo>
                  <a:cubicBezTo>
                    <a:pt x="211" y="38"/>
                    <a:pt x="211" y="38"/>
                    <a:pt x="211" y="38"/>
                  </a:cubicBezTo>
                  <a:cubicBezTo>
                    <a:pt x="222" y="48"/>
                    <a:pt x="222" y="48"/>
                    <a:pt x="222" y="48"/>
                  </a:cubicBezTo>
                  <a:cubicBezTo>
                    <a:pt x="218" y="56"/>
                    <a:pt x="215" y="65"/>
                    <a:pt x="213" y="74"/>
                  </a:cubicBezTo>
                  <a:cubicBezTo>
                    <a:pt x="198" y="75"/>
                    <a:pt x="198" y="75"/>
                    <a:pt x="198" y="75"/>
                  </a:cubicBezTo>
                  <a:cubicBezTo>
                    <a:pt x="200" y="101"/>
                    <a:pt x="200" y="101"/>
                    <a:pt x="200" y="101"/>
                  </a:cubicBezTo>
                  <a:cubicBezTo>
                    <a:pt x="215" y="100"/>
                    <a:pt x="215" y="100"/>
                    <a:pt x="215" y="100"/>
                  </a:cubicBezTo>
                  <a:cubicBezTo>
                    <a:pt x="218" y="109"/>
                    <a:pt x="222" y="117"/>
                    <a:pt x="227" y="125"/>
                  </a:cubicBezTo>
                  <a:cubicBezTo>
                    <a:pt x="217" y="136"/>
                    <a:pt x="217" y="136"/>
                    <a:pt x="217" y="136"/>
                  </a:cubicBezTo>
                  <a:cubicBezTo>
                    <a:pt x="237" y="153"/>
                    <a:pt x="237" y="153"/>
                    <a:pt x="237" y="153"/>
                  </a:cubicBezTo>
                  <a:cubicBezTo>
                    <a:pt x="247" y="142"/>
                    <a:pt x="247" y="142"/>
                    <a:pt x="247" y="142"/>
                  </a:cubicBezTo>
                  <a:cubicBezTo>
                    <a:pt x="255" y="146"/>
                    <a:pt x="263" y="149"/>
                    <a:pt x="273" y="151"/>
                  </a:cubicBezTo>
                  <a:cubicBezTo>
                    <a:pt x="274" y="166"/>
                    <a:pt x="274" y="166"/>
                    <a:pt x="274" y="166"/>
                  </a:cubicBezTo>
                  <a:cubicBezTo>
                    <a:pt x="300" y="164"/>
                    <a:pt x="300" y="164"/>
                    <a:pt x="300" y="164"/>
                  </a:cubicBezTo>
                  <a:cubicBezTo>
                    <a:pt x="299" y="149"/>
                    <a:pt x="299" y="149"/>
                    <a:pt x="299" y="149"/>
                  </a:cubicBezTo>
                  <a:cubicBezTo>
                    <a:pt x="308" y="147"/>
                    <a:pt x="316" y="142"/>
                    <a:pt x="323" y="137"/>
                  </a:cubicBezTo>
                  <a:cubicBezTo>
                    <a:pt x="335" y="147"/>
                    <a:pt x="335" y="147"/>
                    <a:pt x="335" y="147"/>
                  </a:cubicBezTo>
                  <a:cubicBezTo>
                    <a:pt x="352" y="127"/>
                    <a:pt x="352" y="127"/>
                    <a:pt x="352" y="127"/>
                  </a:cubicBezTo>
                  <a:cubicBezTo>
                    <a:pt x="340" y="117"/>
                    <a:pt x="340" y="117"/>
                    <a:pt x="340" y="117"/>
                  </a:cubicBezTo>
                  <a:cubicBezTo>
                    <a:pt x="345" y="110"/>
                    <a:pt x="348" y="101"/>
                    <a:pt x="349" y="91"/>
                  </a:cubicBezTo>
                  <a:close/>
                  <a:moveTo>
                    <a:pt x="285" y="135"/>
                  </a:moveTo>
                  <a:cubicBezTo>
                    <a:pt x="256" y="137"/>
                    <a:pt x="231" y="115"/>
                    <a:pt x="229" y="86"/>
                  </a:cubicBezTo>
                  <a:cubicBezTo>
                    <a:pt x="227" y="57"/>
                    <a:pt x="249" y="32"/>
                    <a:pt x="278" y="31"/>
                  </a:cubicBezTo>
                  <a:cubicBezTo>
                    <a:pt x="307" y="29"/>
                    <a:pt x="332" y="51"/>
                    <a:pt x="333" y="79"/>
                  </a:cubicBezTo>
                  <a:cubicBezTo>
                    <a:pt x="335" y="108"/>
                    <a:pt x="313" y="133"/>
                    <a:pt x="285" y="13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979"/>
            <p:cNvSpPr>
              <a:spLocks noEditPoints="1"/>
            </p:cNvSpPr>
            <p:nvPr/>
          </p:nvSpPr>
          <p:spPr bwMode="auto">
            <a:xfrm flipH="1">
              <a:off x="5902844" y="5353741"/>
              <a:ext cx="3862664" cy="3454184"/>
            </a:xfrm>
            <a:custGeom>
              <a:avLst/>
              <a:gdLst>
                <a:gd name="T0" fmla="*/ 242 w 364"/>
                <a:gd name="T1" fmla="*/ 177 h 326"/>
                <a:gd name="T2" fmla="*/ 202 w 364"/>
                <a:gd name="T3" fmla="*/ 142 h 326"/>
                <a:gd name="T4" fmla="*/ 188 w 364"/>
                <a:gd name="T5" fmla="*/ 100 h 326"/>
                <a:gd name="T6" fmla="*/ 135 w 364"/>
                <a:gd name="T7" fmla="*/ 104 h 326"/>
                <a:gd name="T8" fmla="*/ 95 w 364"/>
                <a:gd name="T9" fmla="*/ 84 h 326"/>
                <a:gd name="T10" fmla="*/ 60 w 364"/>
                <a:gd name="T11" fmla="*/ 124 h 326"/>
                <a:gd name="T12" fmla="*/ 18 w 364"/>
                <a:gd name="T13" fmla="*/ 138 h 326"/>
                <a:gd name="T14" fmla="*/ 22 w 364"/>
                <a:gd name="T15" fmla="*/ 191 h 326"/>
                <a:gd name="T16" fmla="*/ 2 w 364"/>
                <a:gd name="T17" fmla="*/ 231 h 326"/>
                <a:gd name="T18" fmla="*/ 42 w 364"/>
                <a:gd name="T19" fmla="*/ 266 h 326"/>
                <a:gd name="T20" fmla="*/ 56 w 364"/>
                <a:gd name="T21" fmla="*/ 308 h 326"/>
                <a:gd name="T22" fmla="*/ 109 w 364"/>
                <a:gd name="T23" fmla="*/ 304 h 326"/>
                <a:gd name="T24" fmla="*/ 149 w 364"/>
                <a:gd name="T25" fmla="*/ 324 h 326"/>
                <a:gd name="T26" fmla="*/ 184 w 364"/>
                <a:gd name="T27" fmla="*/ 283 h 326"/>
                <a:gd name="T28" fmla="*/ 226 w 364"/>
                <a:gd name="T29" fmla="*/ 270 h 326"/>
                <a:gd name="T30" fmla="*/ 222 w 364"/>
                <a:gd name="T31" fmla="*/ 216 h 326"/>
                <a:gd name="T32" fmla="*/ 127 w 364"/>
                <a:gd name="T33" fmla="*/ 280 h 326"/>
                <a:gd name="T34" fmla="*/ 117 w 364"/>
                <a:gd name="T35" fmla="*/ 127 h 326"/>
                <a:gd name="T36" fmla="*/ 127 w 364"/>
                <a:gd name="T37" fmla="*/ 280 h 326"/>
                <a:gd name="T38" fmla="*/ 364 w 364"/>
                <a:gd name="T39" fmla="*/ 90 h 326"/>
                <a:gd name="T40" fmla="*/ 348 w 364"/>
                <a:gd name="T41" fmla="*/ 66 h 326"/>
                <a:gd name="T42" fmla="*/ 345 w 364"/>
                <a:gd name="T43" fmla="*/ 29 h 326"/>
                <a:gd name="T44" fmla="*/ 316 w 364"/>
                <a:gd name="T45" fmla="*/ 24 h 326"/>
                <a:gd name="T46" fmla="*/ 289 w 364"/>
                <a:gd name="T47" fmla="*/ 0 h 326"/>
                <a:gd name="T48" fmla="*/ 264 w 364"/>
                <a:gd name="T49" fmla="*/ 16 h 326"/>
                <a:gd name="T50" fmla="*/ 228 w 364"/>
                <a:gd name="T51" fmla="*/ 19 h 326"/>
                <a:gd name="T52" fmla="*/ 222 w 364"/>
                <a:gd name="T53" fmla="*/ 48 h 326"/>
                <a:gd name="T54" fmla="*/ 198 w 364"/>
                <a:gd name="T55" fmla="*/ 75 h 326"/>
                <a:gd name="T56" fmla="*/ 215 w 364"/>
                <a:gd name="T57" fmla="*/ 100 h 326"/>
                <a:gd name="T58" fmla="*/ 217 w 364"/>
                <a:gd name="T59" fmla="*/ 136 h 326"/>
                <a:gd name="T60" fmla="*/ 247 w 364"/>
                <a:gd name="T61" fmla="*/ 142 h 326"/>
                <a:gd name="T62" fmla="*/ 274 w 364"/>
                <a:gd name="T63" fmla="*/ 166 h 326"/>
                <a:gd name="T64" fmla="*/ 299 w 364"/>
                <a:gd name="T65" fmla="*/ 149 h 326"/>
                <a:gd name="T66" fmla="*/ 335 w 364"/>
                <a:gd name="T67" fmla="*/ 147 h 326"/>
                <a:gd name="T68" fmla="*/ 340 w 364"/>
                <a:gd name="T69" fmla="*/ 117 h 326"/>
                <a:gd name="T70" fmla="*/ 285 w 364"/>
                <a:gd name="T71" fmla="*/ 135 h 326"/>
                <a:gd name="T72" fmla="*/ 278 w 364"/>
                <a:gd name="T73" fmla="*/ 31 h 326"/>
                <a:gd name="T74" fmla="*/ 285 w 364"/>
                <a:gd name="T75" fmla="*/ 135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4" h="326">
                  <a:moveTo>
                    <a:pt x="244" y="215"/>
                  </a:moveTo>
                  <a:cubicBezTo>
                    <a:pt x="242" y="177"/>
                    <a:pt x="242" y="177"/>
                    <a:pt x="242" y="177"/>
                  </a:cubicBezTo>
                  <a:cubicBezTo>
                    <a:pt x="219" y="179"/>
                    <a:pt x="219" y="179"/>
                    <a:pt x="219" y="179"/>
                  </a:cubicBezTo>
                  <a:cubicBezTo>
                    <a:pt x="216" y="165"/>
                    <a:pt x="210" y="153"/>
                    <a:pt x="202" y="142"/>
                  </a:cubicBezTo>
                  <a:cubicBezTo>
                    <a:pt x="216" y="125"/>
                    <a:pt x="216" y="125"/>
                    <a:pt x="216" y="125"/>
                  </a:cubicBezTo>
                  <a:cubicBezTo>
                    <a:pt x="188" y="100"/>
                    <a:pt x="188" y="100"/>
                    <a:pt x="188" y="100"/>
                  </a:cubicBezTo>
                  <a:cubicBezTo>
                    <a:pt x="173" y="117"/>
                    <a:pt x="173" y="117"/>
                    <a:pt x="173" y="117"/>
                  </a:cubicBezTo>
                  <a:cubicBezTo>
                    <a:pt x="161" y="110"/>
                    <a:pt x="148" y="106"/>
                    <a:pt x="135" y="104"/>
                  </a:cubicBezTo>
                  <a:cubicBezTo>
                    <a:pt x="133" y="81"/>
                    <a:pt x="133" y="81"/>
                    <a:pt x="133" y="81"/>
                  </a:cubicBezTo>
                  <a:cubicBezTo>
                    <a:pt x="95" y="84"/>
                    <a:pt x="95" y="84"/>
                    <a:pt x="95" y="84"/>
                  </a:cubicBezTo>
                  <a:cubicBezTo>
                    <a:pt x="97" y="106"/>
                    <a:pt x="97" y="106"/>
                    <a:pt x="97" y="106"/>
                  </a:cubicBezTo>
                  <a:cubicBezTo>
                    <a:pt x="83" y="110"/>
                    <a:pt x="71" y="116"/>
                    <a:pt x="60" y="124"/>
                  </a:cubicBezTo>
                  <a:cubicBezTo>
                    <a:pt x="43" y="109"/>
                    <a:pt x="43" y="109"/>
                    <a:pt x="43" y="109"/>
                  </a:cubicBezTo>
                  <a:cubicBezTo>
                    <a:pt x="18" y="138"/>
                    <a:pt x="18" y="138"/>
                    <a:pt x="18" y="138"/>
                  </a:cubicBezTo>
                  <a:cubicBezTo>
                    <a:pt x="35" y="153"/>
                    <a:pt x="35" y="153"/>
                    <a:pt x="35" y="153"/>
                  </a:cubicBezTo>
                  <a:cubicBezTo>
                    <a:pt x="28" y="164"/>
                    <a:pt x="24" y="177"/>
                    <a:pt x="22" y="191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2" y="231"/>
                    <a:pt x="2" y="231"/>
                    <a:pt x="2" y="231"/>
                  </a:cubicBezTo>
                  <a:cubicBezTo>
                    <a:pt x="25" y="229"/>
                    <a:pt x="25" y="229"/>
                    <a:pt x="25" y="229"/>
                  </a:cubicBezTo>
                  <a:cubicBezTo>
                    <a:pt x="28" y="243"/>
                    <a:pt x="34" y="255"/>
                    <a:pt x="42" y="266"/>
                  </a:cubicBezTo>
                  <a:cubicBezTo>
                    <a:pt x="28" y="282"/>
                    <a:pt x="28" y="282"/>
                    <a:pt x="28" y="282"/>
                  </a:cubicBezTo>
                  <a:cubicBezTo>
                    <a:pt x="56" y="308"/>
                    <a:pt x="56" y="308"/>
                    <a:pt x="56" y="308"/>
                  </a:cubicBezTo>
                  <a:cubicBezTo>
                    <a:pt x="71" y="291"/>
                    <a:pt x="71" y="291"/>
                    <a:pt x="71" y="291"/>
                  </a:cubicBezTo>
                  <a:cubicBezTo>
                    <a:pt x="83" y="297"/>
                    <a:pt x="96" y="302"/>
                    <a:pt x="109" y="304"/>
                  </a:cubicBezTo>
                  <a:cubicBezTo>
                    <a:pt x="111" y="326"/>
                    <a:pt x="111" y="326"/>
                    <a:pt x="111" y="326"/>
                  </a:cubicBezTo>
                  <a:cubicBezTo>
                    <a:pt x="149" y="324"/>
                    <a:pt x="149" y="324"/>
                    <a:pt x="149" y="324"/>
                  </a:cubicBezTo>
                  <a:cubicBezTo>
                    <a:pt x="147" y="301"/>
                    <a:pt x="147" y="301"/>
                    <a:pt x="147" y="301"/>
                  </a:cubicBezTo>
                  <a:cubicBezTo>
                    <a:pt x="161" y="298"/>
                    <a:pt x="173" y="292"/>
                    <a:pt x="184" y="283"/>
                  </a:cubicBezTo>
                  <a:cubicBezTo>
                    <a:pt x="201" y="298"/>
                    <a:pt x="201" y="298"/>
                    <a:pt x="201" y="298"/>
                  </a:cubicBezTo>
                  <a:cubicBezTo>
                    <a:pt x="226" y="270"/>
                    <a:pt x="226" y="270"/>
                    <a:pt x="226" y="270"/>
                  </a:cubicBezTo>
                  <a:cubicBezTo>
                    <a:pt x="209" y="255"/>
                    <a:pt x="209" y="255"/>
                    <a:pt x="209" y="255"/>
                  </a:cubicBezTo>
                  <a:cubicBezTo>
                    <a:pt x="216" y="243"/>
                    <a:pt x="220" y="230"/>
                    <a:pt x="222" y="216"/>
                  </a:cubicBezTo>
                  <a:lnTo>
                    <a:pt x="244" y="215"/>
                  </a:lnTo>
                  <a:close/>
                  <a:moveTo>
                    <a:pt x="127" y="280"/>
                  </a:moveTo>
                  <a:cubicBezTo>
                    <a:pt x="85" y="283"/>
                    <a:pt x="48" y="251"/>
                    <a:pt x="45" y="209"/>
                  </a:cubicBezTo>
                  <a:cubicBezTo>
                    <a:pt x="43" y="167"/>
                    <a:pt x="75" y="130"/>
                    <a:pt x="117" y="127"/>
                  </a:cubicBezTo>
                  <a:cubicBezTo>
                    <a:pt x="159" y="124"/>
                    <a:pt x="196" y="157"/>
                    <a:pt x="199" y="199"/>
                  </a:cubicBezTo>
                  <a:cubicBezTo>
                    <a:pt x="201" y="241"/>
                    <a:pt x="169" y="278"/>
                    <a:pt x="127" y="280"/>
                  </a:cubicBezTo>
                  <a:close/>
                  <a:moveTo>
                    <a:pt x="349" y="91"/>
                  </a:moveTo>
                  <a:cubicBezTo>
                    <a:pt x="364" y="90"/>
                    <a:pt x="364" y="90"/>
                    <a:pt x="364" y="90"/>
                  </a:cubicBezTo>
                  <a:cubicBezTo>
                    <a:pt x="363" y="65"/>
                    <a:pt x="363" y="65"/>
                    <a:pt x="363" y="65"/>
                  </a:cubicBezTo>
                  <a:cubicBezTo>
                    <a:pt x="348" y="66"/>
                    <a:pt x="348" y="66"/>
                    <a:pt x="348" y="66"/>
                  </a:cubicBezTo>
                  <a:cubicBezTo>
                    <a:pt x="345" y="56"/>
                    <a:pt x="341" y="48"/>
                    <a:pt x="335" y="41"/>
                  </a:cubicBezTo>
                  <a:cubicBezTo>
                    <a:pt x="345" y="29"/>
                    <a:pt x="345" y="29"/>
                    <a:pt x="345" y="29"/>
                  </a:cubicBezTo>
                  <a:cubicBezTo>
                    <a:pt x="326" y="12"/>
                    <a:pt x="326" y="12"/>
                    <a:pt x="326" y="12"/>
                  </a:cubicBezTo>
                  <a:cubicBezTo>
                    <a:pt x="316" y="24"/>
                    <a:pt x="316" y="24"/>
                    <a:pt x="316" y="24"/>
                  </a:cubicBezTo>
                  <a:cubicBezTo>
                    <a:pt x="308" y="19"/>
                    <a:pt x="299" y="16"/>
                    <a:pt x="290" y="15"/>
                  </a:cubicBezTo>
                  <a:cubicBezTo>
                    <a:pt x="289" y="0"/>
                    <a:pt x="289" y="0"/>
                    <a:pt x="289" y="0"/>
                  </a:cubicBezTo>
                  <a:cubicBezTo>
                    <a:pt x="263" y="1"/>
                    <a:pt x="263" y="1"/>
                    <a:pt x="263" y="1"/>
                  </a:cubicBezTo>
                  <a:cubicBezTo>
                    <a:pt x="264" y="16"/>
                    <a:pt x="264" y="16"/>
                    <a:pt x="264" y="16"/>
                  </a:cubicBezTo>
                  <a:cubicBezTo>
                    <a:pt x="255" y="19"/>
                    <a:pt x="247" y="23"/>
                    <a:pt x="239" y="29"/>
                  </a:cubicBezTo>
                  <a:cubicBezTo>
                    <a:pt x="228" y="19"/>
                    <a:pt x="228" y="19"/>
                    <a:pt x="228" y="19"/>
                  </a:cubicBezTo>
                  <a:cubicBezTo>
                    <a:pt x="211" y="38"/>
                    <a:pt x="211" y="38"/>
                    <a:pt x="211" y="38"/>
                  </a:cubicBezTo>
                  <a:cubicBezTo>
                    <a:pt x="222" y="48"/>
                    <a:pt x="222" y="48"/>
                    <a:pt x="222" y="48"/>
                  </a:cubicBezTo>
                  <a:cubicBezTo>
                    <a:pt x="218" y="56"/>
                    <a:pt x="215" y="65"/>
                    <a:pt x="213" y="74"/>
                  </a:cubicBezTo>
                  <a:cubicBezTo>
                    <a:pt x="198" y="75"/>
                    <a:pt x="198" y="75"/>
                    <a:pt x="198" y="75"/>
                  </a:cubicBezTo>
                  <a:cubicBezTo>
                    <a:pt x="200" y="101"/>
                    <a:pt x="200" y="101"/>
                    <a:pt x="200" y="101"/>
                  </a:cubicBezTo>
                  <a:cubicBezTo>
                    <a:pt x="215" y="100"/>
                    <a:pt x="215" y="100"/>
                    <a:pt x="215" y="100"/>
                  </a:cubicBezTo>
                  <a:cubicBezTo>
                    <a:pt x="218" y="109"/>
                    <a:pt x="222" y="117"/>
                    <a:pt x="227" y="125"/>
                  </a:cubicBezTo>
                  <a:cubicBezTo>
                    <a:pt x="217" y="136"/>
                    <a:pt x="217" y="136"/>
                    <a:pt x="217" y="136"/>
                  </a:cubicBezTo>
                  <a:cubicBezTo>
                    <a:pt x="237" y="153"/>
                    <a:pt x="237" y="153"/>
                    <a:pt x="237" y="153"/>
                  </a:cubicBezTo>
                  <a:cubicBezTo>
                    <a:pt x="247" y="142"/>
                    <a:pt x="247" y="142"/>
                    <a:pt x="247" y="142"/>
                  </a:cubicBezTo>
                  <a:cubicBezTo>
                    <a:pt x="255" y="146"/>
                    <a:pt x="263" y="149"/>
                    <a:pt x="273" y="151"/>
                  </a:cubicBezTo>
                  <a:cubicBezTo>
                    <a:pt x="274" y="166"/>
                    <a:pt x="274" y="166"/>
                    <a:pt x="274" y="166"/>
                  </a:cubicBezTo>
                  <a:cubicBezTo>
                    <a:pt x="300" y="164"/>
                    <a:pt x="300" y="164"/>
                    <a:pt x="300" y="164"/>
                  </a:cubicBezTo>
                  <a:cubicBezTo>
                    <a:pt x="299" y="149"/>
                    <a:pt x="299" y="149"/>
                    <a:pt x="299" y="149"/>
                  </a:cubicBezTo>
                  <a:cubicBezTo>
                    <a:pt x="308" y="147"/>
                    <a:pt x="316" y="142"/>
                    <a:pt x="323" y="137"/>
                  </a:cubicBezTo>
                  <a:cubicBezTo>
                    <a:pt x="335" y="147"/>
                    <a:pt x="335" y="147"/>
                    <a:pt x="335" y="147"/>
                  </a:cubicBezTo>
                  <a:cubicBezTo>
                    <a:pt x="352" y="127"/>
                    <a:pt x="352" y="127"/>
                    <a:pt x="352" y="127"/>
                  </a:cubicBezTo>
                  <a:cubicBezTo>
                    <a:pt x="340" y="117"/>
                    <a:pt x="340" y="117"/>
                    <a:pt x="340" y="117"/>
                  </a:cubicBezTo>
                  <a:cubicBezTo>
                    <a:pt x="345" y="110"/>
                    <a:pt x="348" y="101"/>
                    <a:pt x="349" y="91"/>
                  </a:cubicBezTo>
                  <a:close/>
                  <a:moveTo>
                    <a:pt x="285" y="135"/>
                  </a:moveTo>
                  <a:cubicBezTo>
                    <a:pt x="256" y="137"/>
                    <a:pt x="231" y="115"/>
                    <a:pt x="229" y="86"/>
                  </a:cubicBezTo>
                  <a:cubicBezTo>
                    <a:pt x="227" y="57"/>
                    <a:pt x="249" y="32"/>
                    <a:pt x="278" y="31"/>
                  </a:cubicBezTo>
                  <a:cubicBezTo>
                    <a:pt x="307" y="29"/>
                    <a:pt x="332" y="51"/>
                    <a:pt x="333" y="79"/>
                  </a:cubicBezTo>
                  <a:cubicBezTo>
                    <a:pt x="335" y="108"/>
                    <a:pt x="313" y="133"/>
                    <a:pt x="285" y="13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0" name="文本框 49"/>
          <p:cNvSpPr txBox="1"/>
          <p:nvPr/>
        </p:nvSpPr>
        <p:spPr>
          <a:xfrm rot="18000000">
            <a:off x="2714511" y="3749651"/>
            <a:ext cx="17655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素材站有中国最强的</a:t>
            </a: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</a:t>
            </a:r>
          </a:p>
        </p:txBody>
      </p:sp>
      <p:sp>
        <p:nvSpPr>
          <p:cNvPr id="51" name="文本框 50"/>
          <p:cNvSpPr txBox="1"/>
          <p:nvPr/>
        </p:nvSpPr>
        <p:spPr>
          <a:xfrm rot="3600000">
            <a:off x="5915798" y="1325806"/>
            <a:ext cx="17879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2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2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素材站有中国最强的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</a:t>
            </a:r>
          </a:p>
        </p:txBody>
      </p:sp>
      <p:grpSp>
        <p:nvGrpSpPr>
          <p:cNvPr id="72" name="组合 71"/>
          <p:cNvGrpSpPr/>
          <p:nvPr/>
        </p:nvGrpSpPr>
        <p:grpSpPr>
          <a:xfrm>
            <a:off x="3412006" y="1293943"/>
            <a:ext cx="4953344" cy="4661230"/>
            <a:chOff x="3057334" y="1180898"/>
            <a:chExt cx="6036546" cy="5680552"/>
          </a:xfrm>
        </p:grpSpPr>
        <p:sp>
          <p:nvSpPr>
            <p:cNvPr id="19" name="等腰三角形 18"/>
            <p:cNvSpPr/>
            <p:nvPr/>
          </p:nvSpPr>
          <p:spPr>
            <a:xfrm flipV="1">
              <a:off x="5760088" y="5980445"/>
              <a:ext cx="651795" cy="318527"/>
            </a:xfrm>
            <a:prstGeom prst="triangle">
              <a:avLst>
                <a:gd name="adj" fmla="val 50907"/>
              </a:avLst>
            </a:prstGeom>
            <a:solidFill>
              <a:srgbClr val="FFB850"/>
            </a:solidFill>
            <a:ln>
              <a:noFill/>
            </a:ln>
            <a:effectLst>
              <a:innerShdw blurRad="152400" dist="76200" dir="135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" name="等腰三角形 25"/>
            <p:cNvSpPr/>
            <p:nvPr/>
          </p:nvSpPr>
          <p:spPr>
            <a:xfrm rot="7200000" flipV="1">
              <a:off x="4083283" y="3125987"/>
              <a:ext cx="651795" cy="318527"/>
            </a:xfrm>
            <a:prstGeom prst="triangle">
              <a:avLst>
                <a:gd name="adj" fmla="val 50907"/>
              </a:avLst>
            </a:prstGeom>
            <a:solidFill>
              <a:srgbClr val="01ACBE"/>
            </a:solidFill>
            <a:ln>
              <a:noFill/>
            </a:ln>
            <a:effectLst>
              <a:innerShdw blurRad="152400" dist="76200" dir="135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9" name="等腰三角形 28"/>
            <p:cNvSpPr/>
            <p:nvPr/>
          </p:nvSpPr>
          <p:spPr>
            <a:xfrm rot="14400000" flipV="1">
              <a:off x="7334969" y="2970807"/>
              <a:ext cx="651795" cy="318527"/>
            </a:xfrm>
            <a:prstGeom prst="triangle">
              <a:avLst>
                <a:gd name="adj" fmla="val 50907"/>
              </a:avLst>
            </a:prstGeom>
            <a:solidFill>
              <a:srgbClr val="E87071"/>
            </a:solidFill>
            <a:ln>
              <a:noFill/>
            </a:ln>
            <a:effectLst>
              <a:innerShdw blurRad="152400" dist="76200" dir="135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3057334" y="1180898"/>
              <a:ext cx="6036546" cy="4784474"/>
              <a:chOff x="3332183" y="1398739"/>
              <a:chExt cx="5486848" cy="4348791"/>
            </a:xfrm>
            <a:effectLst>
              <a:outerShdw blurRad="355600" dist="1270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3" name="任意多边形 12"/>
              <p:cNvSpPr/>
              <p:nvPr/>
            </p:nvSpPr>
            <p:spPr>
              <a:xfrm>
                <a:off x="3332183" y="3392488"/>
                <a:ext cx="2724354" cy="2355042"/>
              </a:xfrm>
              <a:custGeom>
                <a:avLst/>
                <a:gdLst>
                  <a:gd name="connsiteX0" fmla="*/ 1365925 w 2724354"/>
                  <a:gd name="connsiteY0" fmla="*/ 0 h 2355042"/>
                  <a:gd name="connsiteX1" fmla="*/ 2724354 w 2724354"/>
                  <a:gd name="connsiteY1" fmla="*/ 784290 h 2355042"/>
                  <a:gd name="connsiteX2" fmla="*/ 2724354 w 2724354"/>
                  <a:gd name="connsiteY2" fmla="*/ 2355042 h 2355042"/>
                  <a:gd name="connsiteX3" fmla="*/ 0 w 2724354"/>
                  <a:gd name="connsiteY3" fmla="*/ 2355042 h 23550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24354" h="2355042">
                    <a:moveTo>
                      <a:pt x="1365925" y="0"/>
                    </a:moveTo>
                    <a:lnTo>
                      <a:pt x="2724354" y="784290"/>
                    </a:lnTo>
                    <a:lnTo>
                      <a:pt x="2724354" y="2355042"/>
                    </a:lnTo>
                    <a:lnTo>
                      <a:pt x="0" y="2355042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任意多边形 13"/>
              <p:cNvSpPr/>
              <p:nvPr/>
            </p:nvSpPr>
            <p:spPr>
              <a:xfrm flipH="1">
                <a:off x="6094677" y="3388412"/>
                <a:ext cx="2724354" cy="2355042"/>
              </a:xfrm>
              <a:custGeom>
                <a:avLst/>
                <a:gdLst>
                  <a:gd name="connsiteX0" fmla="*/ 1365925 w 2724354"/>
                  <a:gd name="connsiteY0" fmla="*/ 0 h 2355042"/>
                  <a:gd name="connsiteX1" fmla="*/ 2724354 w 2724354"/>
                  <a:gd name="connsiteY1" fmla="*/ 784290 h 2355042"/>
                  <a:gd name="connsiteX2" fmla="*/ 2724354 w 2724354"/>
                  <a:gd name="connsiteY2" fmla="*/ 2355042 h 2355042"/>
                  <a:gd name="connsiteX3" fmla="*/ 0 w 2724354"/>
                  <a:gd name="connsiteY3" fmla="*/ 2355042 h 23550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24354" h="2355042">
                    <a:moveTo>
                      <a:pt x="1365925" y="0"/>
                    </a:moveTo>
                    <a:lnTo>
                      <a:pt x="2724354" y="784290"/>
                    </a:lnTo>
                    <a:lnTo>
                      <a:pt x="2724354" y="2355042"/>
                    </a:lnTo>
                    <a:lnTo>
                      <a:pt x="0" y="2355042"/>
                    </a:ln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 w="254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任意多边形 14"/>
              <p:cNvSpPr/>
              <p:nvPr/>
            </p:nvSpPr>
            <p:spPr>
              <a:xfrm rot="-7200000" flipH="1">
                <a:off x="4372287" y="1583395"/>
                <a:ext cx="2724354" cy="2355042"/>
              </a:xfrm>
              <a:custGeom>
                <a:avLst/>
                <a:gdLst>
                  <a:gd name="connsiteX0" fmla="*/ 1365925 w 2724354"/>
                  <a:gd name="connsiteY0" fmla="*/ 0 h 2355042"/>
                  <a:gd name="connsiteX1" fmla="*/ 2724354 w 2724354"/>
                  <a:gd name="connsiteY1" fmla="*/ 784290 h 2355042"/>
                  <a:gd name="connsiteX2" fmla="*/ 2724354 w 2724354"/>
                  <a:gd name="connsiteY2" fmla="*/ 2355042 h 2355042"/>
                  <a:gd name="connsiteX3" fmla="*/ 0 w 2724354"/>
                  <a:gd name="connsiteY3" fmla="*/ 2355042 h 23550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24354" h="2355042">
                    <a:moveTo>
                      <a:pt x="1365925" y="0"/>
                    </a:moveTo>
                    <a:lnTo>
                      <a:pt x="2724354" y="784290"/>
                    </a:lnTo>
                    <a:lnTo>
                      <a:pt x="2724354" y="2355042"/>
                    </a:lnTo>
                    <a:lnTo>
                      <a:pt x="0" y="2355042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900000" scaled="0"/>
                <a:tileRect/>
              </a:gradFill>
              <a:ln w="254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900000" scaled="0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0" name="任意多边形 19"/>
            <p:cNvSpPr/>
            <p:nvPr/>
          </p:nvSpPr>
          <p:spPr>
            <a:xfrm rot="8121110">
              <a:off x="4466475" y="4824166"/>
              <a:ext cx="1276372" cy="2037284"/>
            </a:xfrm>
            <a:custGeom>
              <a:avLst/>
              <a:gdLst>
                <a:gd name="connsiteX0" fmla="*/ 0 w 1543050"/>
                <a:gd name="connsiteY0" fmla="*/ 1730751 h 2462944"/>
                <a:gd name="connsiteX1" fmla="*/ 309567 w 1543050"/>
                <a:gd name="connsiteY1" fmla="*/ 1730751 h 2462944"/>
                <a:gd name="connsiteX2" fmla="*/ 309567 w 1543050"/>
                <a:gd name="connsiteY2" fmla="*/ 0 h 2462944"/>
                <a:gd name="connsiteX3" fmla="*/ 1233483 w 1543050"/>
                <a:gd name="connsiteY3" fmla="*/ 912638 h 2462944"/>
                <a:gd name="connsiteX4" fmla="*/ 1233483 w 1543050"/>
                <a:gd name="connsiteY4" fmla="*/ 1730751 h 2462944"/>
                <a:gd name="connsiteX5" fmla="*/ 1543050 w 1543050"/>
                <a:gd name="connsiteY5" fmla="*/ 1730751 h 2462944"/>
                <a:gd name="connsiteX6" fmla="*/ 771525 w 1543050"/>
                <a:gd name="connsiteY6" fmla="*/ 2462944 h 2462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43050" h="2462944">
                  <a:moveTo>
                    <a:pt x="0" y="1730751"/>
                  </a:moveTo>
                  <a:lnTo>
                    <a:pt x="309567" y="1730751"/>
                  </a:lnTo>
                  <a:lnTo>
                    <a:pt x="309567" y="0"/>
                  </a:lnTo>
                  <a:lnTo>
                    <a:pt x="1233483" y="912638"/>
                  </a:lnTo>
                  <a:lnTo>
                    <a:pt x="1233483" y="1730751"/>
                  </a:lnTo>
                  <a:lnTo>
                    <a:pt x="1543050" y="1730751"/>
                  </a:lnTo>
                  <a:lnTo>
                    <a:pt x="771525" y="2462944"/>
                  </a:lnTo>
                  <a:close/>
                </a:path>
              </a:pathLst>
            </a:custGeom>
            <a:solidFill>
              <a:srgbClr val="FFB850"/>
            </a:solidFill>
            <a:ln>
              <a:noFill/>
            </a:ln>
            <a:effectLst>
              <a:outerShdw blurRad="152400" dist="177800" dir="2700000" sx="95000" sy="95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" name="任意多边形 26"/>
            <p:cNvSpPr/>
            <p:nvPr/>
          </p:nvSpPr>
          <p:spPr>
            <a:xfrm rot="15321110">
              <a:off x="4518780" y="1565206"/>
              <a:ext cx="1276372" cy="2037284"/>
            </a:xfrm>
            <a:custGeom>
              <a:avLst/>
              <a:gdLst>
                <a:gd name="connsiteX0" fmla="*/ 0 w 1543050"/>
                <a:gd name="connsiteY0" fmla="*/ 1730751 h 2462944"/>
                <a:gd name="connsiteX1" fmla="*/ 309567 w 1543050"/>
                <a:gd name="connsiteY1" fmla="*/ 1730751 h 2462944"/>
                <a:gd name="connsiteX2" fmla="*/ 309567 w 1543050"/>
                <a:gd name="connsiteY2" fmla="*/ 0 h 2462944"/>
                <a:gd name="connsiteX3" fmla="*/ 1233483 w 1543050"/>
                <a:gd name="connsiteY3" fmla="*/ 912638 h 2462944"/>
                <a:gd name="connsiteX4" fmla="*/ 1233483 w 1543050"/>
                <a:gd name="connsiteY4" fmla="*/ 1730751 h 2462944"/>
                <a:gd name="connsiteX5" fmla="*/ 1543050 w 1543050"/>
                <a:gd name="connsiteY5" fmla="*/ 1730751 h 2462944"/>
                <a:gd name="connsiteX6" fmla="*/ 771525 w 1543050"/>
                <a:gd name="connsiteY6" fmla="*/ 2462944 h 2462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43050" h="2462944">
                  <a:moveTo>
                    <a:pt x="0" y="1730751"/>
                  </a:moveTo>
                  <a:lnTo>
                    <a:pt x="309567" y="1730751"/>
                  </a:lnTo>
                  <a:lnTo>
                    <a:pt x="309567" y="0"/>
                  </a:lnTo>
                  <a:lnTo>
                    <a:pt x="1233483" y="912638"/>
                  </a:lnTo>
                  <a:lnTo>
                    <a:pt x="1233483" y="1730751"/>
                  </a:lnTo>
                  <a:lnTo>
                    <a:pt x="1543050" y="1730751"/>
                  </a:lnTo>
                  <a:lnTo>
                    <a:pt x="771525" y="2462944"/>
                  </a:lnTo>
                  <a:close/>
                </a:path>
              </a:pathLst>
            </a:custGeom>
            <a:solidFill>
              <a:srgbClr val="01ACBE"/>
            </a:solidFill>
            <a:ln>
              <a:noFill/>
            </a:ln>
            <a:effectLst>
              <a:outerShdw blurRad="152400" dist="177800" dir="2700000" sx="95000" sy="95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0" name="任意多边形 29"/>
            <p:cNvSpPr/>
            <p:nvPr/>
          </p:nvSpPr>
          <p:spPr>
            <a:xfrm rot="921110">
              <a:off x="7256220" y="3109730"/>
              <a:ext cx="1276372" cy="2037284"/>
            </a:xfrm>
            <a:custGeom>
              <a:avLst/>
              <a:gdLst>
                <a:gd name="connsiteX0" fmla="*/ 0 w 1543050"/>
                <a:gd name="connsiteY0" fmla="*/ 1730751 h 2462944"/>
                <a:gd name="connsiteX1" fmla="*/ 309567 w 1543050"/>
                <a:gd name="connsiteY1" fmla="*/ 1730751 h 2462944"/>
                <a:gd name="connsiteX2" fmla="*/ 309567 w 1543050"/>
                <a:gd name="connsiteY2" fmla="*/ 0 h 2462944"/>
                <a:gd name="connsiteX3" fmla="*/ 1233483 w 1543050"/>
                <a:gd name="connsiteY3" fmla="*/ 912638 h 2462944"/>
                <a:gd name="connsiteX4" fmla="*/ 1233483 w 1543050"/>
                <a:gd name="connsiteY4" fmla="*/ 1730751 h 2462944"/>
                <a:gd name="connsiteX5" fmla="*/ 1543050 w 1543050"/>
                <a:gd name="connsiteY5" fmla="*/ 1730751 h 2462944"/>
                <a:gd name="connsiteX6" fmla="*/ 771525 w 1543050"/>
                <a:gd name="connsiteY6" fmla="*/ 2462944 h 2462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43050" h="2462944">
                  <a:moveTo>
                    <a:pt x="0" y="1730751"/>
                  </a:moveTo>
                  <a:lnTo>
                    <a:pt x="309567" y="1730751"/>
                  </a:lnTo>
                  <a:lnTo>
                    <a:pt x="309567" y="0"/>
                  </a:lnTo>
                  <a:lnTo>
                    <a:pt x="1233483" y="912638"/>
                  </a:lnTo>
                  <a:lnTo>
                    <a:pt x="1233483" y="1730751"/>
                  </a:lnTo>
                  <a:lnTo>
                    <a:pt x="1543050" y="1730751"/>
                  </a:lnTo>
                  <a:lnTo>
                    <a:pt x="771525" y="2462944"/>
                  </a:lnTo>
                  <a:close/>
                </a:path>
              </a:pathLst>
            </a:custGeom>
            <a:solidFill>
              <a:srgbClr val="E87071"/>
            </a:solidFill>
            <a:ln>
              <a:noFill/>
            </a:ln>
            <a:effectLst>
              <a:outerShdw blurRad="152400" dist="177800" dir="2700000" sx="95000" sy="95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5104661" y="2192979"/>
              <a:ext cx="95682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prstClr val="white"/>
                  </a:solidFill>
                  <a:latin typeface="Impact" panose="020B0806030902050204" pitchFamily="34" charset="0"/>
                  <a:cs typeface="Iskoola Pota" panose="020B0502040204020203" pitchFamily="34" charset="0"/>
                </a:rPr>
                <a:t>01</a:t>
              </a:r>
              <a:endParaRPr lang="zh-CN" altLang="en-US" sz="2400" dirty="0">
                <a:solidFill>
                  <a:prstClr val="white"/>
                </a:solidFill>
                <a:latin typeface="Impact" panose="020B0806030902050204" pitchFamily="34" charset="0"/>
                <a:cs typeface="Iskoola Pota" panose="020B0502040204020203" pitchFamily="34" charset="0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4231642" y="5223503"/>
              <a:ext cx="95682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prstClr val="white"/>
                  </a:solidFill>
                  <a:latin typeface="Impact" panose="020B0806030902050204" pitchFamily="34" charset="0"/>
                  <a:cs typeface="Iskoola Pota" panose="020B0502040204020203" pitchFamily="34" charset="0"/>
                </a:rPr>
                <a:t>03</a:t>
              </a:r>
              <a:endParaRPr lang="zh-CN" altLang="en-US" sz="2400" dirty="0">
                <a:solidFill>
                  <a:prstClr val="white"/>
                </a:solidFill>
                <a:latin typeface="Impact" panose="020B0806030902050204" pitchFamily="34" charset="0"/>
                <a:cs typeface="Iskoola Pota" panose="020B0502040204020203" pitchFamily="34" charset="0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7386412" y="4008682"/>
              <a:ext cx="95682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prstClr val="white"/>
                  </a:solidFill>
                  <a:latin typeface="Impact" panose="020B0806030902050204" pitchFamily="34" charset="0"/>
                  <a:cs typeface="Iskoola Pota" panose="020B0502040204020203" pitchFamily="34" charset="0"/>
                </a:rPr>
                <a:t>02</a:t>
              </a:r>
              <a:endParaRPr lang="zh-CN" altLang="en-US" sz="2400" dirty="0">
                <a:solidFill>
                  <a:prstClr val="white"/>
                </a:solidFill>
                <a:latin typeface="Impact" panose="020B0806030902050204" pitchFamily="34" charset="0"/>
                <a:cs typeface="Iskoola Pota" panose="020B0502040204020203" pitchFamily="34" charset="0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5731331" y="2894723"/>
              <a:ext cx="1356876" cy="8626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4413391" y="3921396"/>
              <a:ext cx="1260718" cy="8626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6129588" y="4605043"/>
              <a:ext cx="1260718" cy="8626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</p:grpSp>
      <p:sp>
        <p:nvSpPr>
          <p:cNvPr id="74" name="文本框 73"/>
          <p:cNvSpPr txBox="1"/>
          <p:nvPr/>
        </p:nvSpPr>
        <p:spPr>
          <a:xfrm>
            <a:off x="6162877" y="5366373"/>
            <a:ext cx="18721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2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2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素材站有中国最强的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三项循环关系图表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36496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2382391" y="1099457"/>
            <a:ext cx="6704460" cy="5050201"/>
            <a:chOff x="-467967" y="1099457"/>
            <a:chExt cx="10233475" cy="7708468"/>
          </a:xfrm>
          <a:solidFill>
            <a:schemeClr val="bg1">
              <a:lumMod val="95000"/>
              <a:alpha val="38000"/>
            </a:schemeClr>
          </a:solidFill>
        </p:grpSpPr>
        <p:sp>
          <p:nvSpPr>
            <p:cNvPr id="3" name="Freeform 979"/>
            <p:cNvSpPr>
              <a:spLocks noEditPoints="1"/>
            </p:cNvSpPr>
            <p:nvPr/>
          </p:nvSpPr>
          <p:spPr bwMode="auto">
            <a:xfrm>
              <a:off x="3114399" y="1099458"/>
              <a:ext cx="3862664" cy="3454184"/>
            </a:xfrm>
            <a:custGeom>
              <a:avLst/>
              <a:gdLst>
                <a:gd name="T0" fmla="*/ 242 w 364"/>
                <a:gd name="T1" fmla="*/ 177 h 326"/>
                <a:gd name="T2" fmla="*/ 202 w 364"/>
                <a:gd name="T3" fmla="*/ 142 h 326"/>
                <a:gd name="T4" fmla="*/ 188 w 364"/>
                <a:gd name="T5" fmla="*/ 100 h 326"/>
                <a:gd name="T6" fmla="*/ 135 w 364"/>
                <a:gd name="T7" fmla="*/ 104 h 326"/>
                <a:gd name="T8" fmla="*/ 95 w 364"/>
                <a:gd name="T9" fmla="*/ 84 h 326"/>
                <a:gd name="T10" fmla="*/ 60 w 364"/>
                <a:gd name="T11" fmla="*/ 124 h 326"/>
                <a:gd name="T12" fmla="*/ 18 w 364"/>
                <a:gd name="T13" fmla="*/ 138 h 326"/>
                <a:gd name="T14" fmla="*/ 22 w 364"/>
                <a:gd name="T15" fmla="*/ 191 h 326"/>
                <a:gd name="T16" fmla="*/ 2 w 364"/>
                <a:gd name="T17" fmla="*/ 231 h 326"/>
                <a:gd name="T18" fmla="*/ 42 w 364"/>
                <a:gd name="T19" fmla="*/ 266 h 326"/>
                <a:gd name="T20" fmla="*/ 56 w 364"/>
                <a:gd name="T21" fmla="*/ 308 h 326"/>
                <a:gd name="T22" fmla="*/ 109 w 364"/>
                <a:gd name="T23" fmla="*/ 304 h 326"/>
                <a:gd name="T24" fmla="*/ 149 w 364"/>
                <a:gd name="T25" fmla="*/ 324 h 326"/>
                <a:gd name="T26" fmla="*/ 184 w 364"/>
                <a:gd name="T27" fmla="*/ 283 h 326"/>
                <a:gd name="T28" fmla="*/ 226 w 364"/>
                <a:gd name="T29" fmla="*/ 270 h 326"/>
                <a:gd name="T30" fmla="*/ 222 w 364"/>
                <a:gd name="T31" fmla="*/ 216 h 326"/>
                <a:gd name="T32" fmla="*/ 127 w 364"/>
                <a:gd name="T33" fmla="*/ 280 h 326"/>
                <a:gd name="T34" fmla="*/ 117 w 364"/>
                <a:gd name="T35" fmla="*/ 127 h 326"/>
                <a:gd name="T36" fmla="*/ 127 w 364"/>
                <a:gd name="T37" fmla="*/ 280 h 326"/>
                <a:gd name="T38" fmla="*/ 364 w 364"/>
                <a:gd name="T39" fmla="*/ 90 h 326"/>
                <a:gd name="T40" fmla="*/ 348 w 364"/>
                <a:gd name="T41" fmla="*/ 66 h 326"/>
                <a:gd name="T42" fmla="*/ 345 w 364"/>
                <a:gd name="T43" fmla="*/ 29 h 326"/>
                <a:gd name="T44" fmla="*/ 316 w 364"/>
                <a:gd name="T45" fmla="*/ 24 h 326"/>
                <a:gd name="T46" fmla="*/ 289 w 364"/>
                <a:gd name="T47" fmla="*/ 0 h 326"/>
                <a:gd name="T48" fmla="*/ 264 w 364"/>
                <a:gd name="T49" fmla="*/ 16 h 326"/>
                <a:gd name="T50" fmla="*/ 228 w 364"/>
                <a:gd name="T51" fmla="*/ 19 h 326"/>
                <a:gd name="T52" fmla="*/ 222 w 364"/>
                <a:gd name="T53" fmla="*/ 48 h 326"/>
                <a:gd name="T54" fmla="*/ 198 w 364"/>
                <a:gd name="T55" fmla="*/ 75 h 326"/>
                <a:gd name="T56" fmla="*/ 215 w 364"/>
                <a:gd name="T57" fmla="*/ 100 h 326"/>
                <a:gd name="T58" fmla="*/ 217 w 364"/>
                <a:gd name="T59" fmla="*/ 136 h 326"/>
                <a:gd name="T60" fmla="*/ 247 w 364"/>
                <a:gd name="T61" fmla="*/ 142 h 326"/>
                <a:gd name="T62" fmla="*/ 274 w 364"/>
                <a:gd name="T63" fmla="*/ 166 h 326"/>
                <a:gd name="T64" fmla="*/ 299 w 364"/>
                <a:gd name="T65" fmla="*/ 149 h 326"/>
                <a:gd name="T66" fmla="*/ 335 w 364"/>
                <a:gd name="T67" fmla="*/ 147 h 326"/>
                <a:gd name="T68" fmla="*/ 340 w 364"/>
                <a:gd name="T69" fmla="*/ 117 h 326"/>
                <a:gd name="T70" fmla="*/ 285 w 364"/>
                <a:gd name="T71" fmla="*/ 135 h 326"/>
                <a:gd name="T72" fmla="*/ 278 w 364"/>
                <a:gd name="T73" fmla="*/ 31 h 326"/>
                <a:gd name="T74" fmla="*/ 285 w 364"/>
                <a:gd name="T75" fmla="*/ 135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4" h="326">
                  <a:moveTo>
                    <a:pt x="244" y="215"/>
                  </a:moveTo>
                  <a:cubicBezTo>
                    <a:pt x="242" y="177"/>
                    <a:pt x="242" y="177"/>
                    <a:pt x="242" y="177"/>
                  </a:cubicBezTo>
                  <a:cubicBezTo>
                    <a:pt x="219" y="179"/>
                    <a:pt x="219" y="179"/>
                    <a:pt x="219" y="179"/>
                  </a:cubicBezTo>
                  <a:cubicBezTo>
                    <a:pt x="216" y="165"/>
                    <a:pt x="210" y="153"/>
                    <a:pt x="202" y="142"/>
                  </a:cubicBezTo>
                  <a:cubicBezTo>
                    <a:pt x="216" y="125"/>
                    <a:pt x="216" y="125"/>
                    <a:pt x="216" y="125"/>
                  </a:cubicBezTo>
                  <a:cubicBezTo>
                    <a:pt x="188" y="100"/>
                    <a:pt x="188" y="100"/>
                    <a:pt x="188" y="100"/>
                  </a:cubicBezTo>
                  <a:cubicBezTo>
                    <a:pt x="173" y="117"/>
                    <a:pt x="173" y="117"/>
                    <a:pt x="173" y="117"/>
                  </a:cubicBezTo>
                  <a:cubicBezTo>
                    <a:pt x="161" y="110"/>
                    <a:pt x="148" y="106"/>
                    <a:pt x="135" y="104"/>
                  </a:cubicBezTo>
                  <a:cubicBezTo>
                    <a:pt x="133" y="81"/>
                    <a:pt x="133" y="81"/>
                    <a:pt x="133" y="81"/>
                  </a:cubicBezTo>
                  <a:cubicBezTo>
                    <a:pt x="95" y="84"/>
                    <a:pt x="95" y="84"/>
                    <a:pt x="95" y="84"/>
                  </a:cubicBezTo>
                  <a:cubicBezTo>
                    <a:pt x="97" y="106"/>
                    <a:pt x="97" y="106"/>
                    <a:pt x="97" y="106"/>
                  </a:cubicBezTo>
                  <a:cubicBezTo>
                    <a:pt x="83" y="110"/>
                    <a:pt x="71" y="116"/>
                    <a:pt x="60" y="124"/>
                  </a:cubicBezTo>
                  <a:cubicBezTo>
                    <a:pt x="43" y="109"/>
                    <a:pt x="43" y="109"/>
                    <a:pt x="43" y="109"/>
                  </a:cubicBezTo>
                  <a:cubicBezTo>
                    <a:pt x="18" y="138"/>
                    <a:pt x="18" y="138"/>
                    <a:pt x="18" y="138"/>
                  </a:cubicBezTo>
                  <a:cubicBezTo>
                    <a:pt x="35" y="153"/>
                    <a:pt x="35" y="153"/>
                    <a:pt x="35" y="153"/>
                  </a:cubicBezTo>
                  <a:cubicBezTo>
                    <a:pt x="28" y="164"/>
                    <a:pt x="24" y="177"/>
                    <a:pt x="22" y="191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2" y="231"/>
                    <a:pt x="2" y="231"/>
                    <a:pt x="2" y="231"/>
                  </a:cubicBezTo>
                  <a:cubicBezTo>
                    <a:pt x="25" y="229"/>
                    <a:pt x="25" y="229"/>
                    <a:pt x="25" y="229"/>
                  </a:cubicBezTo>
                  <a:cubicBezTo>
                    <a:pt x="28" y="243"/>
                    <a:pt x="34" y="255"/>
                    <a:pt x="42" y="266"/>
                  </a:cubicBezTo>
                  <a:cubicBezTo>
                    <a:pt x="28" y="282"/>
                    <a:pt x="28" y="282"/>
                    <a:pt x="28" y="282"/>
                  </a:cubicBezTo>
                  <a:cubicBezTo>
                    <a:pt x="56" y="308"/>
                    <a:pt x="56" y="308"/>
                    <a:pt x="56" y="308"/>
                  </a:cubicBezTo>
                  <a:cubicBezTo>
                    <a:pt x="71" y="291"/>
                    <a:pt x="71" y="291"/>
                    <a:pt x="71" y="291"/>
                  </a:cubicBezTo>
                  <a:cubicBezTo>
                    <a:pt x="83" y="297"/>
                    <a:pt x="96" y="302"/>
                    <a:pt x="109" y="304"/>
                  </a:cubicBezTo>
                  <a:cubicBezTo>
                    <a:pt x="111" y="326"/>
                    <a:pt x="111" y="326"/>
                    <a:pt x="111" y="326"/>
                  </a:cubicBezTo>
                  <a:cubicBezTo>
                    <a:pt x="149" y="324"/>
                    <a:pt x="149" y="324"/>
                    <a:pt x="149" y="324"/>
                  </a:cubicBezTo>
                  <a:cubicBezTo>
                    <a:pt x="147" y="301"/>
                    <a:pt x="147" y="301"/>
                    <a:pt x="147" y="301"/>
                  </a:cubicBezTo>
                  <a:cubicBezTo>
                    <a:pt x="161" y="298"/>
                    <a:pt x="173" y="292"/>
                    <a:pt x="184" y="283"/>
                  </a:cubicBezTo>
                  <a:cubicBezTo>
                    <a:pt x="201" y="298"/>
                    <a:pt x="201" y="298"/>
                    <a:pt x="201" y="298"/>
                  </a:cubicBezTo>
                  <a:cubicBezTo>
                    <a:pt x="226" y="270"/>
                    <a:pt x="226" y="270"/>
                    <a:pt x="226" y="270"/>
                  </a:cubicBezTo>
                  <a:cubicBezTo>
                    <a:pt x="209" y="255"/>
                    <a:pt x="209" y="255"/>
                    <a:pt x="209" y="255"/>
                  </a:cubicBezTo>
                  <a:cubicBezTo>
                    <a:pt x="216" y="243"/>
                    <a:pt x="220" y="230"/>
                    <a:pt x="222" y="216"/>
                  </a:cubicBezTo>
                  <a:lnTo>
                    <a:pt x="244" y="215"/>
                  </a:lnTo>
                  <a:close/>
                  <a:moveTo>
                    <a:pt x="127" y="280"/>
                  </a:moveTo>
                  <a:cubicBezTo>
                    <a:pt x="85" y="283"/>
                    <a:pt x="48" y="251"/>
                    <a:pt x="45" y="209"/>
                  </a:cubicBezTo>
                  <a:cubicBezTo>
                    <a:pt x="43" y="167"/>
                    <a:pt x="75" y="130"/>
                    <a:pt x="117" y="127"/>
                  </a:cubicBezTo>
                  <a:cubicBezTo>
                    <a:pt x="159" y="124"/>
                    <a:pt x="196" y="157"/>
                    <a:pt x="199" y="199"/>
                  </a:cubicBezTo>
                  <a:cubicBezTo>
                    <a:pt x="201" y="241"/>
                    <a:pt x="169" y="278"/>
                    <a:pt x="127" y="280"/>
                  </a:cubicBezTo>
                  <a:close/>
                  <a:moveTo>
                    <a:pt x="349" y="91"/>
                  </a:moveTo>
                  <a:cubicBezTo>
                    <a:pt x="364" y="90"/>
                    <a:pt x="364" y="90"/>
                    <a:pt x="364" y="90"/>
                  </a:cubicBezTo>
                  <a:cubicBezTo>
                    <a:pt x="363" y="65"/>
                    <a:pt x="363" y="65"/>
                    <a:pt x="363" y="65"/>
                  </a:cubicBezTo>
                  <a:cubicBezTo>
                    <a:pt x="348" y="66"/>
                    <a:pt x="348" y="66"/>
                    <a:pt x="348" y="66"/>
                  </a:cubicBezTo>
                  <a:cubicBezTo>
                    <a:pt x="345" y="56"/>
                    <a:pt x="341" y="48"/>
                    <a:pt x="335" y="41"/>
                  </a:cubicBezTo>
                  <a:cubicBezTo>
                    <a:pt x="345" y="29"/>
                    <a:pt x="345" y="29"/>
                    <a:pt x="345" y="29"/>
                  </a:cubicBezTo>
                  <a:cubicBezTo>
                    <a:pt x="326" y="12"/>
                    <a:pt x="326" y="12"/>
                    <a:pt x="326" y="12"/>
                  </a:cubicBezTo>
                  <a:cubicBezTo>
                    <a:pt x="316" y="24"/>
                    <a:pt x="316" y="24"/>
                    <a:pt x="316" y="24"/>
                  </a:cubicBezTo>
                  <a:cubicBezTo>
                    <a:pt x="308" y="19"/>
                    <a:pt x="299" y="16"/>
                    <a:pt x="290" y="15"/>
                  </a:cubicBezTo>
                  <a:cubicBezTo>
                    <a:pt x="289" y="0"/>
                    <a:pt x="289" y="0"/>
                    <a:pt x="289" y="0"/>
                  </a:cubicBezTo>
                  <a:cubicBezTo>
                    <a:pt x="263" y="1"/>
                    <a:pt x="263" y="1"/>
                    <a:pt x="263" y="1"/>
                  </a:cubicBezTo>
                  <a:cubicBezTo>
                    <a:pt x="264" y="16"/>
                    <a:pt x="264" y="16"/>
                    <a:pt x="264" y="16"/>
                  </a:cubicBezTo>
                  <a:cubicBezTo>
                    <a:pt x="255" y="19"/>
                    <a:pt x="247" y="23"/>
                    <a:pt x="239" y="29"/>
                  </a:cubicBezTo>
                  <a:cubicBezTo>
                    <a:pt x="228" y="19"/>
                    <a:pt x="228" y="19"/>
                    <a:pt x="228" y="19"/>
                  </a:cubicBezTo>
                  <a:cubicBezTo>
                    <a:pt x="211" y="38"/>
                    <a:pt x="211" y="38"/>
                    <a:pt x="211" y="38"/>
                  </a:cubicBezTo>
                  <a:cubicBezTo>
                    <a:pt x="222" y="48"/>
                    <a:pt x="222" y="48"/>
                    <a:pt x="222" y="48"/>
                  </a:cubicBezTo>
                  <a:cubicBezTo>
                    <a:pt x="218" y="56"/>
                    <a:pt x="215" y="65"/>
                    <a:pt x="213" y="74"/>
                  </a:cubicBezTo>
                  <a:cubicBezTo>
                    <a:pt x="198" y="75"/>
                    <a:pt x="198" y="75"/>
                    <a:pt x="198" y="75"/>
                  </a:cubicBezTo>
                  <a:cubicBezTo>
                    <a:pt x="200" y="101"/>
                    <a:pt x="200" y="101"/>
                    <a:pt x="200" y="101"/>
                  </a:cubicBezTo>
                  <a:cubicBezTo>
                    <a:pt x="215" y="100"/>
                    <a:pt x="215" y="100"/>
                    <a:pt x="215" y="100"/>
                  </a:cubicBezTo>
                  <a:cubicBezTo>
                    <a:pt x="218" y="109"/>
                    <a:pt x="222" y="117"/>
                    <a:pt x="227" y="125"/>
                  </a:cubicBezTo>
                  <a:cubicBezTo>
                    <a:pt x="217" y="136"/>
                    <a:pt x="217" y="136"/>
                    <a:pt x="217" y="136"/>
                  </a:cubicBezTo>
                  <a:cubicBezTo>
                    <a:pt x="237" y="153"/>
                    <a:pt x="237" y="153"/>
                    <a:pt x="237" y="153"/>
                  </a:cubicBezTo>
                  <a:cubicBezTo>
                    <a:pt x="247" y="142"/>
                    <a:pt x="247" y="142"/>
                    <a:pt x="247" y="142"/>
                  </a:cubicBezTo>
                  <a:cubicBezTo>
                    <a:pt x="255" y="146"/>
                    <a:pt x="263" y="149"/>
                    <a:pt x="273" y="151"/>
                  </a:cubicBezTo>
                  <a:cubicBezTo>
                    <a:pt x="274" y="166"/>
                    <a:pt x="274" y="166"/>
                    <a:pt x="274" y="166"/>
                  </a:cubicBezTo>
                  <a:cubicBezTo>
                    <a:pt x="300" y="164"/>
                    <a:pt x="300" y="164"/>
                    <a:pt x="300" y="164"/>
                  </a:cubicBezTo>
                  <a:cubicBezTo>
                    <a:pt x="299" y="149"/>
                    <a:pt x="299" y="149"/>
                    <a:pt x="299" y="149"/>
                  </a:cubicBezTo>
                  <a:cubicBezTo>
                    <a:pt x="308" y="147"/>
                    <a:pt x="316" y="142"/>
                    <a:pt x="323" y="137"/>
                  </a:cubicBezTo>
                  <a:cubicBezTo>
                    <a:pt x="335" y="147"/>
                    <a:pt x="335" y="147"/>
                    <a:pt x="335" y="147"/>
                  </a:cubicBezTo>
                  <a:cubicBezTo>
                    <a:pt x="352" y="127"/>
                    <a:pt x="352" y="127"/>
                    <a:pt x="352" y="127"/>
                  </a:cubicBezTo>
                  <a:cubicBezTo>
                    <a:pt x="340" y="117"/>
                    <a:pt x="340" y="117"/>
                    <a:pt x="340" y="117"/>
                  </a:cubicBezTo>
                  <a:cubicBezTo>
                    <a:pt x="345" y="110"/>
                    <a:pt x="348" y="101"/>
                    <a:pt x="349" y="91"/>
                  </a:cubicBezTo>
                  <a:close/>
                  <a:moveTo>
                    <a:pt x="285" y="135"/>
                  </a:moveTo>
                  <a:cubicBezTo>
                    <a:pt x="256" y="137"/>
                    <a:pt x="231" y="115"/>
                    <a:pt x="229" y="86"/>
                  </a:cubicBezTo>
                  <a:cubicBezTo>
                    <a:pt x="227" y="57"/>
                    <a:pt x="249" y="32"/>
                    <a:pt x="278" y="31"/>
                  </a:cubicBezTo>
                  <a:cubicBezTo>
                    <a:pt x="307" y="29"/>
                    <a:pt x="332" y="51"/>
                    <a:pt x="333" y="79"/>
                  </a:cubicBezTo>
                  <a:cubicBezTo>
                    <a:pt x="335" y="108"/>
                    <a:pt x="313" y="133"/>
                    <a:pt x="285" y="13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" name="Freeform 979"/>
            <p:cNvSpPr>
              <a:spLocks noEditPoints="1"/>
            </p:cNvSpPr>
            <p:nvPr/>
          </p:nvSpPr>
          <p:spPr bwMode="auto">
            <a:xfrm>
              <a:off x="5657575" y="1899557"/>
              <a:ext cx="3862664" cy="3454184"/>
            </a:xfrm>
            <a:custGeom>
              <a:avLst/>
              <a:gdLst>
                <a:gd name="T0" fmla="*/ 242 w 364"/>
                <a:gd name="T1" fmla="*/ 177 h 326"/>
                <a:gd name="T2" fmla="*/ 202 w 364"/>
                <a:gd name="T3" fmla="*/ 142 h 326"/>
                <a:gd name="T4" fmla="*/ 188 w 364"/>
                <a:gd name="T5" fmla="*/ 100 h 326"/>
                <a:gd name="T6" fmla="*/ 135 w 364"/>
                <a:gd name="T7" fmla="*/ 104 h 326"/>
                <a:gd name="T8" fmla="*/ 95 w 364"/>
                <a:gd name="T9" fmla="*/ 84 h 326"/>
                <a:gd name="T10" fmla="*/ 60 w 364"/>
                <a:gd name="T11" fmla="*/ 124 h 326"/>
                <a:gd name="T12" fmla="*/ 18 w 364"/>
                <a:gd name="T13" fmla="*/ 138 h 326"/>
                <a:gd name="T14" fmla="*/ 22 w 364"/>
                <a:gd name="T15" fmla="*/ 191 h 326"/>
                <a:gd name="T16" fmla="*/ 2 w 364"/>
                <a:gd name="T17" fmla="*/ 231 h 326"/>
                <a:gd name="T18" fmla="*/ 42 w 364"/>
                <a:gd name="T19" fmla="*/ 266 h 326"/>
                <a:gd name="T20" fmla="*/ 56 w 364"/>
                <a:gd name="T21" fmla="*/ 308 h 326"/>
                <a:gd name="T22" fmla="*/ 109 w 364"/>
                <a:gd name="T23" fmla="*/ 304 h 326"/>
                <a:gd name="T24" fmla="*/ 149 w 364"/>
                <a:gd name="T25" fmla="*/ 324 h 326"/>
                <a:gd name="T26" fmla="*/ 184 w 364"/>
                <a:gd name="T27" fmla="*/ 283 h 326"/>
                <a:gd name="T28" fmla="*/ 226 w 364"/>
                <a:gd name="T29" fmla="*/ 270 h 326"/>
                <a:gd name="T30" fmla="*/ 222 w 364"/>
                <a:gd name="T31" fmla="*/ 216 h 326"/>
                <a:gd name="T32" fmla="*/ 127 w 364"/>
                <a:gd name="T33" fmla="*/ 280 h 326"/>
                <a:gd name="T34" fmla="*/ 117 w 364"/>
                <a:gd name="T35" fmla="*/ 127 h 326"/>
                <a:gd name="T36" fmla="*/ 127 w 364"/>
                <a:gd name="T37" fmla="*/ 280 h 326"/>
                <a:gd name="T38" fmla="*/ 364 w 364"/>
                <a:gd name="T39" fmla="*/ 90 h 326"/>
                <a:gd name="T40" fmla="*/ 348 w 364"/>
                <a:gd name="T41" fmla="*/ 66 h 326"/>
                <a:gd name="T42" fmla="*/ 345 w 364"/>
                <a:gd name="T43" fmla="*/ 29 h 326"/>
                <a:gd name="T44" fmla="*/ 316 w 364"/>
                <a:gd name="T45" fmla="*/ 24 h 326"/>
                <a:gd name="T46" fmla="*/ 289 w 364"/>
                <a:gd name="T47" fmla="*/ 0 h 326"/>
                <a:gd name="T48" fmla="*/ 264 w 364"/>
                <a:gd name="T49" fmla="*/ 16 h 326"/>
                <a:gd name="T50" fmla="*/ 228 w 364"/>
                <a:gd name="T51" fmla="*/ 19 h 326"/>
                <a:gd name="T52" fmla="*/ 222 w 364"/>
                <a:gd name="T53" fmla="*/ 48 h 326"/>
                <a:gd name="T54" fmla="*/ 198 w 364"/>
                <a:gd name="T55" fmla="*/ 75 h 326"/>
                <a:gd name="T56" fmla="*/ 215 w 364"/>
                <a:gd name="T57" fmla="*/ 100 h 326"/>
                <a:gd name="T58" fmla="*/ 217 w 364"/>
                <a:gd name="T59" fmla="*/ 136 h 326"/>
                <a:gd name="T60" fmla="*/ 247 w 364"/>
                <a:gd name="T61" fmla="*/ 142 h 326"/>
                <a:gd name="T62" fmla="*/ 274 w 364"/>
                <a:gd name="T63" fmla="*/ 166 h 326"/>
                <a:gd name="T64" fmla="*/ 299 w 364"/>
                <a:gd name="T65" fmla="*/ 149 h 326"/>
                <a:gd name="T66" fmla="*/ 335 w 364"/>
                <a:gd name="T67" fmla="*/ 147 h 326"/>
                <a:gd name="T68" fmla="*/ 340 w 364"/>
                <a:gd name="T69" fmla="*/ 117 h 326"/>
                <a:gd name="T70" fmla="*/ 285 w 364"/>
                <a:gd name="T71" fmla="*/ 135 h 326"/>
                <a:gd name="T72" fmla="*/ 278 w 364"/>
                <a:gd name="T73" fmla="*/ 31 h 326"/>
                <a:gd name="T74" fmla="*/ 285 w 364"/>
                <a:gd name="T75" fmla="*/ 135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4" h="326">
                  <a:moveTo>
                    <a:pt x="244" y="215"/>
                  </a:moveTo>
                  <a:cubicBezTo>
                    <a:pt x="242" y="177"/>
                    <a:pt x="242" y="177"/>
                    <a:pt x="242" y="177"/>
                  </a:cubicBezTo>
                  <a:cubicBezTo>
                    <a:pt x="219" y="179"/>
                    <a:pt x="219" y="179"/>
                    <a:pt x="219" y="179"/>
                  </a:cubicBezTo>
                  <a:cubicBezTo>
                    <a:pt x="216" y="165"/>
                    <a:pt x="210" y="153"/>
                    <a:pt x="202" y="142"/>
                  </a:cubicBezTo>
                  <a:cubicBezTo>
                    <a:pt x="216" y="125"/>
                    <a:pt x="216" y="125"/>
                    <a:pt x="216" y="125"/>
                  </a:cubicBezTo>
                  <a:cubicBezTo>
                    <a:pt x="188" y="100"/>
                    <a:pt x="188" y="100"/>
                    <a:pt x="188" y="100"/>
                  </a:cubicBezTo>
                  <a:cubicBezTo>
                    <a:pt x="173" y="117"/>
                    <a:pt x="173" y="117"/>
                    <a:pt x="173" y="117"/>
                  </a:cubicBezTo>
                  <a:cubicBezTo>
                    <a:pt x="161" y="110"/>
                    <a:pt x="148" y="106"/>
                    <a:pt x="135" y="104"/>
                  </a:cubicBezTo>
                  <a:cubicBezTo>
                    <a:pt x="133" y="81"/>
                    <a:pt x="133" y="81"/>
                    <a:pt x="133" y="81"/>
                  </a:cubicBezTo>
                  <a:cubicBezTo>
                    <a:pt x="95" y="84"/>
                    <a:pt x="95" y="84"/>
                    <a:pt x="95" y="84"/>
                  </a:cubicBezTo>
                  <a:cubicBezTo>
                    <a:pt x="97" y="106"/>
                    <a:pt x="97" y="106"/>
                    <a:pt x="97" y="106"/>
                  </a:cubicBezTo>
                  <a:cubicBezTo>
                    <a:pt x="83" y="110"/>
                    <a:pt x="71" y="116"/>
                    <a:pt x="60" y="124"/>
                  </a:cubicBezTo>
                  <a:cubicBezTo>
                    <a:pt x="43" y="109"/>
                    <a:pt x="43" y="109"/>
                    <a:pt x="43" y="109"/>
                  </a:cubicBezTo>
                  <a:cubicBezTo>
                    <a:pt x="18" y="138"/>
                    <a:pt x="18" y="138"/>
                    <a:pt x="18" y="138"/>
                  </a:cubicBezTo>
                  <a:cubicBezTo>
                    <a:pt x="35" y="153"/>
                    <a:pt x="35" y="153"/>
                    <a:pt x="35" y="153"/>
                  </a:cubicBezTo>
                  <a:cubicBezTo>
                    <a:pt x="28" y="164"/>
                    <a:pt x="24" y="177"/>
                    <a:pt x="22" y="191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2" y="231"/>
                    <a:pt x="2" y="231"/>
                    <a:pt x="2" y="231"/>
                  </a:cubicBezTo>
                  <a:cubicBezTo>
                    <a:pt x="25" y="229"/>
                    <a:pt x="25" y="229"/>
                    <a:pt x="25" y="229"/>
                  </a:cubicBezTo>
                  <a:cubicBezTo>
                    <a:pt x="28" y="243"/>
                    <a:pt x="34" y="255"/>
                    <a:pt x="42" y="266"/>
                  </a:cubicBezTo>
                  <a:cubicBezTo>
                    <a:pt x="28" y="282"/>
                    <a:pt x="28" y="282"/>
                    <a:pt x="28" y="282"/>
                  </a:cubicBezTo>
                  <a:cubicBezTo>
                    <a:pt x="56" y="308"/>
                    <a:pt x="56" y="308"/>
                    <a:pt x="56" y="308"/>
                  </a:cubicBezTo>
                  <a:cubicBezTo>
                    <a:pt x="71" y="291"/>
                    <a:pt x="71" y="291"/>
                    <a:pt x="71" y="291"/>
                  </a:cubicBezTo>
                  <a:cubicBezTo>
                    <a:pt x="83" y="297"/>
                    <a:pt x="96" y="302"/>
                    <a:pt x="109" y="304"/>
                  </a:cubicBezTo>
                  <a:cubicBezTo>
                    <a:pt x="111" y="326"/>
                    <a:pt x="111" y="326"/>
                    <a:pt x="111" y="326"/>
                  </a:cubicBezTo>
                  <a:cubicBezTo>
                    <a:pt x="149" y="324"/>
                    <a:pt x="149" y="324"/>
                    <a:pt x="149" y="324"/>
                  </a:cubicBezTo>
                  <a:cubicBezTo>
                    <a:pt x="147" y="301"/>
                    <a:pt x="147" y="301"/>
                    <a:pt x="147" y="301"/>
                  </a:cubicBezTo>
                  <a:cubicBezTo>
                    <a:pt x="161" y="298"/>
                    <a:pt x="173" y="292"/>
                    <a:pt x="184" y="283"/>
                  </a:cubicBezTo>
                  <a:cubicBezTo>
                    <a:pt x="201" y="298"/>
                    <a:pt x="201" y="298"/>
                    <a:pt x="201" y="298"/>
                  </a:cubicBezTo>
                  <a:cubicBezTo>
                    <a:pt x="226" y="270"/>
                    <a:pt x="226" y="270"/>
                    <a:pt x="226" y="270"/>
                  </a:cubicBezTo>
                  <a:cubicBezTo>
                    <a:pt x="209" y="255"/>
                    <a:pt x="209" y="255"/>
                    <a:pt x="209" y="255"/>
                  </a:cubicBezTo>
                  <a:cubicBezTo>
                    <a:pt x="216" y="243"/>
                    <a:pt x="220" y="230"/>
                    <a:pt x="222" y="216"/>
                  </a:cubicBezTo>
                  <a:lnTo>
                    <a:pt x="244" y="215"/>
                  </a:lnTo>
                  <a:close/>
                  <a:moveTo>
                    <a:pt x="127" y="280"/>
                  </a:moveTo>
                  <a:cubicBezTo>
                    <a:pt x="85" y="283"/>
                    <a:pt x="48" y="251"/>
                    <a:pt x="45" y="209"/>
                  </a:cubicBezTo>
                  <a:cubicBezTo>
                    <a:pt x="43" y="167"/>
                    <a:pt x="75" y="130"/>
                    <a:pt x="117" y="127"/>
                  </a:cubicBezTo>
                  <a:cubicBezTo>
                    <a:pt x="159" y="124"/>
                    <a:pt x="196" y="157"/>
                    <a:pt x="199" y="199"/>
                  </a:cubicBezTo>
                  <a:cubicBezTo>
                    <a:pt x="201" y="241"/>
                    <a:pt x="169" y="278"/>
                    <a:pt x="127" y="280"/>
                  </a:cubicBezTo>
                  <a:close/>
                  <a:moveTo>
                    <a:pt x="349" y="91"/>
                  </a:moveTo>
                  <a:cubicBezTo>
                    <a:pt x="364" y="90"/>
                    <a:pt x="364" y="90"/>
                    <a:pt x="364" y="90"/>
                  </a:cubicBezTo>
                  <a:cubicBezTo>
                    <a:pt x="363" y="65"/>
                    <a:pt x="363" y="65"/>
                    <a:pt x="363" y="65"/>
                  </a:cubicBezTo>
                  <a:cubicBezTo>
                    <a:pt x="348" y="66"/>
                    <a:pt x="348" y="66"/>
                    <a:pt x="348" y="66"/>
                  </a:cubicBezTo>
                  <a:cubicBezTo>
                    <a:pt x="345" y="56"/>
                    <a:pt x="341" y="48"/>
                    <a:pt x="335" y="41"/>
                  </a:cubicBezTo>
                  <a:cubicBezTo>
                    <a:pt x="345" y="29"/>
                    <a:pt x="345" y="29"/>
                    <a:pt x="345" y="29"/>
                  </a:cubicBezTo>
                  <a:cubicBezTo>
                    <a:pt x="326" y="12"/>
                    <a:pt x="326" y="12"/>
                    <a:pt x="326" y="12"/>
                  </a:cubicBezTo>
                  <a:cubicBezTo>
                    <a:pt x="316" y="24"/>
                    <a:pt x="316" y="24"/>
                    <a:pt x="316" y="24"/>
                  </a:cubicBezTo>
                  <a:cubicBezTo>
                    <a:pt x="308" y="19"/>
                    <a:pt x="299" y="16"/>
                    <a:pt x="290" y="15"/>
                  </a:cubicBezTo>
                  <a:cubicBezTo>
                    <a:pt x="289" y="0"/>
                    <a:pt x="289" y="0"/>
                    <a:pt x="289" y="0"/>
                  </a:cubicBezTo>
                  <a:cubicBezTo>
                    <a:pt x="263" y="1"/>
                    <a:pt x="263" y="1"/>
                    <a:pt x="263" y="1"/>
                  </a:cubicBezTo>
                  <a:cubicBezTo>
                    <a:pt x="264" y="16"/>
                    <a:pt x="264" y="16"/>
                    <a:pt x="264" y="16"/>
                  </a:cubicBezTo>
                  <a:cubicBezTo>
                    <a:pt x="255" y="19"/>
                    <a:pt x="247" y="23"/>
                    <a:pt x="239" y="29"/>
                  </a:cubicBezTo>
                  <a:cubicBezTo>
                    <a:pt x="228" y="19"/>
                    <a:pt x="228" y="19"/>
                    <a:pt x="228" y="19"/>
                  </a:cubicBezTo>
                  <a:cubicBezTo>
                    <a:pt x="211" y="38"/>
                    <a:pt x="211" y="38"/>
                    <a:pt x="211" y="38"/>
                  </a:cubicBezTo>
                  <a:cubicBezTo>
                    <a:pt x="222" y="48"/>
                    <a:pt x="222" y="48"/>
                    <a:pt x="222" y="48"/>
                  </a:cubicBezTo>
                  <a:cubicBezTo>
                    <a:pt x="218" y="56"/>
                    <a:pt x="215" y="65"/>
                    <a:pt x="213" y="74"/>
                  </a:cubicBezTo>
                  <a:cubicBezTo>
                    <a:pt x="198" y="75"/>
                    <a:pt x="198" y="75"/>
                    <a:pt x="198" y="75"/>
                  </a:cubicBezTo>
                  <a:cubicBezTo>
                    <a:pt x="200" y="101"/>
                    <a:pt x="200" y="101"/>
                    <a:pt x="200" y="101"/>
                  </a:cubicBezTo>
                  <a:cubicBezTo>
                    <a:pt x="215" y="100"/>
                    <a:pt x="215" y="100"/>
                    <a:pt x="215" y="100"/>
                  </a:cubicBezTo>
                  <a:cubicBezTo>
                    <a:pt x="218" y="109"/>
                    <a:pt x="222" y="117"/>
                    <a:pt x="227" y="125"/>
                  </a:cubicBezTo>
                  <a:cubicBezTo>
                    <a:pt x="217" y="136"/>
                    <a:pt x="217" y="136"/>
                    <a:pt x="217" y="136"/>
                  </a:cubicBezTo>
                  <a:cubicBezTo>
                    <a:pt x="237" y="153"/>
                    <a:pt x="237" y="153"/>
                    <a:pt x="237" y="153"/>
                  </a:cubicBezTo>
                  <a:cubicBezTo>
                    <a:pt x="247" y="142"/>
                    <a:pt x="247" y="142"/>
                    <a:pt x="247" y="142"/>
                  </a:cubicBezTo>
                  <a:cubicBezTo>
                    <a:pt x="255" y="146"/>
                    <a:pt x="263" y="149"/>
                    <a:pt x="273" y="151"/>
                  </a:cubicBezTo>
                  <a:cubicBezTo>
                    <a:pt x="274" y="166"/>
                    <a:pt x="274" y="166"/>
                    <a:pt x="274" y="166"/>
                  </a:cubicBezTo>
                  <a:cubicBezTo>
                    <a:pt x="300" y="164"/>
                    <a:pt x="300" y="164"/>
                    <a:pt x="300" y="164"/>
                  </a:cubicBezTo>
                  <a:cubicBezTo>
                    <a:pt x="299" y="149"/>
                    <a:pt x="299" y="149"/>
                    <a:pt x="299" y="149"/>
                  </a:cubicBezTo>
                  <a:cubicBezTo>
                    <a:pt x="308" y="147"/>
                    <a:pt x="316" y="142"/>
                    <a:pt x="323" y="137"/>
                  </a:cubicBezTo>
                  <a:cubicBezTo>
                    <a:pt x="335" y="147"/>
                    <a:pt x="335" y="147"/>
                    <a:pt x="335" y="147"/>
                  </a:cubicBezTo>
                  <a:cubicBezTo>
                    <a:pt x="352" y="127"/>
                    <a:pt x="352" y="127"/>
                    <a:pt x="352" y="127"/>
                  </a:cubicBezTo>
                  <a:cubicBezTo>
                    <a:pt x="340" y="117"/>
                    <a:pt x="340" y="117"/>
                    <a:pt x="340" y="117"/>
                  </a:cubicBezTo>
                  <a:cubicBezTo>
                    <a:pt x="345" y="110"/>
                    <a:pt x="348" y="101"/>
                    <a:pt x="349" y="91"/>
                  </a:cubicBezTo>
                  <a:close/>
                  <a:moveTo>
                    <a:pt x="285" y="135"/>
                  </a:moveTo>
                  <a:cubicBezTo>
                    <a:pt x="256" y="137"/>
                    <a:pt x="231" y="115"/>
                    <a:pt x="229" y="86"/>
                  </a:cubicBezTo>
                  <a:cubicBezTo>
                    <a:pt x="227" y="57"/>
                    <a:pt x="249" y="32"/>
                    <a:pt x="278" y="31"/>
                  </a:cubicBezTo>
                  <a:cubicBezTo>
                    <a:pt x="307" y="29"/>
                    <a:pt x="332" y="51"/>
                    <a:pt x="333" y="79"/>
                  </a:cubicBezTo>
                  <a:cubicBezTo>
                    <a:pt x="335" y="108"/>
                    <a:pt x="313" y="133"/>
                    <a:pt x="285" y="13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" name="Freeform 979"/>
            <p:cNvSpPr>
              <a:spLocks noEditPoints="1"/>
            </p:cNvSpPr>
            <p:nvPr/>
          </p:nvSpPr>
          <p:spPr bwMode="auto">
            <a:xfrm>
              <a:off x="2285449" y="4426750"/>
              <a:ext cx="3862664" cy="3454184"/>
            </a:xfrm>
            <a:custGeom>
              <a:avLst/>
              <a:gdLst>
                <a:gd name="T0" fmla="*/ 242 w 364"/>
                <a:gd name="T1" fmla="*/ 177 h 326"/>
                <a:gd name="T2" fmla="*/ 202 w 364"/>
                <a:gd name="T3" fmla="*/ 142 h 326"/>
                <a:gd name="T4" fmla="*/ 188 w 364"/>
                <a:gd name="T5" fmla="*/ 100 h 326"/>
                <a:gd name="T6" fmla="*/ 135 w 364"/>
                <a:gd name="T7" fmla="*/ 104 h 326"/>
                <a:gd name="T8" fmla="*/ 95 w 364"/>
                <a:gd name="T9" fmla="*/ 84 h 326"/>
                <a:gd name="T10" fmla="*/ 60 w 364"/>
                <a:gd name="T11" fmla="*/ 124 h 326"/>
                <a:gd name="T12" fmla="*/ 18 w 364"/>
                <a:gd name="T13" fmla="*/ 138 h 326"/>
                <a:gd name="T14" fmla="*/ 22 w 364"/>
                <a:gd name="T15" fmla="*/ 191 h 326"/>
                <a:gd name="T16" fmla="*/ 2 w 364"/>
                <a:gd name="T17" fmla="*/ 231 h 326"/>
                <a:gd name="T18" fmla="*/ 42 w 364"/>
                <a:gd name="T19" fmla="*/ 266 h 326"/>
                <a:gd name="T20" fmla="*/ 56 w 364"/>
                <a:gd name="T21" fmla="*/ 308 h 326"/>
                <a:gd name="T22" fmla="*/ 109 w 364"/>
                <a:gd name="T23" fmla="*/ 304 h 326"/>
                <a:gd name="T24" fmla="*/ 149 w 364"/>
                <a:gd name="T25" fmla="*/ 324 h 326"/>
                <a:gd name="T26" fmla="*/ 184 w 364"/>
                <a:gd name="T27" fmla="*/ 283 h 326"/>
                <a:gd name="T28" fmla="*/ 226 w 364"/>
                <a:gd name="T29" fmla="*/ 270 h 326"/>
                <a:gd name="T30" fmla="*/ 222 w 364"/>
                <a:gd name="T31" fmla="*/ 216 h 326"/>
                <a:gd name="T32" fmla="*/ 127 w 364"/>
                <a:gd name="T33" fmla="*/ 280 h 326"/>
                <a:gd name="T34" fmla="*/ 117 w 364"/>
                <a:gd name="T35" fmla="*/ 127 h 326"/>
                <a:gd name="T36" fmla="*/ 127 w 364"/>
                <a:gd name="T37" fmla="*/ 280 h 326"/>
                <a:gd name="T38" fmla="*/ 364 w 364"/>
                <a:gd name="T39" fmla="*/ 90 h 326"/>
                <a:gd name="T40" fmla="*/ 348 w 364"/>
                <a:gd name="T41" fmla="*/ 66 h 326"/>
                <a:gd name="T42" fmla="*/ 345 w 364"/>
                <a:gd name="T43" fmla="*/ 29 h 326"/>
                <a:gd name="T44" fmla="*/ 316 w 364"/>
                <a:gd name="T45" fmla="*/ 24 h 326"/>
                <a:gd name="T46" fmla="*/ 289 w 364"/>
                <a:gd name="T47" fmla="*/ 0 h 326"/>
                <a:gd name="T48" fmla="*/ 264 w 364"/>
                <a:gd name="T49" fmla="*/ 16 h 326"/>
                <a:gd name="T50" fmla="*/ 228 w 364"/>
                <a:gd name="T51" fmla="*/ 19 h 326"/>
                <a:gd name="T52" fmla="*/ 222 w 364"/>
                <a:gd name="T53" fmla="*/ 48 h 326"/>
                <a:gd name="T54" fmla="*/ 198 w 364"/>
                <a:gd name="T55" fmla="*/ 75 h 326"/>
                <a:gd name="T56" fmla="*/ 215 w 364"/>
                <a:gd name="T57" fmla="*/ 100 h 326"/>
                <a:gd name="T58" fmla="*/ 217 w 364"/>
                <a:gd name="T59" fmla="*/ 136 h 326"/>
                <a:gd name="T60" fmla="*/ 247 w 364"/>
                <a:gd name="T61" fmla="*/ 142 h 326"/>
                <a:gd name="T62" fmla="*/ 274 w 364"/>
                <a:gd name="T63" fmla="*/ 166 h 326"/>
                <a:gd name="T64" fmla="*/ 299 w 364"/>
                <a:gd name="T65" fmla="*/ 149 h 326"/>
                <a:gd name="T66" fmla="*/ 335 w 364"/>
                <a:gd name="T67" fmla="*/ 147 h 326"/>
                <a:gd name="T68" fmla="*/ 340 w 364"/>
                <a:gd name="T69" fmla="*/ 117 h 326"/>
                <a:gd name="T70" fmla="*/ 285 w 364"/>
                <a:gd name="T71" fmla="*/ 135 h 326"/>
                <a:gd name="T72" fmla="*/ 278 w 364"/>
                <a:gd name="T73" fmla="*/ 31 h 326"/>
                <a:gd name="T74" fmla="*/ 285 w 364"/>
                <a:gd name="T75" fmla="*/ 135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4" h="326">
                  <a:moveTo>
                    <a:pt x="244" y="215"/>
                  </a:moveTo>
                  <a:cubicBezTo>
                    <a:pt x="242" y="177"/>
                    <a:pt x="242" y="177"/>
                    <a:pt x="242" y="177"/>
                  </a:cubicBezTo>
                  <a:cubicBezTo>
                    <a:pt x="219" y="179"/>
                    <a:pt x="219" y="179"/>
                    <a:pt x="219" y="179"/>
                  </a:cubicBezTo>
                  <a:cubicBezTo>
                    <a:pt x="216" y="165"/>
                    <a:pt x="210" y="153"/>
                    <a:pt x="202" y="142"/>
                  </a:cubicBezTo>
                  <a:cubicBezTo>
                    <a:pt x="216" y="125"/>
                    <a:pt x="216" y="125"/>
                    <a:pt x="216" y="125"/>
                  </a:cubicBezTo>
                  <a:cubicBezTo>
                    <a:pt x="188" y="100"/>
                    <a:pt x="188" y="100"/>
                    <a:pt x="188" y="100"/>
                  </a:cubicBezTo>
                  <a:cubicBezTo>
                    <a:pt x="173" y="117"/>
                    <a:pt x="173" y="117"/>
                    <a:pt x="173" y="117"/>
                  </a:cubicBezTo>
                  <a:cubicBezTo>
                    <a:pt x="161" y="110"/>
                    <a:pt x="148" y="106"/>
                    <a:pt x="135" y="104"/>
                  </a:cubicBezTo>
                  <a:cubicBezTo>
                    <a:pt x="133" y="81"/>
                    <a:pt x="133" y="81"/>
                    <a:pt x="133" y="81"/>
                  </a:cubicBezTo>
                  <a:cubicBezTo>
                    <a:pt x="95" y="84"/>
                    <a:pt x="95" y="84"/>
                    <a:pt x="95" y="84"/>
                  </a:cubicBezTo>
                  <a:cubicBezTo>
                    <a:pt x="97" y="106"/>
                    <a:pt x="97" y="106"/>
                    <a:pt x="97" y="106"/>
                  </a:cubicBezTo>
                  <a:cubicBezTo>
                    <a:pt x="83" y="110"/>
                    <a:pt x="71" y="116"/>
                    <a:pt x="60" y="124"/>
                  </a:cubicBezTo>
                  <a:cubicBezTo>
                    <a:pt x="43" y="109"/>
                    <a:pt x="43" y="109"/>
                    <a:pt x="43" y="109"/>
                  </a:cubicBezTo>
                  <a:cubicBezTo>
                    <a:pt x="18" y="138"/>
                    <a:pt x="18" y="138"/>
                    <a:pt x="18" y="138"/>
                  </a:cubicBezTo>
                  <a:cubicBezTo>
                    <a:pt x="35" y="153"/>
                    <a:pt x="35" y="153"/>
                    <a:pt x="35" y="153"/>
                  </a:cubicBezTo>
                  <a:cubicBezTo>
                    <a:pt x="28" y="164"/>
                    <a:pt x="24" y="177"/>
                    <a:pt x="22" y="191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2" y="231"/>
                    <a:pt x="2" y="231"/>
                    <a:pt x="2" y="231"/>
                  </a:cubicBezTo>
                  <a:cubicBezTo>
                    <a:pt x="25" y="229"/>
                    <a:pt x="25" y="229"/>
                    <a:pt x="25" y="229"/>
                  </a:cubicBezTo>
                  <a:cubicBezTo>
                    <a:pt x="28" y="243"/>
                    <a:pt x="34" y="255"/>
                    <a:pt x="42" y="266"/>
                  </a:cubicBezTo>
                  <a:cubicBezTo>
                    <a:pt x="28" y="282"/>
                    <a:pt x="28" y="282"/>
                    <a:pt x="28" y="282"/>
                  </a:cubicBezTo>
                  <a:cubicBezTo>
                    <a:pt x="56" y="308"/>
                    <a:pt x="56" y="308"/>
                    <a:pt x="56" y="308"/>
                  </a:cubicBezTo>
                  <a:cubicBezTo>
                    <a:pt x="71" y="291"/>
                    <a:pt x="71" y="291"/>
                    <a:pt x="71" y="291"/>
                  </a:cubicBezTo>
                  <a:cubicBezTo>
                    <a:pt x="83" y="297"/>
                    <a:pt x="96" y="302"/>
                    <a:pt x="109" y="304"/>
                  </a:cubicBezTo>
                  <a:cubicBezTo>
                    <a:pt x="111" y="326"/>
                    <a:pt x="111" y="326"/>
                    <a:pt x="111" y="326"/>
                  </a:cubicBezTo>
                  <a:cubicBezTo>
                    <a:pt x="149" y="324"/>
                    <a:pt x="149" y="324"/>
                    <a:pt x="149" y="324"/>
                  </a:cubicBezTo>
                  <a:cubicBezTo>
                    <a:pt x="147" y="301"/>
                    <a:pt x="147" y="301"/>
                    <a:pt x="147" y="301"/>
                  </a:cubicBezTo>
                  <a:cubicBezTo>
                    <a:pt x="161" y="298"/>
                    <a:pt x="173" y="292"/>
                    <a:pt x="184" y="283"/>
                  </a:cubicBezTo>
                  <a:cubicBezTo>
                    <a:pt x="201" y="298"/>
                    <a:pt x="201" y="298"/>
                    <a:pt x="201" y="298"/>
                  </a:cubicBezTo>
                  <a:cubicBezTo>
                    <a:pt x="226" y="270"/>
                    <a:pt x="226" y="270"/>
                    <a:pt x="226" y="270"/>
                  </a:cubicBezTo>
                  <a:cubicBezTo>
                    <a:pt x="209" y="255"/>
                    <a:pt x="209" y="255"/>
                    <a:pt x="209" y="255"/>
                  </a:cubicBezTo>
                  <a:cubicBezTo>
                    <a:pt x="216" y="243"/>
                    <a:pt x="220" y="230"/>
                    <a:pt x="222" y="216"/>
                  </a:cubicBezTo>
                  <a:lnTo>
                    <a:pt x="244" y="215"/>
                  </a:lnTo>
                  <a:close/>
                  <a:moveTo>
                    <a:pt x="127" y="280"/>
                  </a:moveTo>
                  <a:cubicBezTo>
                    <a:pt x="85" y="283"/>
                    <a:pt x="48" y="251"/>
                    <a:pt x="45" y="209"/>
                  </a:cubicBezTo>
                  <a:cubicBezTo>
                    <a:pt x="43" y="167"/>
                    <a:pt x="75" y="130"/>
                    <a:pt x="117" y="127"/>
                  </a:cubicBezTo>
                  <a:cubicBezTo>
                    <a:pt x="159" y="124"/>
                    <a:pt x="196" y="157"/>
                    <a:pt x="199" y="199"/>
                  </a:cubicBezTo>
                  <a:cubicBezTo>
                    <a:pt x="201" y="241"/>
                    <a:pt x="169" y="278"/>
                    <a:pt x="127" y="280"/>
                  </a:cubicBezTo>
                  <a:close/>
                  <a:moveTo>
                    <a:pt x="349" y="91"/>
                  </a:moveTo>
                  <a:cubicBezTo>
                    <a:pt x="364" y="90"/>
                    <a:pt x="364" y="90"/>
                    <a:pt x="364" y="90"/>
                  </a:cubicBezTo>
                  <a:cubicBezTo>
                    <a:pt x="363" y="65"/>
                    <a:pt x="363" y="65"/>
                    <a:pt x="363" y="65"/>
                  </a:cubicBezTo>
                  <a:cubicBezTo>
                    <a:pt x="348" y="66"/>
                    <a:pt x="348" y="66"/>
                    <a:pt x="348" y="66"/>
                  </a:cubicBezTo>
                  <a:cubicBezTo>
                    <a:pt x="345" y="56"/>
                    <a:pt x="341" y="48"/>
                    <a:pt x="335" y="41"/>
                  </a:cubicBezTo>
                  <a:cubicBezTo>
                    <a:pt x="345" y="29"/>
                    <a:pt x="345" y="29"/>
                    <a:pt x="345" y="29"/>
                  </a:cubicBezTo>
                  <a:cubicBezTo>
                    <a:pt x="326" y="12"/>
                    <a:pt x="326" y="12"/>
                    <a:pt x="326" y="12"/>
                  </a:cubicBezTo>
                  <a:cubicBezTo>
                    <a:pt x="316" y="24"/>
                    <a:pt x="316" y="24"/>
                    <a:pt x="316" y="24"/>
                  </a:cubicBezTo>
                  <a:cubicBezTo>
                    <a:pt x="308" y="19"/>
                    <a:pt x="299" y="16"/>
                    <a:pt x="290" y="15"/>
                  </a:cubicBezTo>
                  <a:cubicBezTo>
                    <a:pt x="289" y="0"/>
                    <a:pt x="289" y="0"/>
                    <a:pt x="289" y="0"/>
                  </a:cubicBezTo>
                  <a:cubicBezTo>
                    <a:pt x="263" y="1"/>
                    <a:pt x="263" y="1"/>
                    <a:pt x="263" y="1"/>
                  </a:cubicBezTo>
                  <a:cubicBezTo>
                    <a:pt x="264" y="16"/>
                    <a:pt x="264" y="16"/>
                    <a:pt x="264" y="16"/>
                  </a:cubicBezTo>
                  <a:cubicBezTo>
                    <a:pt x="255" y="19"/>
                    <a:pt x="247" y="23"/>
                    <a:pt x="239" y="29"/>
                  </a:cubicBezTo>
                  <a:cubicBezTo>
                    <a:pt x="228" y="19"/>
                    <a:pt x="228" y="19"/>
                    <a:pt x="228" y="19"/>
                  </a:cubicBezTo>
                  <a:cubicBezTo>
                    <a:pt x="211" y="38"/>
                    <a:pt x="211" y="38"/>
                    <a:pt x="211" y="38"/>
                  </a:cubicBezTo>
                  <a:cubicBezTo>
                    <a:pt x="222" y="48"/>
                    <a:pt x="222" y="48"/>
                    <a:pt x="222" y="48"/>
                  </a:cubicBezTo>
                  <a:cubicBezTo>
                    <a:pt x="218" y="56"/>
                    <a:pt x="215" y="65"/>
                    <a:pt x="213" y="74"/>
                  </a:cubicBezTo>
                  <a:cubicBezTo>
                    <a:pt x="198" y="75"/>
                    <a:pt x="198" y="75"/>
                    <a:pt x="198" y="75"/>
                  </a:cubicBezTo>
                  <a:cubicBezTo>
                    <a:pt x="200" y="101"/>
                    <a:pt x="200" y="101"/>
                    <a:pt x="200" y="101"/>
                  </a:cubicBezTo>
                  <a:cubicBezTo>
                    <a:pt x="215" y="100"/>
                    <a:pt x="215" y="100"/>
                    <a:pt x="215" y="100"/>
                  </a:cubicBezTo>
                  <a:cubicBezTo>
                    <a:pt x="218" y="109"/>
                    <a:pt x="222" y="117"/>
                    <a:pt x="227" y="125"/>
                  </a:cubicBezTo>
                  <a:cubicBezTo>
                    <a:pt x="217" y="136"/>
                    <a:pt x="217" y="136"/>
                    <a:pt x="217" y="136"/>
                  </a:cubicBezTo>
                  <a:cubicBezTo>
                    <a:pt x="237" y="153"/>
                    <a:pt x="237" y="153"/>
                    <a:pt x="237" y="153"/>
                  </a:cubicBezTo>
                  <a:cubicBezTo>
                    <a:pt x="247" y="142"/>
                    <a:pt x="247" y="142"/>
                    <a:pt x="247" y="142"/>
                  </a:cubicBezTo>
                  <a:cubicBezTo>
                    <a:pt x="255" y="146"/>
                    <a:pt x="263" y="149"/>
                    <a:pt x="273" y="151"/>
                  </a:cubicBezTo>
                  <a:cubicBezTo>
                    <a:pt x="274" y="166"/>
                    <a:pt x="274" y="166"/>
                    <a:pt x="274" y="166"/>
                  </a:cubicBezTo>
                  <a:cubicBezTo>
                    <a:pt x="300" y="164"/>
                    <a:pt x="300" y="164"/>
                    <a:pt x="300" y="164"/>
                  </a:cubicBezTo>
                  <a:cubicBezTo>
                    <a:pt x="299" y="149"/>
                    <a:pt x="299" y="149"/>
                    <a:pt x="299" y="149"/>
                  </a:cubicBezTo>
                  <a:cubicBezTo>
                    <a:pt x="308" y="147"/>
                    <a:pt x="316" y="142"/>
                    <a:pt x="323" y="137"/>
                  </a:cubicBezTo>
                  <a:cubicBezTo>
                    <a:pt x="335" y="147"/>
                    <a:pt x="335" y="147"/>
                    <a:pt x="335" y="147"/>
                  </a:cubicBezTo>
                  <a:cubicBezTo>
                    <a:pt x="352" y="127"/>
                    <a:pt x="352" y="127"/>
                    <a:pt x="352" y="127"/>
                  </a:cubicBezTo>
                  <a:cubicBezTo>
                    <a:pt x="340" y="117"/>
                    <a:pt x="340" y="117"/>
                    <a:pt x="340" y="117"/>
                  </a:cubicBezTo>
                  <a:cubicBezTo>
                    <a:pt x="345" y="110"/>
                    <a:pt x="348" y="101"/>
                    <a:pt x="349" y="91"/>
                  </a:cubicBezTo>
                  <a:close/>
                  <a:moveTo>
                    <a:pt x="285" y="135"/>
                  </a:moveTo>
                  <a:cubicBezTo>
                    <a:pt x="256" y="137"/>
                    <a:pt x="231" y="115"/>
                    <a:pt x="229" y="86"/>
                  </a:cubicBezTo>
                  <a:cubicBezTo>
                    <a:pt x="227" y="57"/>
                    <a:pt x="249" y="32"/>
                    <a:pt x="278" y="31"/>
                  </a:cubicBezTo>
                  <a:cubicBezTo>
                    <a:pt x="307" y="29"/>
                    <a:pt x="332" y="51"/>
                    <a:pt x="333" y="79"/>
                  </a:cubicBezTo>
                  <a:cubicBezTo>
                    <a:pt x="335" y="108"/>
                    <a:pt x="313" y="133"/>
                    <a:pt x="285" y="13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 979"/>
            <p:cNvSpPr>
              <a:spLocks noEditPoints="1"/>
            </p:cNvSpPr>
            <p:nvPr/>
          </p:nvSpPr>
          <p:spPr bwMode="auto">
            <a:xfrm flipH="1">
              <a:off x="-467967" y="2265472"/>
              <a:ext cx="3862664" cy="3454184"/>
            </a:xfrm>
            <a:custGeom>
              <a:avLst/>
              <a:gdLst>
                <a:gd name="T0" fmla="*/ 242 w 364"/>
                <a:gd name="T1" fmla="*/ 177 h 326"/>
                <a:gd name="T2" fmla="*/ 202 w 364"/>
                <a:gd name="T3" fmla="*/ 142 h 326"/>
                <a:gd name="T4" fmla="*/ 188 w 364"/>
                <a:gd name="T5" fmla="*/ 100 h 326"/>
                <a:gd name="T6" fmla="*/ 135 w 364"/>
                <a:gd name="T7" fmla="*/ 104 h 326"/>
                <a:gd name="T8" fmla="*/ 95 w 364"/>
                <a:gd name="T9" fmla="*/ 84 h 326"/>
                <a:gd name="T10" fmla="*/ 60 w 364"/>
                <a:gd name="T11" fmla="*/ 124 h 326"/>
                <a:gd name="T12" fmla="*/ 18 w 364"/>
                <a:gd name="T13" fmla="*/ 138 h 326"/>
                <a:gd name="T14" fmla="*/ 22 w 364"/>
                <a:gd name="T15" fmla="*/ 191 h 326"/>
                <a:gd name="T16" fmla="*/ 2 w 364"/>
                <a:gd name="T17" fmla="*/ 231 h 326"/>
                <a:gd name="T18" fmla="*/ 42 w 364"/>
                <a:gd name="T19" fmla="*/ 266 h 326"/>
                <a:gd name="T20" fmla="*/ 56 w 364"/>
                <a:gd name="T21" fmla="*/ 308 h 326"/>
                <a:gd name="T22" fmla="*/ 109 w 364"/>
                <a:gd name="T23" fmla="*/ 304 h 326"/>
                <a:gd name="T24" fmla="*/ 149 w 364"/>
                <a:gd name="T25" fmla="*/ 324 h 326"/>
                <a:gd name="T26" fmla="*/ 184 w 364"/>
                <a:gd name="T27" fmla="*/ 283 h 326"/>
                <a:gd name="T28" fmla="*/ 226 w 364"/>
                <a:gd name="T29" fmla="*/ 270 h 326"/>
                <a:gd name="T30" fmla="*/ 222 w 364"/>
                <a:gd name="T31" fmla="*/ 216 h 326"/>
                <a:gd name="T32" fmla="*/ 127 w 364"/>
                <a:gd name="T33" fmla="*/ 280 h 326"/>
                <a:gd name="T34" fmla="*/ 117 w 364"/>
                <a:gd name="T35" fmla="*/ 127 h 326"/>
                <a:gd name="T36" fmla="*/ 127 w 364"/>
                <a:gd name="T37" fmla="*/ 280 h 326"/>
                <a:gd name="T38" fmla="*/ 364 w 364"/>
                <a:gd name="T39" fmla="*/ 90 h 326"/>
                <a:gd name="T40" fmla="*/ 348 w 364"/>
                <a:gd name="T41" fmla="*/ 66 h 326"/>
                <a:gd name="T42" fmla="*/ 345 w 364"/>
                <a:gd name="T43" fmla="*/ 29 h 326"/>
                <a:gd name="T44" fmla="*/ 316 w 364"/>
                <a:gd name="T45" fmla="*/ 24 h 326"/>
                <a:gd name="T46" fmla="*/ 289 w 364"/>
                <a:gd name="T47" fmla="*/ 0 h 326"/>
                <a:gd name="T48" fmla="*/ 264 w 364"/>
                <a:gd name="T49" fmla="*/ 16 h 326"/>
                <a:gd name="T50" fmla="*/ 228 w 364"/>
                <a:gd name="T51" fmla="*/ 19 h 326"/>
                <a:gd name="T52" fmla="*/ 222 w 364"/>
                <a:gd name="T53" fmla="*/ 48 h 326"/>
                <a:gd name="T54" fmla="*/ 198 w 364"/>
                <a:gd name="T55" fmla="*/ 75 h 326"/>
                <a:gd name="T56" fmla="*/ 215 w 364"/>
                <a:gd name="T57" fmla="*/ 100 h 326"/>
                <a:gd name="T58" fmla="*/ 217 w 364"/>
                <a:gd name="T59" fmla="*/ 136 h 326"/>
                <a:gd name="T60" fmla="*/ 247 w 364"/>
                <a:gd name="T61" fmla="*/ 142 h 326"/>
                <a:gd name="T62" fmla="*/ 274 w 364"/>
                <a:gd name="T63" fmla="*/ 166 h 326"/>
                <a:gd name="T64" fmla="*/ 299 w 364"/>
                <a:gd name="T65" fmla="*/ 149 h 326"/>
                <a:gd name="T66" fmla="*/ 335 w 364"/>
                <a:gd name="T67" fmla="*/ 147 h 326"/>
                <a:gd name="T68" fmla="*/ 340 w 364"/>
                <a:gd name="T69" fmla="*/ 117 h 326"/>
                <a:gd name="T70" fmla="*/ 285 w 364"/>
                <a:gd name="T71" fmla="*/ 135 h 326"/>
                <a:gd name="T72" fmla="*/ 278 w 364"/>
                <a:gd name="T73" fmla="*/ 31 h 326"/>
                <a:gd name="T74" fmla="*/ 285 w 364"/>
                <a:gd name="T75" fmla="*/ 135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4" h="326">
                  <a:moveTo>
                    <a:pt x="244" y="215"/>
                  </a:moveTo>
                  <a:cubicBezTo>
                    <a:pt x="242" y="177"/>
                    <a:pt x="242" y="177"/>
                    <a:pt x="242" y="177"/>
                  </a:cubicBezTo>
                  <a:cubicBezTo>
                    <a:pt x="219" y="179"/>
                    <a:pt x="219" y="179"/>
                    <a:pt x="219" y="179"/>
                  </a:cubicBezTo>
                  <a:cubicBezTo>
                    <a:pt x="216" y="165"/>
                    <a:pt x="210" y="153"/>
                    <a:pt x="202" y="142"/>
                  </a:cubicBezTo>
                  <a:cubicBezTo>
                    <a:pt x="216" y="125"/>
                    <a:pt x="216" y="125"/>
                    <a:pt x="216" y="125"/>
                  </a:cubicBezTo>
                  <a:cubicBezTo>
                    <a:pt x="188" y="100"/>
                    <a:pt x="188" y="100"/>
                    <a:pt x="188" y="100"/>
                  </a:cubicBezTo>
                  <a:cubicBezTo>
                    <a:pt x="173" y="117"/>
                    <a:pt x="173" y="117"/>
                    <a:pt x="173" y="117"/>
                  </a:cubicBezTo>
                  <a:cubicBezTo>
                    <a:pt x="161" y="110"/>
                    <a:pt x="148" y="106"/>
                    <a:pt x="135" y="104"/>
                  </a:cubicBezTo>
                  <a:cubicBezTo>
                    <a:pt x="133" y="81"/>
                    <a:pt x="133" y="81"/>
                    <a:pt x="133" y="81"/>
                  </a:cubicBezTo>
                  <a:cubicBezTo>
                    <a:pt x="95" y="84"/>
                    <a:pt x="95" y="84"/>
                    <a:pt x="95" y="84"/>
                  </a:cubicBezTo>
                  <a:cubicBezTo>
                    <a:pt x="97" y="106"/>
                    <a:pt x="97" y="106"/>
                    <a:pt x="97" y="106"/>
                  </a:cubicBezTo>
                  <a:cubicBezTo>
                    <a:pt x="83" y="110"/>
                    <a:pt x="71" y="116"/>
                    <a:pt x="60" y="124"/>
                  </a:cubicBezTo>
                  <a:cubicBezTo>
                    <a:pt x="43" y="109"/>
                    <a:pt x="43" y="109"/>
                    <a:pt x="43" y="109"/>
                  </a:cubicBezTo>
                  <a:cubicBezTo>
                    <a:pt x="18" y="138"/>
                    <a:pt x="18" y="138"/>
                    <a:pt x="18" y="138"/>
                  </a:cubicBezTo>
                  <a:cubicBezTo>
                    <a:pt x="35" y="153"/>
                    <a:pt x="35" y="153"/>
                    <a:pt x="35" y="153"/>
                  </a:cubicBezTo>
                  <a:cubicBezTo>
                    <a:pt x="28" y="164"/>
                    <a:pt x="24" y="177"/>
                    <a:pt x="22" y="191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2" y="231"/>
                    <a:pt x="2" y="231"/>
                    <a:pt x="2" y="231"/>
                  </a:cubicBezTo>
                  <a:cubicBezTo>
                    <a:pt x="25" y="229"/>
                    <a:pt x="25" y="229"/>
                    <a:pt x="25" y="229"/>
                  </a:cubicBezTo>
                  <a:cubicBezTo>
                    <a:pt x="28" y="243"/>
                    <a:pt x="34" y="255"/>
                    <a:pt x="42" y="266"/>
                  </a:cubicBezTo>
                  <a:cubicBezTo>
                    <a:pt x="28" y="282"/>
                    <a:pt x="28" y="282"/>
                    <a:pt x="28" y="282"/>
                  </a:cubicBezTo>
                  <a:cubicBezTo>
                    <a:pt x="56" y="308"/>
                    <a:pt x="56" y="308"/>
                    <a:pt x="56" y="308"/>
                  </a:cubicBezTo>
                  <a:cubicBezTo>
                    <a:pt x="71" y="291"/>
                    <a:pt x="71" y="291"/>
                    <a:pt x="71" y="291"/>
                  </a:cubicBezTo>
                  <a:cubicBezTo>
                    <a:pt x="83" y="297"/>
                    <a:pt x="96" y="302"/>
                    <a:pt x="109" y="304"/>
                  </a:cubicBezTo>
                  <a:cubicBezTo>
                    <a:pt x="111" y="326"/>
                    <a:pt x="111" y="326"/>
                    <a:pt x="111" y="326"/>
                  </a:cubicBezTo>
                  <a:cubicBezTo>
                    <a:pt x="149" y="324"/>
                    <a:pt x="149" y="324"/>
                    <a:pt x="149" y="324"/>
                  </a:cubicBezTo>
                  <a:cubicBezTo>
                    <a:pt x="147" y="301"/>
                    <a:pt x="147" y="301"/>
                    <a:pt x="147" y="301"/>
                  </a:cubicBezTo>
                  <a:cubicBezTo>
                    <a:pt x="161" y="298"/>
                    <a:pt x="173" y="292"/>
                    <a:pt x="184" y="283"/>
                  </a:cubicBezTo>
                  <a:cubicBezTo>
                    <a:pt x="201" y="298"/>
                    <a:pt x="201" y="298"/>
                    <a:pt x="201" y="298"/>
                  </a:cubicBezTo>
                  <a:cubicBezTo>
                    <a:pt x="226" y="270"/>
                    <a:pt x="226" y="270"/>
                    <a:pt x="226" y="270"/>
                  </a:cubicBezTo>
                  <a:cubicBezTo>
                    <a:pt x="209" y="255"/>
                    <a:pt x="209" y="255"/>
                    <a:pt x="209" y="255"/>
                  </a:cubicBezTo>
                  <a:cubicBezTo>
                    <a:pt x="216" y="243"/>
                    <a:pt x="220" y="230"/>
                    <a:pt x="222" y="216"/>
                  </a:cubicBezTo>
                  <a:lnTo>
                    <a:pt x="244" y="215"/>
                  </a:lnTo>
                  <a:close/>
                  <a:moveTo>
                    <a:pt x="127" y="280"/>
                  </a:moveTo>
                  <a:cubicBezTo>
                    <a:pt x="85" y="283"/>
                    <a:pt x="48" y="251"/>
                    <a:pt x="45" y="209"/>
                  </a:cubicBezTo>
                  <a:cubicBezTo>
                    <a:pt x="43" y="167"/>
                    <a:pt x="75" y="130"/>
                    <a:pt x="117" y="127"/>
                  </a:cubicBezTo>
                  <a:cubicBezTo>
                    <a:pt x="159" y="124"/>
                    <a:pt x="196" y="157"/>
                    <a:pt x="199" y="199"/>
                  </a:cubicBezTo>
                  <a:cubicBezTo>
                    <a:pt x="201" y="241"/>
                    <a:pt x="169" y="278"/>
                    <a:pt x="127" y="280"/>
                  </a:cubicBezTo>
                  <a:close/>
                  <a:moveTo>
                    <a:pt x="349" y="91"/>
                  </a:moveTo>
                  <a:cubicBezTo>
                    <a:pt x="364" y="90"/>
                    <a:pt x="364" y="90"/>
                    <a:pt x="364" y="90"/>
                  </a:cubicBezTo>
                  <a:cubicBezTo>
                    <a:pt x="363" y="65"/>
                    <a:pt x="363" y="65"/>
                    <a:pt x="363" y="65"/>
                  </a:cubicBezTo>
                  <a:cubicBezTo>
                    <a:pt x="348" y="66"/>
                    <a:pt x="348" y="66"/>
                    <a:pt x="348" y="66"/>
                  </a:cubicBezTo>
                  <a:cubicBezTo>
                    <a:pt x="345" y="56"/>
                    <a:pt x="341" y="48"/>
                    <a:pt x="335" y="41"/>
                  </a:cubicBezTo>
                  <a:cubicBezTo>
                    <a:pt x="345" y="29"/>
                    <a:pt x="345" y="29"/>
                    <a:pt x="345" y="29"/>
                  </a:cubicBezTo>
                  <a:cubicBezTo>
                    <a:pt x="326" y="12"/>
                    <a:pt x="326" y="12"/>
                    <a:pt x="326" y="12"/>
                  </a:cubicBezTo>
                  <a:cubicBezTo>
                    <a:pt x="316" y="24"/>
                    <a:pt x="316" y="24"/>
                    <a:pt x="316" y="24"/>
                  </a:cubicBezTo>
                  <a:cubicBezTo>
                    <a:pt x="308" y="19"/>
                    <a:pt x="299" y="16"/>
                    <a:pt x="290" y="15"/>
                  </a:cubicBezTo>
                  <a:cubicBezTo>
                    <a:pt x="289" y="0"/>
                    <a:pt x="289" y="0"/>
                    <a:pt x="289" y="0"/>
                  </a:cubicBezTo>
                  <a:cubicBezTo>
                    <a:pt x="263" y="1"/>
                    <a:pt x="263" y="1"/>
                    <a:pt x="263" y="1"/>
                  </a:cubicBezTo>
                  <a:cubicBezTo>
                    <a:pt x="264" y="16"/>
                    <a:pt x="264" y="16"/>
                    <a:pt x="264" y="16"/>
                  </a:cubicBezTo>
                  <a:cubicBezTo>
                    <a:pt x="255" y="19"/>
                    <a:pt x="247" y="23"/>
                    <a:pt x="239" y="29"/>
                  </a:cubicBezTo>
                  <a:cubicBezTo>
                    <a:pt x="228" y="19"/>
                    <a:pt x="228" y="19"/>
                    <a:pt x="228" y="19"/>
                  </a:cubicBezTo>
                  <a:cubicBezTo>
                    <a:pt x="211" y="38"/>
                    <a:pt x="211" y="38"/>
                    <a:pt x="211" y="38"/>
                  </a:cubicBezTo>
                  <a:cubicBezTo>
                    <a:pt x="222" y="48"/>
                    <a:pt x="222" y="48"/>
                    <a:pt x="222" y="48"/>
                  </a:cubicBezTo>
                  <a:cubicBezTo>
                    <a:pt x="218" y="56"/>
                    <a:pt x="215" y="65"/>
                    <a:pt x="213" y="74"/>
                  </a:cubicBezTo>
                  <a:cubicBezTo>
                    <a:pt x="198" y="75"/>
                    <a:pt x="198" y="75"/>
                    <a:pt x="198" y="75"/>
                  </a:cubicBezTo>
                  <a:cubicBezTo>
                    <a:pt x="200" y="101"/>
                    <a:pt x="200" y="101"/>
                    <a:pt x="200" y="101"/>
                  </a:cubicBezTo>
                  <a:cubicBezTo>
                    <a:pt x="215" y="100"/>
                    <a:pt x="215" y="100"/>
                    <a:pt x="215" y="100"/>
                  </a:cubicBezTo>
                  <a:cubicBezTo>
                    <a:pt x="218" y="109"/>
                    <a:pt x="222" y="117"/>
                    <a:pt x="227" y="125"/>
                  </a:cubicBezTo>
                  <a:cubicBezTo>
                    <a:pt x="217" y="136"/>
                    <a:pt x="217" y="136"/>
                    <a:pt x="217" y="136"/>
                  </a:cubicBezTo>
                  <a:cubicBezTo>
                    <a:pt x="237" y="153"/>
                    <a:pt x="237" y="153"/>
                    <a:pt x="237" y="153"/>
                  </a:cubicBezTo>
                  <a:cubicBezTo>
                    <a:pt x="247" y="142"/>
                    <a:pt x="247" y="142"/>
                    <a:pt x="247" y="142"/>
                  </a:cubicBezTo>
                  <a:cubicBezTo>
                    <a:pt x="255" y="146"/>
                    <a:pt x="263" y="149"/>
                    <a:pt x="273" y="151"/>
                  </a:cubicBezTo>
                  <a:cubicBezTo>
                    <a:pt x="274" y="166"/>
                    <a:pt x="274" y="166"/>
                    <a:pt x="274" y="166"/>
                  </a:cubicBezTo>
                  <a:cubicBezTo>
                    <a:pt x="300" y="164"/>
                    <a:pt x="300" y="164"/>
                    <a:pt x="300" y="164"/>
                  </a:cubicBezTo>
                  <a:cubicBezTo>
                    <a:pt x="299" y="149"/>
                    <a:pt x="299" y="149"/>
                    <a:pt x="299" y="149"/>
                  </a:cubicBezTo>
                  <a:cubicBezTo>
                    <a:pt x="308" y="147"/>
                    <a:pt x="316" y="142"/>
                    <a:pt x="323" y="137"/>
                  </a:cubicBezTo>
                  <a:cubicBezTo>
                    <a:pt x="335" y="147"/>
                    <a:pt x="335" y="147"/>
                    <a:pt x="335" y="147"/>
                  </a:cubicBezTo>
                  <a:cubicBezTo>
                    <a:pt x="352" y="127"/>
                    <a:pt x="352" y="127"/>
                    <a:pt x="352" y="127"/>
                  </a:cubicBezTo>
                  <a:cubicBezTo>
                    <a:pt x="340" y="117"/>
                    <a:pt x="340" y="117"/>
                    <a:pt x="340" y="117"/>
                  </a:cubicBezTo>
                  <a:cubicBezTo>
                    <a:pt x="345" y="110"/>
                    <a:pt x="348" y="101"/>
                    <a:pt x="349" y="91"/>
                  </a:cubicBezTo>
                  <a:close/>
                  <a:moveTo>
                    <a:pt x="285" y="135"/>
                  </a:moveTo>
                  <a:cubicBezTo>
                    <a:pt x="256" y="137"/>
                    <a:pt x="231" y="115"/>
                    <a:pt x="229" y="86"/>
                  </a:cubicBezTo>
                  <a:cubicBezTo>
                    <a:pt x="227" y="57"/>
                    <a:pt x="249" y="32"/>
                    <a:pt x="278" y="31"/>
                  </a:cubicBezTo>
                  <a:cubicBezTo>
                    <a:pt x="307" y="29"/>
                    <a:pt x="332" y="51"/>
                    <a:pt x="333" y="79"/>
                  </a:cubicBezTo>
                  <a:cubicBezTo>
                    <a:pt x="335" y="108"/>
                    <a:pt x="313" y="133"/>
                    <a:pt x="285" y="13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979"/>
            <p:cNvSpPr>
              <a:spLocks noEditPoints="1"/>
            </p:cNvSpPr>
            <p:nvPr/>
          </p:nvSpPr>
          <p:spPr bwMode="auto">
            <a:xfrm flipH="1">
              <a:off x="5902844" y="5353741"/>
              <a:ext cx="3862664" cy="3454184"/>
            </a:xfrm>
            <a:custGeom>
              <a:avLst/>
              <a:gdLst>
                <a:gd name="T0" fmla="*/ 242 w 364"/>
                <a:gd name="T1" fmla="*/ 177 h 326"/>
                <a:gd name="T2" fmla="*/ 202 w 364"/>
                <a:gd name="T3" fmla="*/ 142 h 326"/>
                <a:gd name="T4" fmla="*/ 188 w 364"/>
                <a:gd name="T5" fmla="*/ 100 h 326"/>
                <a:gd name="T6" fmla="*/ 135 w 364"/>
                <a:gd name="T7" fmla="*/ 104 h 326"/>
                <a:gd name="T8" fmla="*/ 95 w 364"/>
                <a:gd name="T9" fmla="*/ 84 h 326"/>
                <a:gd name="T10" fmla="*/ 60 w 364"/>
                <a:gd name="T11" fmla="*/ 124 h 326"/>
                <a:gd name="T12" fmla="*/ 18 w 364"/>
                <a:gd name="T13" fmla="*/ 138 h 326"/>
                <a:gd name="T14" fmla="*/ 22 w 364"/>
                <a:gd name="T15" fmla="*/ 191 h 326"/>
                <a:gd name="T16" fmla="*/ 2 w 364"/>
                <a:gd name="T17" fmla="*/ 231 h 326"/>
                <a:gd name="T18" fmla="*/ 42 w 364"/>
                <a:gd name="T19" fmla="*/ 266 h 326"/>
                <a:gd name="T20" fmla="*/ 56 w 364"/>
                <a:gd name="T21" fmla="*/ 308 h 326"/>
                <a:gd name="T22" fmla="*/ 109 w 364"/>
                <a:gd name="T23" fmla="*/ 304 h 326"/>
                <a:gd name="T24" fmla="*/ 149 w 364"/>
                <a:gd name="T25" fmla="*/ 324 h 326"/>
                <a:gd name="T26" fmla="*/ 184 w 364"/>
                <a:gd name="T27" fmla="*/ 283 h 326"/>
                <a:gd name="T28" fmla="*/ 226 w 364"/>
                <a:gd name="T29" fmla="*/ 270 h 326"/>
                <a:gd name="T30" fmla="*/ 222 w 364"/>
                <a:gd name="T31" fmla="*/ 216 h 326"/>
                <a:gd name="T32" fmla="*/ 127 w 364"/>
                <a:gd name="T33" fmla="*/ 280 h 326"/>
                <a:gd name="T34" fmla="*/ 117 w 364"/>
                <a:gd name="T35" fmla="*/ 127 h 326"/>
                <a:gd name="T36" fmla="*/ 127 w 364"/>
                <a:gd name="T37" fmla="*/ 280 h 326"/>
                <a:gd name="T38" fmla="*/ 364 w 364"/>
                <a:gd name="T39" fmla="*/ 90 h 326"/>
                <a:gd name="T40" fmla="*/ 348 w 364"/>
                <a:gd name="T41" fmla="*/ 66 h 326"/>
                <a:gd name="T42" fmla="*/ 345 w 364"/>
                <a:gd name="T43" fmla="*/ 29 h 326"/>
                <a:gd name="T44" fmla="*/ 316 w 364"/>
                <a:gd name="T45" fmla="*/ 24 h 326"/>
                <a:gd name="T46" fmla="*/ 289 w 364"/>
                <a:gd name="T47" fmla="*/ 0 h 326"/>
                <a:gd name="T48" fmla="*/ 264 w 364"/>
                <a:gd name="T49" fmla="*/ 16 h 326"/>
                <a:gd name="T50" fmla="*/ 228 w 364"/>
                <a:gd name="T51" fmla="*/ 19 h 326"/>
                <a:gd name="T52" fmla="*/ 222 w 364"/>
                <a:gd name="T53" fmla="*/ 48 h 326"/>
                <a:gd name="T54" fmla="*/ 198 w 364"/>
                <a:gd name="T55" fmla="*/ 75 h 326"/>
                <a:gd name="T56" fmla="*/ 215 w 364"/>
                <a:gd name="T57" fmla="*/ 100 h 326"/>
                <a:gd name="T58" fmla="*/ 217 w 364"/>
                <a:gd name="T59" fmla="*/ 136 h 326"/>
                <a:gd name="T60" fmla="*/ 247 w 364"/>
                <a:gd name="T61" fmla="*/ 142 h 326"/>
                <a:gd name="T62" fmla="*/ 274 w 364"/>
                <a:gd name="T63" fmla="*/ 166 h 326"/>
                <a:gd name="T64" fmla="*/ 299 w 364"/>
                <a:gd name="T65" fmla="*/ 149 h 326"/>
                <a:gd name="T66" fmla="*/ 335 w 364"/>
                <a:gd name="T67" fmla="*/ 147 h 326"/>
                <a:gd name="T68" fmla="*/ 340 w 364"/>
                <a:gd name="T69" fmla="*/ 117 h 326"/>
                <a:gd name="T70" fmla="*/ 285 w 364"/>
                <a:gd name="T71" fmla="*/ 135 h 326"/>
                <a:gd name="T72" fmla="*/ 278 w 364"/>
                <a:gd name="T73" fmla="*/ 31 h 326"/>
                <a:gd name="T74" fmla="*/ 285 w 364"/>
                <a:gd name="T75" fmla="*/ 135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4" h="326">
                  <a:moveTo>
                    <a:pt x="244" y="215"/>
                  </a:moveTo>
                  <a:cubicBezTo>
                    <a:pt x="242" y="177"/>
                    <a:pt x="242" y="177"/>
                    <a:pt x="242" y="177"/>
                  </a:cubicBezTo>
                  <a:cubicBezTo>
                    <a:pt x="219" y="179"/>
                    <a:pt x="219" y="179"/>
                    <a:pt x="219" y="179"/>
                  </a:cubicBezTo>
                  <a:cubicBezTo>
                    <a:pt x="216" y="165"/>
                    <a:pt x="210" y="153"/>
                    <a:pt x="202" y="142"/>
                  </a:cubicBezTo>
                  <a:cubicBezTo>
                    <a:pt x="216" y="125"/>
                    <a:pt x="216" y="125"/>
                    <a:pt x="216" y="125"/>
                  </a:cubicBezTo>
                  <a:cubicBezTo>
                    <a:pt x="188" y="100"/>
                    <a:pt x="188" y="100"/>
                    <a:pt x="188" y="100"/>
                  </a:cubicBezTo>
                  <a:cubicBezTo>
                    <a:pt x="173" y="117"/>
                    <a:pt x="173" y="117"/>
                    <a:pt x="173" y="117"/>
                  </a:cubicBezTo>
                  <a:cubicBezTo>
                    <a:pt x="161" y="110"/>
                    <a:pt x="148" y="106"/>
                    <a:pt x="135" y="104"/>
                  </a:cubicBezTo>
                  <a:cubicBezTo>
                    <a:pt x="133" y="81"/>
                    <a:pt x="133" y="81"/>
                    <a:pt x="133" y="81"/>
                  </a:cubicBezTo>
                  <a:cubicBezTo>
                    <a:pt x="95" y="84"/>
                    <a:pt x="95" y="84"/>
                    <a:pt x="95" y="84"/>
                  </a:cubicBezTo>
                  <a:cubicBezTo>
                    <a:pt x="97" y="106"/>
                    <a:pt x="97" y="106"/>
                    <a:pt x="97" y="106"/>
                  </a:cubicBezTo>
                  <a:cubicBezTo>
                    <a:pt x="83" y="110"/>
                    <a:pt x="71" y="116"/>
                    <a:pt x="60" y="124"/>
                  </a:cubicBezTo>
                  <a:cubicBezTo>
                    <a:pt x="43" y="109"/>
                    <a:pt x="43" y="109"/>
                    <a:pt x="43" y="109"/>
                  </a:cubicBezTo>
                  <a:cubicBezTo>
                    <a:pt x="18" y="138"/>
                    <a:pt x="18" y="138"/>
                    <a:pt x="18" y="138"/>
                  </a:cubicBezTo>
                  <a:cubicBezTo>
                    <a:pt x="35" y="153"/>
                    <a:pt x="35" y="153"/>
                    <a:pt x="35" y="153"/>
                  </a:cubicBezTo>
                  <a:cubicBezTo>
                    <a:pt x="28" y="164"/>
                    <a:pt x="24" y="177"/>
                    <a:pt x="22" y="191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2" y="231"/>
                    <a:pt x="2" y="231"/>
                    <a:pt x="2" y="231"/>
                  </a:cubicBezTo>
                  <a:cubicBezTo>
                    <a:pt x="25" y="229"/>
                    <a:pt x="25" y="229"/>
                    <a:pt x="25" y="229"/>
                  </a:cubicBezTo>
                  <a:cubicBezTo>
                    <a:pt x="28" y="243"/>
                    <a:pt x="34" y="255"/>
                    <a:pt x="42" y="266"/>
                  </a:cubicBezTo>
                  <a:cubicBezTo>
                    <a:pt x="28" y="282"/>
                    <a:pt x="28" y="282"/>
                    <a:pt x="28" y="282"/>
                  </a:cubicBezTo>
                  <a:cubicBezTo>
                    <a:pt x="56" y="308"/>
                    <a:pt x="56" y="308"/>
                    <a:pt x="56" y="308"/>
                  </a:cubicBezTo>
                  <a:cubicBezTo>
                    <a:pt x="71" y="291"/>
                    <a:pt x="71" y="291"/>
                    <a:pt x="71" y="291"/>
                  </a:cubicBezTo>
                  <a:cubicBezTo>
                    <a:pt x="83" y="297"/>
                    <a:pt x="96" y="302"/>
                    <a:pt x="109" y="304"/>
                  </a:cubicBezTo>
                  <a:cubicBezTo>
                    <a:pt x="111" y="326"/>
                    <a:pt x="111" y="326"/>
                    <a:pt x="111" y="326"/>
                  </a:cubicBezTo>
                  <a:cubicBezTo>
                    <a:pt x="149" y="324"/>
                    <a:pt x="149" y="324"/>
                    <a:pt x="149" y="324"/>
                  </a:cubicBezTo>
                  <a:cubicBezTo>
                    <a:pt x="147" y="301"/>
                    <a:pt x="147" y="301"/>
                    <a:pt x="147" y="301"/>
                  </a:cubicBezTo>
                  <a:cubicBezTo>
                    <a:pt x="161" y="298"/>
                    <a:pt x="173" y="292"/>
                    <a:pt x="184" y="283"/>
                  </a:cubicBezTo>
                  <a:cubicBezTo>
                    <a:pt x="201" y="298"/>
                    <a:pt x="201" y="298"/>
                    <a:pt x="201" y="298"/>
                  </a:cubicBezTo>
                  <a:cubicBezTo>
                    <a:pt x="226" y="270"/>
                    <a:pt x="226" y="270"/>
                    <a:pt x="226" y="270"/>
                  </a:cubicBezTo>
                  <a:cubicBezTo>
                    <a:pt x="209" y="255"/>
                    <a:pt x="209" y="255"/>
                    <a:pt x="209" y="255"/>
                  </a:cubicBezTo>
                  <a:cubicBezTo>
                    <a:pt x="216" y="243"/>
                    <a:pt x="220" y="230"/>
                    <a:pt x="222" y="216"/>
                  </a:cubicBezTo>
                  <a:lnTo>
                    <a:pt x="244" y="215"/>
                  </a:lnTo>
                  <a:close/>
                  <a:moveTo>
                    <a:pt x="127" y="280"/>
                  </a:moveTo>
                  <a:cubicBezTo>
                    <a:pt x="85" y="283"/>
                    <a:pt x="48" y="251"/>
                    <a:pt x="45" y="209"/>
                  </a:cubicBezTo>
                  <a:cubicBezTo>
                    <a:pt x="43" y="167"/>
                    <a:pt x="75" y="130"/>
                    <a:pt x="117" y="127"/>
                  </a:cubicBezTo>
                  <a:cubicBezTo>
                    <a:pt x="159" y="124"/>
                    <a:pt x="196" y="157"/>
                    <a:pt x="199" y="199"/>
                  </a:cubicBezTo>
                  <a:cubicBezTo>
                    <a:pt x="201" y="241"/>
                    <a:pt x="169" y="278"/>
                    <a:pt x="127" y="280"/>
                  </a:cubicBezTo>
                  <a:close/>
                  <a:moveTo>
                    <a:pt x="349" y="91"/>
                  </a:moveTo>
                  <a:cubicBezTo>
                    <a:pt x="364" y="90"/>
                    <a:pt x="364" y="90"/>
                    <a:pt x="364" y="90"/>
                  </a:cubicBezTo>
                  <a:cubicBezTo>
                    <a:pt x="363" y="65"/>
                    <a:pt x="363" y="65"/>
                    <a:pt x="363" y="65"/>
                  </a:cubicBezTo>
                  <a:cubicBezTo>
                    <a:pt x="348" y="66"/>
                    <a:pt x="348" y="66"/>
                    <a:pt x="348" y="66"/>
                  </a:cubicBezTo>
                  <a:cubicBezTo>
                    <a:pt x="345" y="56"/>
                    <a:pt x="341" y="48"/>
                    <a:pt x="335" y="41"/>
                  </a:cubicBezTo>
                  <a:cubicBezTo>
                    <a:pt x="345" y="29"/>
                    <a:pt x="345" y="29"/>
                    <a:pt x="345" y="29"/>
                  </a:cubicBezTo>
                  <a:cubicBezTo>
                    <a:pt x="326" y="12"/>
                    <a:pt x="326" y="12"/>
                    <a:pt x="326" y="12"/>
                  </a:cubicBezTo>
                  <a:cubicBezTo>
                    <a:pt x="316" y="24"/>
                    <a:pt x="316" y="24"/>
                    <a:pt x="316" y="24"/>
                  </a:cubicBezTo>
                  <a:cubicBezTo>
                    <a:pt x="308" y="19"/>
                    <a:pt x="299" y="16"/>
                    <a:pt x="290" y="15"/>
                  </a:cubicBezTo>
                  <a:cubicBezTo>
                    <a:pt x="289" y="0"/>
                    <a:pt x="289" y="0"/>
                    <a:pt x="289" y="0"/>
                  </a:cubicBezTo>
                  <a:cubicBezTo>
                    <a:pt x="263" y="1"/>
                    <a:pt x="263" y="1"/>
                    <a:pt x="263" y="1"/>
                  </a:cubicBezTo>
                  <a:cubicBezTo>
                    <a:pt x="264" y="16"/>
                    <a:pt x="264" y="16"/>
                    <a:pt x="264" y="16"/>
                  </a:cubicBezTo>
                  <a:cubicBezTo>
                    <a:pt x="255" y="19"/>
                    <a:pt x="247" y="23"/>
                    <a:pt x="239" y="29"/>
                  </a:cubicBezTo>
                  <a:cubicBezTo>
                    <a:pt x="228" y="19"/>
                    <a:pt x="228" y="19"/>
                    <a:pt x="228" y="19"/>
                  </a:cubicBezTo>
                  <a:cubicBezTo>
                    <a:pt x="211" y="38"/>
                    <a:pt x="211" y="38"/>
                    <a:pt x="211" y="38"/>
                  </a:cubicBezTo>
                  <a:cubicBezTo>
                    <a:pt x="222" y="48"/>
                    <a:pt x="222" y="48"/>
                    <a:pt x="222" y="48"/>
                  </a:cubicBezTo>
                  <a:cubicBezTo>
                    <a:pt x="218" y="56"/>
                    <a:pt x="215" y="65"/>
                    <a:pt x="213" y="74"/>
                  </a:cubicBezTo>
                  <a:cubicBezTo>
                    <a:pt x="198" y="75"/>
                    <a:pt x="198" y="75"/>
                    <a:pt x="198" y="75"/>
                  </a:cubicBezTo>
                  <a:cubicBezTo>
                    <a:pt x="200" y="101"/>
                    <a:pt x="200" y="101"/>
                    <a:pt x="200" y="101"/>
                  </a:cubicBezTo>
                  <a:cubicBezTo>
                    <a:pt x="215" y="100"/>
                    <a:pt x="215" y="100"/>
                    <a:pt x="215" y="100"/>
                  </a:cubicBezTo>
                  <a:cubicBezTo>
                    <a:pt x="218" y="109"/>
                    <a:pt x="222" y="117"/>
                    <a:pt x="227" y="125"/>
                  </a:cubicBezTo>
                  <a:cubicBezTo>
                    <a:pt x="217" y="136"/>
                    <a:pt x="217" y="136"/>
                    <a:pt x="217" y="136"/>
                  </a:cubicBezTo>
                  <a:cubicBezTo>
                    <a:pt x="237" y="153"/>
                    <a:pt x="237" y="153"/>
                    <a:pt x="237" y="153"/>
                  </a:cubicBezTo>
                  <a:cubicBezTo>
                    <a:pt x="247" y="142"/>
                    <a:pt x="247" y="142"/>
                    <a:pt x="247" y="142"/>
                  </a:cubicBezTo>
                  <a:cubicBezTo>
                    <a:pt x="255" y="146"/>
                    <a:pt x="263" y="149"/>
                    <a:pt x="273" y="151"/>
                  </a:cubicBezTo>
                  <a:cubicBezTo>
                    <a:pt x="274" y="166"/>
                    <a:pt x="274" y="166"/>
                    <a:pt x="274" y="166"/>
                  </a:cubicBezTo>
                  <a:cubicBezTo>
                    <a:pt x="300" y="164"/>
                    <a:pt x="300" y="164"/>
                    <a:pt x="300" y="164"/>
                  </a:cubicBezTo>
                  <a:cubicBezTo>
                    <a:pt x="299" y="149"/>
                    <a:pt x="299" y="149"/>
                    <a:pt x="299" y="149"/>
                  </a:cubicBezTo>
                  <a:cubicBezTo>
                    <a:pt x="308" y="147"/>
                    <a:pt x="316" y="142"/>
                    <a:pt x="323" y="137"/>
                  </a:cubicBezTo>
                  <a:cubicBezTo>
                    <a:pt x="335" y="147"/>
                    <a:pt x="335" y="147"/>
                    <a:pt x="335" y="147"/>
                  </a:cubicBezTo>
                  <a:cubicBezTo>
                    <a:pt x="352" y="127"/>
                    <a:pt x="352" y="127"/>
                    <a:pt x="352" y="127"/>
                  </a:cubicBezTo>
                  <a:cubicBezTo>
                    <a:pt x="340" y="117"/>
                    <a:pt x="340" y="117"/>
                    <a:pt x="340" y="117"/>
                  </a:cubicBezTo>
                  <a:cubicBezTo>
                    <a:pt x="345" y="110"/>
                    <a:pt x="348" y="101"/>
                    <a:pt x="349" y="91"/>
                  </a:cubicBezTo>
                  <a:close/>
                  <a:moveTo>
                    <a:pt x="285" y="135"/>
                  </a:moveTo>
                  <a:cubicBezTo>
                    <a:pt x="256" y="137"/>
                    <a:pt x="231" y="115"/>
                    <a:pt x="229" y="86"/>
                  </a:cubicBezTo>
                  <a:cubicBezTo>
                    <a:pt x="227" y="57"/>
                    <a:pt x="249" y="32"/>
                    <a:pt x="278" y="31"/>
                  </a:cubicBezTo>
                  <a:cubicBezTo>
                    <a:pt x="307" y="29"/>
                    <a:pt x="332" y="51"/>
                    <a:pt x="333" y="79"/>
                  </a:cubicBezTo>
                  <a:cubicBezTo>
                    <a:pt x="335" y="108"/>
                    <a:pt x="313" y="133"/>
                    <a:pt x="285" y="13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3057334" y="1180898"/>
            <a:ext cx="6036546" cy="5680552"/>
            <a:chOff x="3057334" y="1180898"/>
            <a:chExt cx="6036546" cy="5680552"/>
          </a:xfrm>
        </p:grpSpPr>
        <p:sp>
          <p:nvSpPr>
            <p:cNvPr id="19" name="等腰三角形 18"/>
            <p:cNvSpPr/>
            <p:nvPr/>
          </p:nvSpPr>
          <p:spPr>
            <a:xfrm flipV="1">
              <a:off x="5760088" y="5980445"/>
              <a:ext cx="651795" cy="318527"/>
            </a:xfrm>
            <a:prstGeom prst="triangle">
              <a:avLst>
                <a:gd name="adj" fmla="val 50907"/>
              </a:avLst>
            </a:prstGeom>
            <a:solidFill>
              <a:srgbClr val="FFB850"/>
            </a:solidFill>
            <a:ln>
              <a:noFill/>
            </a:ln>
            <a:effectLst>
              <a:innerShdw blurRad="152400" dist="76200" dir="135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" name="等腰三角形 25"/>
            <p:cNvSpPr/>
            <p:nvPr/>
          </p:nvSpPr>
          <p:spPr>
            <a:xfrm rot="7200000" flipV="1">
              <a:off x="4083283" y="3125987"/>
              <a:ext cx="651795" cy="318527"/>
            </a:xfrm>
            <a:prstGeom prst="triangle">
              <a:avLst>
                <a:gd name="adj" fmla="val 50907"/>
              </a:avLst>
            </a:prstGeom>
            <a:solidFill>
              <a:srgbClr val="01ACBE"/>
            </a:solidFill>
            <a:ln>
              <a:noFill/>
            </a:ln>
            <a:effectLst>
              <a:innerShdw blurRad="152400" dist="76200" dir="135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9" name="等腰三角形 28"/>
            <p:cNvSpPr/>
            <p:nvPr/>
          </p:nvSpPr>
          <p:spPr>
            <a:xfrm rot="14400000" flipV="1">
              <a:off x="7334969" y="2970807"/>
              <a:ext cx="651795" cy="318527"/>
            </a:xfrm>
            <a:prstGeom prst="triangle">
              <a:avLst>
                <a:gd name="adj" fmla="val 50907"/>
              </a:avLst>
            </a:prstGeom>
            <a:solidFill>
              <a:srgbClr val="E87071"/>
            </a:solidFill>
            <a:ln>
              <a:noFill/>
            </a:ln>
            <a:effectLst>
              <a:innerShdw blurRad="152400" dist="76200" dir="135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3057334" y="1180898"/>
              <a:ext cx="6036546" cy="4784474"/>
              <a:chOff x="3332183" y="1398739"/>
              <a:chExt cx="5486848" cy="4348791"/>
            </a:xfrm>
            <a:effectLst>
              <a:outerShdw blurRad="355600" dist="1270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3" name="任意多边形 12"/>
              <p:cNvSpPr/>
              <p:nvPr/>
            </p:nvSpPr>
            <p:spPr>
              <a:xfrm>
                <a:off x="3332183" y="3392488"/>
                <a:ext cx="2724354" cy="2355042"/>
              </a:xfrm>
              <a:custGeom>
                <a:avLst/>
                <a:gdLst>
                  <a:gd name="connsiteX0" fmla="*/ 1365925 w 2724354"/>
                  <a:gd name="connsiteY0" fmla="*/ 0 h 2355042"/>
                  <a:gd name="connsiteX1" fmla="*/ 2724354 w 2724354"/>
                  <a:gd name="connsiteY1" fmla="*/ 784290 h 2355042"/>
                  <a:gd name="connsiteX2" fmla="*/ 2724354 w 2724354"/>
                  <a:gd name="connsiteY2" fmla="*/ 2355042 h 2355042"/>
                  <a:gd name="connsiteX3" fmla="*/ 0 w 2724354"/>
                  <a:gd name="connsiteY3" fmla="*/ 2355042 h 23550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24354" h="2355042">
                    <a:moveTo>
                      <a:pt x="1365925" y="0"/>
                    </a:moveTo>
                    <a:lnTo>
                      <a:pt x="2724354" y="784290"/>
                    </a:lnTo>
                    <a:lnTo>
                      <a:pt x="2724354" y="2355042"/>
                    </a:lnTo>
                    <a:lnTo>
                      <a:pt x="0" y="2355042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任意多边形 13"/>
              <p:cNvSpPr/>
              <p:nvPr/>
            </p:nvSpPr>
            <p:spPr>
              <a:xfrm flipH="1">
                <a:off x="6094677" y="3388412"/>
                <a:ext cx="2724354" cy="2355042"/>
              </a:xfrm>
              <a:custGeom>
                <a:avLst/>
                <a:gdLst>
                  <a:gd name="connsiteX0" fmla="*/ 1365925 w 2724354"/>
                  <a:gd name="connsiteY0" fmla="*/ 0 h 2355042"/>
                  <a:gd name="connsiteX1" fmla="*/ 2724354 w 2724354"/>
                  <a:gd name="connsiteY1" fmla="*/ 784290 h 2355042"/>
                  <a:gd name="connsiteX2" fmla="*/ 2724354 w 2724354"/>
                  <a:gd name="connsiteY2" fmla="*/ 2355042 h 2355042"/>
                  <a:gd name="connsiteX3" fmla="*/ 0 w 2724354"/>
                  <a:gd name="connsiteY3" fmla="*/ 2355042 h 23550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24354" h="2355042">
                    <a:moveTo>
                      <a:pt x="1365925" y="0"/>
                    </a:moveTo>
                    <a:lnTo>
                      <a:pt x="2724354" y="784290"/>
                    </a:lnTo>
                    <a:lnTo>
                      <a:pt x="2724354" y="2355042"/>
                    </a:lnTo>
                    <a:lnTo>
                      <a:pt x="0" y="2355042"/>
                    </a:ln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 w="254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任意多边形 14"/>
              <p:cNvSpPr/>
              <p:nvPr/>
            </p:nvSpPr>
            <p:spPr>
              <a:xfrm rot="-7200000" flipH="1">
                <a:off x="4372287" y="1583395"/>
                <a:ext cx="2724354" cy="2355042"/>
              </a:xfrm>
              <a:custGeom>
                <a:avLst/>
                <a:gdLst>
                  <a:gd name="connsiteX0" fmla="*/ 1365925 w 2724354"/>
                  <a:gd name="connsiteY0" fmla="*/ 0 h 2355042"/>
                  <a:gd name="connsiteX1" fmla="*/ 2724354 w 2724354"/>
                  <a:gd name="connsiteY1" fmla="*/ 784290 h 2355042"/>
                  <a:gd name="connsiteX2" fmla="*/ 2724354 w 2724354"/>
                  <a:gd name="connsiteY2" fmla="*/ 2355042 h 2355042"/>
                  <a:gd name="connsiteX3" fmla="*/ 0 w 2724354"/>
                  <a:gd name="connsiteY3" fmla="*/ 2355042 h 23550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24354" h="2355042">
                    <a:moveTo>
                      <a:pt x="1365925" y="0"/>
                    </a:moveTo>
                    <a:lnTo>
                      <a:pt x="2724354" y="784290"/>
                    </a:lnTo>
                    <a:lnTo>
                      <a:pt x="2724354" y="2355042"/>
                    </a:lnTo>
                    <a:lnTo>
                      <a:pt x="0" y="2355042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900000" scaled="0"/>
                <a:tileRect/>
              </a:gradFill>
              <a:ln w="254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900000" scaled="0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0" name="任意多边形 19"/>
            <p:cNvSpPr/>
            <p:nvPr/>
          </p:nvSpPr>
          <p:spPr>
            <a:xfrm rot="8121110">
              <a:off x="4466475" y="4824166"/>
              <a:ext cx="1276372" cy="2037284"/>
            </a:xfrm>
            <a:custGeom>
              <a:avLst/>
              <a:gdLst>
                <a:gd name="connsiteX0" fmla="*/ 0 w 1543050"/>
                <a:gd name="connsiteY0" fmla="*/ 1730751 h 2462944"/>
                <a:gd name="connsiteX1" fmla="*/ 309567 w 1543050"/>
                <a:gd name="connsiteY1" fmla="*/ 1730751 h 2462944"/>
                <a:gd name="connsiteX2" fmla="*/ 309567 w 1543050"/>
                <a:gd name="connsiteY2" fmla="*/ 0 h 2462944"/>
                <a:gd name="connsiteX3" fmla="*/ 1233483 w 1543050"/>
                <a:gd name="connsiteY3" fmla="*/ 912638 h 2462944"/>
                <a:gd name="connsiteX4" fmla="*/ 1233483 w 1543050"/>
                <a:gd name="connsiteY4" fmla="*/ 1730751 h 2462944"/>
                <a:gd name="connsiteX5" fmla="*/ 1543050 w 1543050"/>
                <a:gd name="connsiteY5" fmla="*/ 1730751 h 2462944"/>
                <a:gd name="connsiteX6" fmla="*/ 771525 w 1543050"/>
                <a:gd name="connsiteY6" fmla="*/ 2462944 h 2462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43050" h="2462944">
                  <a:moveTo>
                    <a:pt x="0" y="1730751"/>
                  </a:moveTo>
                  <a:lnTo>
                    <a:pt x="309567" y="1730751"/>
                  </a:lnTo>
                  <a:lnTo>
                    <a:pt x="309567" y="0"/>
                  </a:lnTo>
                  <a:lnTo>
                    <a:pt x="1233483" y="912638"/>
                  </a:lnTo>
                  <a:lnTo>
                    <a:pt x="1233483" y="1730751"/>
                  </a:lnTo>
                  <a:lnTo>
                    <a:pt x="1543050" y="1730751"/>
                  </a:lnTo>
                  <a:lnTo>
                    <a:pt x="771525" y="2462944"/>
                  </a:lnTo>
                  <a:close/>
                </a:path>
              </a:pathLst>
            </a:custGeom>
            <a:solidFill>
              <a:srgbClr val="FFB850"/>
            </a:solidFill>
            <a:ln>
              <a:noFill/>
            </a:ln>
            <a:effectLst>
              <a:outerShdw blurRad="152400" dist="177800" dir="2700000" sx="95000" sy="95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" name="任意多边形 26"/>
            <p:cNvSpPr/>
            <p:nvPr/>
          </p:nvSpPr>
          <p:spPr>
            <a:xfrm rot="15321110">
              <a:off x="4518780" y="1565206"/>
              <a:ext cx="1276372" cy="2037284"/>
            </a:xfrm>
            <a:custGeom>
              <a:avLst/>
              <a:gdLst>
                <a:gd name="connsiteX0" fmla="*/ 0 w 1543050"/>
                <a:gd name="connsiteY0" fmla="*/ 1730751 h 2462944"/>
                <a:gd name="connsiteX1" fmla="*/ 309567 w 1543050"/>
                <a:gd name="connsiteY1" fmla="*/ 1730751 h 2462944"/>
                <a:gd name="connsiteX2" fmla="*/ 309567 w 1543050"/>
                <a:gd name="connsiteY2" fmla="*/ 0 h 2462944"/>
                <a:gd name="connsiteX3" fmla="*/ 1233483 w 1543050"/>
                <a:gd name="connsiteY3" fmla="*/ 912638 h 2462944"/>
                <a:gd name="connsiteX4" fmla="*/ 1233483 w 1543050"/>
                <a:gd name="connsiteY4" fmla="*/ 1730751 h 2462944"/>
                <a:gd name="connsiteX5" fmla="*/ 1543050 w 1543050"/>
                <a:gd name="connsiteY5" fmla="*/ 1730751 h 2462944"/>
                <a:gd name="connsiteX6" fmla="*/ 771525 w 1543050"/>
                <a:gd name="connsiteY6" fmla="*/ 2462944 h 2462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43050" h="2462944">
                  <a:moveTo>
                    <a:pt x="0" y="1730751"/>
                  </a:moveTo>
                  <a:lnTo>
                    <a:pt x="309567" y="1730751"/>
                  </a:lnTo>
                  <a:lnTo>
                    <a:pt x="309567" y="0"/>
                  </a:lnTo>
                  <a:lnTo>
                    <a:pt x="1233483" y="912638"/>
                  </a:lnTo>
                  <a:lnTo>
                    <a:pt x="1233483" y="1730751"/>
                  </a:lnTo>
                  <a:lnTo>
                    <a:pt x="1543050" y="1730751"/>
                  </a:lnTo>
                  <a:lnTo>
                    <a:pt x="771525" y="2462944"/>
                  </a:lnTo>
                  <a:close/>
                </a:path>
              </a:pathLst>
            </a:custGeom>
            <a:solidFill>
              <a:srgbClr val="01ACBE"/>
            </a:solidFill>
            <a:ln>
              <a:noFill/>
            </a:ln>
            <a:effectLst>
              <a:outerShdw blurRad="152400" dist="177800" dir="2700000" sx="95000" sy="95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0" name="任意多边形 29"/>
            <p:cNvSpPr/>
            <p:nvPr/>
          </p:nvSpPr>
          <p:spPr>
            <a:xfrm rot="921110">
              <a:off x="7256220" y="3109730"/>
              <a:ext cx="1276372" cy="2037284"/>
            </a:xfrm>
            <a:custGeom>
              <a:avLst/>
              <a:gdLst>
                <a:gd name="connsiteX0" fmla="*/ 0 w 1543050"/>
                <a:gd name="connsiteY0" fmla="*/ 1730751 h 2462944"/>
                <a:gd name="connsiteX1" fmla="*/ 309567 w 1543050"/>
                <a:gd name="connsiteY1" fmla="*/ 1730751 h 2462944"/>
                <a:gd name="connsiteX2" fmla="*/ 309567 w 1543050"/>
                <a:gd name="connsiteY2" fmla="*/ 0 h 2462944"/>
                <a:gd name="connsiteX3" fmla="*/ 1233483 w 1543050"/>
                <a:gd name="connsiteY3" fmla="*/ 912638 h 2462944"/>
                <a:gd name="connsiteX4" fmla="*/ 1233483 w 1543050"/>
                <a:gd name="connsiteY4" fmla="*/ 1730751 h 2462944"/>
                <a:gd name="connsiteX5" fmla="*/ 1543050 w 1543050"/>
                <a:gd name="connsiteY5" fmla="*/ 1730751 h 2462944"/>
                <a:gd name="connsiteX6" fmla="*/ 771525 w 1543050"/>
                <a:gd name="connsiteY6" fmla="*/ 2462944 h 2462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43050" h="2462944">
                  <a:moveTo>
                    <a:pt x="0" y="1730751"/>
                  </a:moveTo>
                  <a:lnTo>
                    <a:pt x="309567" y="1730751"/>
                  </a:lnTo>
                  <a:lnTo>
                    <a:pt x="309567" y="0"/>
                  </a:lnTo>
                  <a:lnTo>
                    <a:pt x="1233483" y="912638"/>
                  </a:lnTo>
                  <a:lnTo>
                    <a:pt x="1233483" y="1730751"/>
                  </a:lnTo>
                  <a:lnTo>
                    <a:pt x="1543050" y="1730751"/>
                  </a:lnTo>
                  <a:lnTo>
                    <a:pt x="771525" y="2462944"/>
                  </a:lnTo>
                  <a:close/>
                </a:path>
              </a:pathLst>
            </a:custGeom>
            <a:solidFill>
              <a:srgbClr val="E87071"/>
            </a:solidFill>
            <a:ln>
              <a:noFill/>
            </a:ln>
            <a:effectLst>
              <a:outerShdw blurRad="152400" dist="177800" dir="2700000" sx="95000" sy="95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5104661" y="2192979"/>
              <a:ext cx="95682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prstClr val="white"/>
                  </a:solidFill>
                  <a:latin typeface="Impact" panose="020B0806030902050204" pitchFamily="34" charset="0"/>
                  <a:cs typeface="Iskoola Pota" panose="020B0502040204020203" pitchFamily="34" charset="0"/>
                </a:rPr>
                <a:t>01</a:t>
              </a:r>
              <a:endParaRPr lang="zh-CN" altLang="en-US" sz="2400" dirty="0">
                <a:solidFill>
                  <a:prstClr val="white"/>
                </a:solidFill>
                <a:latin typeface="Impact" panose="020B0806030902050204" pitchFamily="34" charset="0"/>
                <a:cs typeface="Iskoola Pota" panose="020B0502040204020203" pitchFamily="34" charset="0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4231642" y="5223503"/>
              <a:ext cx="95682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prstClr val="white"/>
                  </a:solidFill>
                  <a:latin typeface="Impact" panose="020B0806030902050204" pitchFamily="34" charset="0"/>
                  <a:cs typeface="Iskoola Pota" panose="020B0502040204020203" pitchFamily="34" charset="0"/>
                </a:rPr>
                <a:t>03</a:t>
              </a:r>
              <a:endParaRPr lang="zh-CN" altLang="en-US" sz="2400" dirty="0">
                <a:solidFill>
                  <a:prstClr val="white"/>
                </a:solidFill>
                <a:latin typeface="Impact" panose="020B0806030902050204" pitchFamily="34" charset="0"/>
                <a:cs typeface="Iskoola Pota" panose="020B0502040204020203" pitchFamily="34" charset="0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7386412" y="4008682"/>
              <a:ext cx="95682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prstClr val="white"/>
                  </a:solidFill>
                  <a:latin typeface="Impact" panose="020B0806030902050204" pitchFamily="34" charset="0"/>
                  <a:cs typeface="Iskoola Pota" panose="020B0502040204020203" pitchFamily="34" charset="0"/>
                </a:rPr>
                <a:t>02</a:t>
              </a:r>
              <a:endParaRPr lang="zh-CN" altLang="en-US" sz="2400" dirty="0">
                <a:solidFill>
                  <a:prstClr val="white"/>
                </a:solidFill>
                <a:latin typeface="Impact" panose="020B0806030902050204" pitchFamily="34" charset="0"/>
                <a:cs typeface="Iskoola Pota" panose="020B0502040204020203" pitchFamily="34" charset="0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5777763" y="2941155"/>
              <a:ext cx="135687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4390175" y="3851748"/>
              <a:ext cx="126071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6129589" y="4605043"/>
              <a:ext cx="126071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三项循环关系图表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26347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圆角矩形 20"/>
          <p:cNvSpPr/>
          <p:nvPr/>
        </p:nvSpPr>
        <p:spPr>
          <a:xfrm rot="2760000">
            <a:off x="4648589" y="1985061"/>
            <a:ext cx="7173915" cy="7248740"/>
          </a:xfrm>
          <a:prstGeom prst="roundRect">
            <a:avLst>
              <a:gd name="adj" fmla="val 11838"/>
            </a:avLst>
          </a:prstGeom>
          <a:gradFill>
            <a:gsLst>
              <a:gs pos="34000">
                <a:schemeClr val="tx1">
                  <a:alpha val="14000"/>
                </a:schemeClr>
              </a:gs>
              <a:gs pos="0">
                <a:schemeClr val="tx1">
                  <a:alpha val="19000"/>
                </a:schemeClr>
              </a:gs>
              <a:gs pos="100000">
                <a:srgbClr val="CBCBCB">
                  <a:alpha val="0"/>
                </a:srgbClr>
              </a:gs>
            </a:gsLst>
            <a:lin ang="0" scaled="0"/>
          </a:gra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552825" y="885825"/>
            <a:ext cx="5086350" cy="5086350"/>
            <a:chOff x="3552825" y="885825"/>
            <a:chExt cx="5086350" cy="5086350"/>
          </a:xfrm>
          <a:effectLst>
            <a:outerShdw blurRad="889000" dist="228600" dir="2700000" algn="tl" rotWithShape="0">
              <a:prstClr val="black">
                <a:alpha val="33000"/>
              </a:prstClr>
            </a:outerShdw>
          </a:effectLst>
        </p:grpSpPr>
        <p:sp>
          <p:nvSpPr>
            <p:cNvPr id="3" name="圆角矩形 2"/>
            <p:cNvSpPr/>
            <p:nvPr/>
          </p:nvSpPr>
          <p:spPr>
            <a:xfrm>
              <a:off x="3552825" y="885825"/>
              <a:ext cx="5086350" cy="5086350"/>
            </a:xfrm>
            <a:prstGeom prst="roundRect">
              <a:avLst>
                <a:gd name="adj" fmla="val 5823"/>
              </a:avLst>
            </a:prstGeom>
            <a:gradFill>
              <a:gsLst>
                <a:gs pos="0">
                  <a:schemeClr val="bg1">
                    <a:lumMod val="98000"/>
                  </a:schemeClr>
                </a:gs>
                <a:gs pos="100000">
                  <a:srgbClr val="BEBEBE"/>
                </a:gs>
              </a:gsLst>
              <a:lin ang="2700000" scaled="1"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3552825" y="885825"/>
              <a:ext cx="5086350" cy="5086350"/>
            </a:xfrm>
            <a:prstGeom prst="roundRect">
              <a:avLst>
                <a:gd name="adj" fmla="val 5823"/>
              </a:avLst>
            </a:prstGeom>
            <a:gradFill>
              <a:gsLst>
                <a:gs pos="100000">
                  <a:schemeClr val="bg1">
                    <a:lumMod val="98000"/>
                  </a:schemeClr>
                </a:gs>
                <a:gs pos="0">
                  <a:schemeClr val="bg1">
                    <a:lumMod val="83000"/>
                  </a:schemeClr>
                </a:gs>
              </a:gsLst>
              <a:lin ang="2700000" scaled="1"/>
            </a:gradFill>
            <a:ln w="0"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2" name="圆角矩形 21"/>
          <p:cNvSpPr/>
          <p:nvPr/>
        </p:nvSpPr>
        <p:spPr>
          <a:xfrm rot="2760000">
            <a:off x="4582701" y="2683874"/>
            <a:ext cx="7173915" cy="5815071"/>
          </a:xfrm>
          <a:prstGeom prst="roundRect">
            <a:avLst>
              <a:gd name="adj" fmla="val 15408"/>
            </a:avLst>
          </a:prstGeom>
          <a:gradFill>
            <a:gsLst>
              <a:gs pos="27000">
                <a:schemeClr val="tx1">
                  <a:alpha val="8000"/>
                </a:schemeClr>
              </a:gs>
              <a:gs pos="0">
                <a:schemeClr val="tx1">
                  <a:alpha val="23000"/>
                </a:schemeClr>
              </a:gs>
              <a:gs pos="100000">
                <a:srgbClr val="CBCBCB">
                  <a:alpha val="0"/>
                </a:srgbClr>
              </a:gs>
            </a:gsLst>
            <a:lin ang="0" scaled="0"/>
          </a:gra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4019550" y="1352550"/>
            <a:ext cx="4152900" cy="4152900"/>
          </a:xfrm>
          <a:prstGeom prst="roundRect">
            <a:avLst>
              <a:gd name="adj" fmla="val 9339"/>
            </a:avLst>
          </a:prstGeom>
          <a:solidFill>
            <a:srgbClr val="F5F5F5"/>
          </a:solidFill>
          <a:ln>
            <a:noFill/>
          </a:ln>
          <a:effectLst>
            <a:outerShdw blurRad="444500" dist="177800" dir="2700000" algn="tl" rotWithShape="0">
              <a:prstClr val="black">
                <a:alpha val="3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105350" y="1438275"/>
            <a:ext cx="3981300" cy="3981450"/>
            <a:chOff x="322428" y="1772105"/>
            <a:chExt cx="3981300" cy="3981450"/>
          </a:xfrm>
        </p:grpSpPr>
        <p:sp>
          <p:nvSpPr>
            <p:cNvPr id="14" name="任意多边形 13"/>
            <p:cNvSpPr/>
            <p:nvPr/>
          </p:nvSpPr>
          <p:spPr>
            <a:xfrm>
              <a:off x="2313078" y="1772105"/>
              <a:ext cx="1990650" cy="1990725"/>
            </a:xfrm>
            <a:custGeom>
              <a:avLst/>
              <a:gdLst>
                <a:gd name="connsiteX0" fmla="*/ 0 w 1990650"/>
                <a:gd name="connsiteY0" fmla="*/ 0 h 1990725"/>
                <a:gd name="connsiteX1" fmla="*/ 1618822 w 1990650"/>
                <a:gd name="connsiteY1" fmla="*/ 0 h 1990725"/>
                <a:gd name="connsiteX2" fmla="*/ 1990650 w 1990650"/>
                <a:gd name="connsiteY2" fmla="*/ 371828 h 1990725"/>
                <a:gd name="connsiteX3" fmla="*/ 1990650 w 1990650"/>
                <a:gd name="connsiteY3" fmla="*/ 1990725 h 1990725"/>
                <a:gd name="connsiteX4" fmla="*/ 0 w 1990650"/>
                <a:gd name="connsiteY4" fmla="*/ 1990725 h 1990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90650" h="1990725">
                  <a:moveTo>
                    <a:pt x="0" y="0"/>
                  </a:moveTo>
                  <a:lnTo>
                    <a:pt x="1618822" y="0"/>
                  </a:lnTo>
                  <a:cubicBezTo>
                    <a:pt x="1824177" y="0"/>
                    <a:pt x="1990650" y="166473"/>
                    <a:pt x="1990650" y="371828"/>
                  </a:cubicBezTo>
                  <a:lnTo>
                    <a:pt x="1990650" y="1990725"/>
                  </a:lnTo>
                  <a:lnTo>
                    <a:pt x="0" y="1990725"/>
                  </a:lnTo>
                  <a:close/>
                </a:path>
              </a:pathLst>
            </a:custGeom>
            <a:solidFill>
              <a:srgbClr val="01AC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任意多边形 14"/>
            <p:cNvSpPr/>
            <p:nvPr/>
          </p:nvSpPr>
          <p:spPr>
            <a:xfrm flipH="1">
              <a:off x="322428" y="1772105"/>
              <a:ext cx="1990650" cy="1990725"/>
            </a:xfrm>
            <a:custGeom>
              <a:avLst/>
              <a:gdLst>
                <a:gd name="connsiteX0" fmla="*/ 0 w 1990650"/>
                <a:gd name="connsiteY0" fmla="*/ 0 h 1990725"/>
                <a:gd name="connsiteX1" fmla="*/ 1618822 w 1990650"/>
                <a:gd name="connsiteY1" fmla="*/ 0 h 1990725"/>
                <a:gd name="connsiteX2" fmla="*/ 1990650 w 1990650"/>
                <a:gd name="connsiteY2" fmla="*/ 371828 h 1990725"/>
                <a:gd name="connsiteX3" fmla="*/ 1990650 w 1990650"/>
                <a:gd name="connsiteY3" fmla="*/ 1990725 h 1990725"/>
                <a:gd name="connsiteX4" fmla="*/ 0 w 1990650"/>
                <a:gd name="connsiteY4" fmla="*/ 1990725 h 1990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90650" h="1990725">
                  <a:moveTo>
                    <a:pt x="0" y="0"/>
                  </a:moveTo>
                  <a:lnTo>
                    <a:pt x="1618822" y="0"/>
                  </a:lnTo>
                  <a:cubicBezTo>
                    <a:pt x="1824177" y="0"/>
                    <a:pt x="1990650" y="166473"/>
                    <a:pt x="1990650" y="371828"/>
                  </a:cubicBezTo>
                  <a:lnTo>
                    <a:pt x="1990650" y="1990725"/>
                  </a:lnTo>
                  <a:lnTo>
                    <a:pt x="0" y="1990725"/>
                  </a:lnTo>
                  <a:close/>
                </a:path>
              </a:pathLst>
            </a:cu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16" name="任意多边形 15"/>
            <p:cNvSpPr/>
            <p:nvPr/>
          </p:nvSpPr>
          <p:spPr>
            <a:xfrm flipV="1">
              <a:off x="2313078" y="3762830"/>
              <a:ext cx="1990650" cy="1990725"/>
            </a:xfrm>
            <a:custGeom>
              <a:avLst/>
              <a:gdLst>
                <a:gd name="connsiteX0" fmla="*/ 0 w 1990650"/>
                <a:gd name="connsiteY0" fmla="*/ 0 h 1990725"/>
                <a:gd name="connsiteX1" fmla="*/ 1618822 w 1990650"/>
                <a:gd name="connsiteY1" fmla="*/ 0 h 1990725"/>
                <a:gd name="connsiteX2" fmla="*/ 1990650 w 1990650"/>
                <a:gd name="connsiteY2" fmla="*/ 371828 h 1990725"/>
                <a:gd name="connsiteX3" fmla="*/ 1990650 w 1990650"/>
                <a:gd name="connsiteY3" fmla="*/ 1990725 h 1990725"/>
                <a:gd name="connsiteX4" fmla="*/ 0 w 1990650"/>
                <a:gd name="connsiteY4" fmla="*/ 1990725 h 1990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90650" h="1990725">
                  <a:moveTo>
                    <a:pt x="0" y="0"/>
                  </a:moveTo>
                  <a:lnTo>
                    <a:pt x="1618822" y="0"/>
                  </a:lnTo>
                  <a:cubicBezTo>
                    <a:pt x="1824177" y="0"/>
                    <a:pt x="1990650" y="166473"/>
                    <a:pt x="1990650" y="371828"/>
                  </a:cubicBezTo>
                  <a:lnTo>
                    <a:pt x="1990650" y="1990725"/>
                  </a:lnTo>
                  <a:lnTo>
                    <a:pt x="0" y="1990725"/>
                  </a:lnTo>
                  <a:close/>
                </a:path>
              </a:pathLst>
            </a:custGeom>
            <a:solidFill>
              <a:srgbClr val="663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" name="任意多边形 16"/>
            <p:cNvSpPr/>
            <p:nvPr/>
          </p:nvSpPr>
          <p:spPr>
            <a:xfrm flipH="1" flipV="1">
              <a:off x="322428" y="3762830"/>
              <a:ext cx="1990650" cy="1990725"/>
            </a:xfrm>
            <a:custGeom>
              <a:avLst/>
              <a:gdLst>
                <a:gd name="connsiteX0" fmla="*/ 0 w 1990650"/>
                <a:gd name="connsiteY0" fmla="*/ 0 h 1990725"/>
                <a:gd name="connsiteX1" fmla="*/ 1618822 w 1990650"/>
                <a:gd name="connsiteY1" fmla="*/ 0 h 1990725"/>
                <a:gd name="connsiteX2" fmla="*/ 1990650 w 1990650"/>
                <a:gd name="connsiteY2" fmla="*/ 371828 h 1990725"/>
                <a:gd name="connsiteX3" fmla="*/ 1990650 w 1990650"/>
                <a:gd name="connsiteY3" fmla="*/ 1990725 h 1990725"/>
                <a:gd name="connsiteX4" fmla="*/ 0 w 1990650"/>
                <a:gd name="connsiteY4" fmla="*/ 1990725 h 1990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90650" h="1990725">
                  <a:moveTo>
                    <a:pt x="0" y="0"/>
                  </a:moveTo>
                  <a:lnTo>
                    <a:pt x="1618822" y="0"/>
                  </a:lnTo>
                  <a:cubicBezTo>
                    <a:pt x="1824177" y="0"/>
                    <a:pt x="1990650" y="166473"/>
                    <a:pt x="1990650" y="371828"/>
                  </a:cubicBezTo>
                  <a:lnTo>
                    <a:pt x="1990650" y="1990725"/>
                  </a:lnTo>
                  <a:lnTo>
                    <a:pt x="0" y="1990725"/>
                  </a:lnTo>
                  <a:close/>
                </a:path>
              </a:pathLst>
            </a:custGeom>
            <a:solidFill>
              <a:srgbClr val="E870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 flipH="1">
            <a:off x="6096000" y="1448437"/>
            <a:ext cx="407598" cy="1980563"/>
          </a:xfrm>
          <a:prstGeom prst="rect">
            <a:avLst/>
          </a:prstGeom>
          <a:gradFill>
            <a:gsLst>
              <a:gs pos="60000">
                <a:schemeClr val="tx1">
                  <a:alpha val="10000"/>
                </a:schemeClr>
              </a:gs>
              <a:gs pos="100000">
                <a:schemeClr val="tx1">
                  <a:alpha val="34000"/>
                </a:schemeClr>
              </a:gs>
              <a:gs pos="0">
                <a:schemeClr val="bg1">
                  <a:lumMod val="95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 rot="5400000" flipH="1">
            <a:off x="6882482" y="2642517"/>
            <a:ext cx="407598" cy="1980563"/>
          </a:xfrm>
          <a:prstGeom prst="rect">
            <a:avLst/>
          </a:prstGeom>
          <a:gradFill>
            <a:gsLst>
              <a:gs pos="60000">
                <a:schemeClr val="tx1">
                  <a:alpha val="10000"/>
                </a:schemeClr>
              </a:gs>
              <a:gs pos="100000">
                <a:schemeClr val="tx1">
                  <a:alpha val="34000"/>
                </a:schemeClr>
              </a:gs>
              <a:gs pos="0">
                <a:schemeClr val="bg1">
                  <a:lumMod val="95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 rot="5400000" flipH="1">
            <a:off x="4901357" y="2632993"/>
            <a:ext cx="407598" cy="1999612"/>
          </a:xfrm>
          <a:prstGeom prst="rect">
            <a:avLst/>
          </a:prstGeom>
          <a:gradFill>
            <a:gsLst>
              <a:gs pos="60000">
                <a:schemeClr val="tx1">
                  <a:alpha val="10000"/>
                </a:schemeClr>
              </a:gs>
              <a:gs pos="100000">
                <a:schemeClr val="tx1">
                  <a:alpha val="34000"/>
                </a:schemeClr>
              </a:gs>
              <a:gs pos="0">
                <a:schemeClr val="bg1">
                  <a:lumMod val="95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 flipH="1">
            <a:off x="6096000" y="3440294"/>
            <a:ext cx="407598" cy="1980563"/>
          </a:xfrm>
          <a:prstGeom prst="rect">
            <a:avLst/>
          </a:prstGeom>
          <a:gradFill>
            <a:gsLst>
              <a:gs pos="60000">
                <a:schemeClr val="tx1">
                  <a:alpha val="10000"/>
                </a:schemeClr>
              </a:gs>
              <a:gs pos="100000">
                <a:schemeClr val="tx1">
                  <a:alpha val="34000"/>
                </a:schemeClr>
              </a:gs>
              <a:gs pos="0">
                <a:schemeClr val="bg1">
                  <a:lumMod val="95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72" name="Group 41"/>
          <p:cNvGrpSpPr>
            <a:grpSpLocks noChangeAspect="1"/>
          </p:cNvGrpSpPr>
          <p:nvPr/>
        </p:nvGrpSpPr>
        <p:grpSpPr bwMode="auto">
          <a:xfrm>
            <a:off x="4924998" y="1872848"/>
            <a:ext cx="369432" cy="452234"/>
            <a:chOff x="3783" y="2089"/>
            <a:chExt cx="116" cy="142"/>
          </a:xfrm>
          <a:solidFill>
            <a:schemeClr val="bg1"/>
          </a:solidFill>
          <a:effectLst/>
        </p:grpSpPr>
        <p:sp>
          <p:nvSpPr>
            <p:cNvPr id="73" name="Freeform 42"/>
            <p:cNvSpPr>
              <a:spLocks/>
            </p:cNvSpPr>
            <p:nvPr/>
          </p:nvSpPr>
          <p:spPr bwMode="auto">
            <a:xfrm>
              <a:off x="3791" y="2221"/>
              <a:ext cx="20" cy="10"/>
            </a:xfrm>
            <a:custGeom>
              <a:avLst/>
              <a:gdLst>
                <a:gd name="T0" fmla="*/ 8 w 8"/>
                <a:gd name="T1" fmla="*/ 0 h 4"/>
                <a:gd name="T2" fmla="*/ 1 w 8"/>
                <a:gd name="T3" fmla="*/ 0 h 4"/>
                <a:gd name="T4" fmla="*/ 0 w 8"/>
                <a:gd name="T5" fmla="*/ 0 h 4"/>
                <a:gd name="T6" fmla="*/ 0 w 8"/>
                <a:gd name="T7" fmla="*/ 4 h 4"/>
                <a:gd name="T8" fmla="*/ 1 w 8"/>
                <a:gd name="T9" fmla="*/ 4 h 4"/>
                <a:gd name="T10" fmla="*/ 8 w 8"/>
                <a:gd name="T11" fmla="*/ 4 h 4"/>
                <a:gd name="T12" fmla="*/ 8 w 8"/>
                <a:gd name="T13" fmla="*/ 4 h 4"/>
                <a:gd name="T14" fmla="*/ 8 w 8"/>
                <a:gd name="T15" fmla="*/ 0 h 4"/>
                <a:gd name="T16" fmla="*/ 8 w 8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Freeform 43"/>
            <p:cNvSpPr>
              <a:spLocks/>
            </p:cNvSpPr>
            <p:nvPr/>
          </p:nvSpPr>
          <p:spPr bwMode="auto">
            <a:xfrm>
              <a:off x="3818" y="2208"/>
              <a:ext cx="23" cy="23"/>
            </a:xfrm>
            <a:custGeom>
              <a:avLst/>
              <a:gdLst>
                <a:gd name="T0" fmla="*/ 8 w 9"/>
                <a:gd name="T1" fmla="*/ 0 h 9"/>
                <a:gd name="T2" fmla="*/ 1 w 9"/>
                <a:gd name="T3" fmla="*/ 0 h 9"/>
                <a:gd name="T4" fmla="*/ 0 w 9"/>
                <a:gd name="T5" fmla="*/ 1 h 9"/>
                <a:gd name="T6" fmla="*/ 0 w 9"/>
                <a:gd name="T7" fmla="*/ 9 h 9"/>
                <a:gd name="T8" fmla="*/ 1 w 9"/>
                <a:gd name="T9" fmla="*/ 9 h 9"/>
                <a:gd name="T10" fmla="*/ 8 w 9"/>
                <a:gd name="T11" fmla="*/ 9 h 9"/>
                <a:gd name="T12" fmla="*/ 9 w 9"/>
                <a:gd name="T13" fmla="*/ 9 h 9"/>
                <a:gd name="T14" fmla="*/ 9 w 9"/>
                <a:gd name="T15" fmla="*/ 1 h 9"/>
                <a:gd name="T16" fmla="*/ 8 w 9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9" y="9"/>
                    <a:pt x="9" y="9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Freeform 44"/>
            <p:cNvSpPr>
              <a:spLocks/>
            </p:cNvSpPr>
            <p:nvPr/>
          </p:nvSpPr>
          <p:spPr bwMode="auto">
            <a:xfrm>
              <a:off x="3849" y="2184"/>
              <a:ext cx="20" cy="47"/>
            </a:xfrm>
            <a:custGeom>
              <a:avLst/>
              <a:gdLst>
                <a:gd name="T0" fmla="*/ 7 w 8"/>
                <a:gd name="T1" fmla="*/ 0 h 19"/>
                <a:gd name="T2" fmla="*/ 0 w 8"/>
                <a:gd name="T3" fmla="*/ 0 h 19"/>
                <a:gd name="T4" fmla="*/ 0 w 8"/>
                <a:gd name="T5" fmla="*/ 1 h 19"/>
                <a:gd name="T6" fmla="*/ 0 w 8"/>
                <a:gd name="T7" fmla="*/ 19 h 19"/>
                <a:gd name="T8" fmla="*/ 0 w 8"/>
                <a:gd name="T9" fmla="*/ 19 h 19"/>
                <a:gd name="T10" fmla="*/ 7 w 8"/>
                <a:gd name="T11" fmla="*/ 19 h 19"/>
                <a:gd name="T12" fmla="*/ 8 w 8"/>
                <a:gd name="T13" fmla="*/ 19 h 19"/>
                <a:gd name="T14" fmla="*/ 8 w 8"/>
                <a:gd name="T15" fmla="*/ 1 h 19"/>
                <a:gd name="T16" fmla="*/ 7 w 8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9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Freeform 45"/>
            <p:cNvSpPr>
              <a:spLocks/>
            </p:cNvSpPr>
            <p:nvPr/>
          </p:nvSpPr>
          <p:spPr bwMode="auto">
            <a:xfrm>
              <a:off x="3877" y="2161"/>
              <a:ext cx="22" cy="70"/>
            </a:xfrm>
            <a:custGeom>
              <a:avLst/>
              <a:gdLst>
                <a:gd name="T0" fmla="*/ 8 w 9"/>
                <a:gd name="T1" fmla="*/ 0 h 28"/>
                <a:gd name="T2" fmla="*/ 1 w 9"/>
                <a:gd name="T3" fmla="*/ 0 h 28"/>
                <a:gd name="T4" fmla="*/ 0 w 9"/>
                <a:gd name="T5" fmla="*/ 1 h 28"/>
                <a:gd name="T6" fmla="*/ 0 w 9"/>
                <a:gd name="T7" fmla="*/ 28 h 28"/>
                <a:gd name="T8" fmla="*/ 1 w 9"/>
                <a:gd name="T9" fmla="*/ 28 h 28"/>
                <a:gd name="T10" fmla="*/ 8 w 9"/>
                <a:gd name="T11" fmla="*/ 28 h 28"/>
                <a:gd name="T12" fmla="*/ 9 w 9"/>
                <a:gd name="T13" fmla="*/ 28 h 28"/>
                <a:gd name="T14" fmla="*/ 9 w 9"/>
                <a:gd name="T15" fmla="*/ 1 h 28"/>
                <a:gd name="T16" fmla="*/ 8 w 9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28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1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8"/>
                    <a:pt x="9" y="28"/>
                    <a:pt x="9" y="28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Freeform 46"/>
            <p:cNvSpPr>
              <a:spLocks/>
            </p:cNvSpPr>
            <p:nvPr/>
          </p:nvSpPr>
          <p:spPr bwMode="auto">
            <a:xfrm>
              <a:off x="3821" y="2089"/>
              <a:ext cx="23" cy="27"/>
            </a:xfrm>
            <a:custGeom>
              <a:avLst/>
              <a:gdLst>
                <a:gd name="T0" fmla="*/ 5 w 9"/>
                <a:gd name="T1" fmla="*/ 10 h 11"/>
                <a:gd name="T2" fmla="*/ 8 w 9"/>
                <a:gd name="T3" fmla="*/ 4 h 11"/>
                <a:gd name="T4" fmla="*/ 5 w 9"/>
                <a:gd name="T5" fmla="*/ 0 h 11"/>
                <a:gd name="T6" fmla="*/ 0 w 9"/>
                <a:gd name="T7" fmla="*/ 4 h 11"/>
                <a:gd name="T8" fmla="*/ 5 w 9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5" y="10"/>
                  </a:moveTo>
                  <a:cubicBezTo>
                    <a:pt x="8" y="10"/>
                    <a:pt x="8" y="7"/>
                    <a:pt x="8" y="4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1" y="8"/>
                    <a:pt x="4" y="11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Freeform 47"/>
            <p:cNvSpPr>
              <a:spLocks/>
            </p:cNvSpPr>
            <p:nvPr/>
          </p:nvSpPr>
          <p:spPr bwMode="auto">
            <a:xfrm>
              <a:off x="3785" y="2164"/>
              <a:ext cx="36" cy="44"/>
            </a:xfrm>
            <a:custGeom>
              <a:avLst/>
              <a:gdLst>
                <a:gd name="T0" fmla="*/ 12 w 14"/>
                <a:gd name="T1" fmla="*/ 1 h 18"/>
                <a:gd name="T2" fmla="*/ 10 w 14"/>
                <a:gd name="T3" fmla="*/ 0 h 18"/>
                <a:gd name="T4" fmla="*/ 8 w 14"/>
                <a:gd name="T5" fmla="*/ 6 h 18"/>
                <a:gd name="T6" fmla="*/ 1 w 14"/>
                <a:gd name="T7" fmla="*/ 14 h 18"/>
                <a:gd name="T8" fmla="*/ 1 w 14"/>
                <a:gd name="T9" fmla="*/ 17 h 18"/>
                <a:gd name="T10" fmla="*/ 4 w 14"/>
                <a:gd name="T11" fmla="*/ 17 h 18"/>
                <a:gd name="T12" fmla="*/ 12 w 14"/>
                <a:gd name="T13" fmla="*/ 9 h 18"/>
                <a:gd name="T14" fmla="*/ 13 w 14"/>
                <a:gd name="T15" fmla="*/ 8 h 18"/>
                <a:gd name="T16" fmla="*/ 14 w 14"/>
                <a:gd name="T17" fmla="*/ 3 h 18"/>
                <a:gd name="T18" fmla="*/ 12 w 14"/>
                <a:gd name="T1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8">
                  <a:moveTo>
                    <a:pt x="12" y="1"/>
                  </a:moveTo>
                  <a:cubicBezTo>
                    <a:pt x="11" y="1"/>
                    <a:pt x="10" y="0"/>
                    <a:pt x="10" y="0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5"/>
                    <a:pt x="0" y="16"/>
                    <a:pt x="1" y="17"/>
                  </a:cubicBezTo>
                  <a:cubicBezTo>
                    <a:pt x="2" y="18"/>
                    <a:pt x="4" y="18"/>
                    <a:pt x="4" y="17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3" y="8"/>
                    <a:pt x="13" y="8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2"/>
                    <a:pt x="13" y="2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Freeform 48"/>
            <p:cNvSpPr>
              <a:spLocks/>
            </p:cNvSpPr>
            <p:nvPr/>
          </p:nvSpPr>
          <p:spPr bwMode="auto">
            <a:xfrm>
              <a:off x="3836" y="2116"/>
              <a:ext cx="33" cy="20"/>
            </a:xfrm>
            <a:custGeom>
              <a:avLst/>
              <a:gdLst>
                <a:gd name="T0" fmla="*/ 6 w 13"/>
                <a:gd name="T1" fmla="*/ 8 h 8"/>
                <a:gd name="T2" fmla="*/ 12 w 13"/>
                <a:gd name="T3" fmla="*/ 4 h 8"/>
                <a:gd name="T4" fmla="*/ 12 w 13"/>
                <a:gd name="T5" fmla="*/ 1 h 8"/>
                <a:gd name="T6" fmla="*/ 10 w 13"/>
                <a:gd name="T7" fmla="*/ 1 h 8"/>
                <a:gd name="T8" fmla="*/ 5 w 13"/>
                <a:gd name="T9" fmla="*/ 4 h 8"/>
                <a:gd name="T10" fmla="*/ 1 w 13"/>
                <a:gd name="T11" fmla="*/ 3 h 8"/>
                <a:gd name="T12" fmla="*/ 1 w 13"/>
                <a:gd name="T13" fmla="*/ 5 h 8"/>
                <a:gd name="T14" fmla="*/ 0 w 13"/>
                <a:gd name="T15" fmla="*/ 7 h 8"/>
                <a:gd name="T16" fmla="*/ 5 w 13"/>
                <a:gd name="T17" fmla="*/ 8 h 8"/>
                <a:gd name="T18" fmla="*/ 6 w 13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8">
                  <a:moveTo>
                    <a:pt x="6" y="8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3" y="3"/>
                    <a:pt x="13" y="2"/>
                    <a:pt x="12" y="1"/>
                  </a:cubicBezTo>
                  <a:cubicBezTo>
                    <a:pt x="12" y="1"/>
                    <a:pt x="11" y="0"/>
                    <a:pt x="10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4"/>
                    <a:pt x="1" y="5"/>
                  </a:cubicBezTo>
                  <a:cubicBezTo>
                    <a:pt x="1" y="6"/>
                    <a:pt x="0" y="7"/>
                    <a:pt x="0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Freeform 49"/>
            <p:cNvSpPr>
              <a:spLocks/>
            </p:cNvSpPr>
            <p:nvPr/>
          </p:nvSpPr>
          <p:spPr bwMode="auto">
            <a:xfrm>
              <a:off x="3783" y="2116"/>
              <a:ext cx="58" cy="87"/>
            </a:xfrm>
            <a:custGeom>
              <a:avLst/>
              <a:gdLst>
                <a:gd name="T0" fmla="*/ 18 w 23"/>
                <a:gd name="T1" fmla="*/ 17 h 35"/>
                <a:gd name="T2" fmla="*/ 21 w 23"/>
                <a:gd name="T3" fmla="*/ 5 h 35"/>
                <a:gd name="T4" fmla="*/ 21 w 23"/>
                <a:gd name="T5" fmla="*/ 2 h 35"/>
                <a:gd name="T6" fmla="*/ 20 w 23"/>
                <a:gd name="T7" fmla="*/ 2 h 35"/>
                <a:gd name="T8" fmla="*/ 19 w 23"/>
                <a:gd name="T9" fmla="*/ 7 h 35"/>
                <a:gd name="T10" fmla="*/ 20 w 23"/>
                <a:gd name="T11" fmla="*/ 3 h 35"/>
                <a:gd name="T12" fmla="*/ 20 w 23"/>
                <a:gd name="T13" fmla="*/ 2 h 35"/>
                <a:gd name="T14" fmla="*/ 20 w 23"/>
                <a:gd name="T15" fmla="*/ 1 h 35"/>
                <a:gd name="T16" fmla="*/ 19 w 23"/>
                <a:gd name="T17" fmla="*/ 1 h 35"/>
                <a:gd name="T18" fmla="*/ 18 w 23"/>
                <a:gd name="T19" fmla="*/ 2 h 35"/>
                <a:gd name="T20" fmla="*/ 19 w 23"/>
                <a:gd name="T21" fmla="*/ 3 h 35"/>
                <a:gd name="T22" fmla="*/ 18 w 23"/>
                <a:gd name="T23" fmla="*/ 6 h 35"/>
                <a:gd name="T24" fmla="*/ 17 w 23"/>
                <a:gd name="T25" fmla="*/ 0 h 35"/>
                <a:gd name="T26" fmla="*/ 17 w 23"/>
                <a:gd name="T27" fmla="*/ 0 h 35"/>
                <a:gd name="T28" fmla="*/ 17 w 23"/>
                <a:gd name="T29" fmla="*/ 0 h 35"/>
                <a:gd name="T30" fmla="*/ 15 w 23"/>
                <a:gd name="T31" fmla="*/ 0 h 35"/>
                <a:gd name="T32" fmla="*/ 8 w 23"/>
                <a:gd name="T33" fmla="*/ 0 h 35"/>
                <a:gd name="T34" fmla="*/ 1 w 23"/>
                <a:gd name="T35" fmla="*/ 5 h 35"/>
                <a:gd name="T36" fmla="*/ 1 w 23"/>
                <a:gd name="T37" fmla="*/ 8 h 35"/>
                <a:gd name="T38" fmla="*/ 4 w 23"/>
                <a:gd name="T39" fmla="*/ 8 h 35"/>
                <a:gd name="T40" fmla="*/ 4 w 23"/>
                <a:gd name="T41" fmla="*/ 8 h 35"/>
                <a:gd name="T42" fmla="*/ 9 w 23"/>
                <a:gd name="T43" fmla="*/ 4 h 35"/>
                <a:gd name="T44" fmla="*/ 13 w 23"/>
                <a:gd name="T45" fmla="*/ 4 h 35"/>
                <a:gd name="T46" fmla="*/ 12 w 23"/>
                <a:gd name="T47" fmla="*/ 4 h 35"/>
                <a:gd name="T48" fmla="*/ 9 w 23"/>
                <a:gd name="T49" fmla="*/ 15 h 35"/>
                <a:gd name="T50" fmla="*/ 10 w 23"/>
                <a:gd name="T51" fmla="*/ 16 h 35"/>
                <a:gd name="T52" fmla="*/ 14 w 23"/>
                <a:gd name="T53" fmla="*/ 20 h 35"/>
                <a:gd name="T54" fmla="*/ 18 w 23"/>
                <a:gd name="T55" fmla="*/ 24 h 35"/>
                <a:gd name="T56" fmla="*/ 17 w 23"/>
                <a:gd name="T57" fmla="*/ 32 h 35"/>
                <a:gd name="T58" fmla="*/ 19 w 23"/>
                <a:gd name="T59" fmla="*/ 35 h 35"/>
                <a:gd name="T60" fmla="*/ 22 w 23"/>
                <a:gd name="T61" fmla="*/ 33 h 35"/>
                <a:gd name="T62" fmla="*/ 23 w 23"/>
                <a:gd name="T63" fmla="*/ 24 h 35"/>
                <a:gd name="T64" fmla="*/ 23 w 23"/>
                <a:gd name="T65" fmla="*/ 22 h 35"/>
                <a:gd name="T66" fmla="*/ 18 w 23"/>
                <a:gd name="T67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3" h="35">
                  <a:moveTo>
                    <a:pt x="18" y="17"/>
                  </a:moveTo>
                  <a:cubicBezTo>
                    <a:pt x="19" y="10"/>
                    <a:pt x="21" y="6"/>
                    <a:pt x="21" y="5"/>
                  </a:cubicBezTo>
                  <a:cubicBezTo>
                    <a:pt x="21" y="3"/>
                    <a:pt x="21" y="2"/>
                    <a:pt x="21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5"/>
                    <a:pt x="19" y="7"/>
                    <a:pt x="19" y="7"/>
                  </a:cubicBezTo>
                  <a:cubicBezTo>
                    <a:pt x="19" y="7"/>
                    <a:pt x="20" y="4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19" y="1"/>
                    <a:pt x="19" y="1"/>
                  </a:cubicBezTo>
                  <a:cubicBezTo>
                    <a:pt x="19" y="1"/>
                    <a:pt x="18" y="2"/>
                    <a:pt x="18" y="2"/>
                  </a:cubicBezTo>
                  <a:cubicBezTo>
                    <a:pt x="18" y="2"/>
                    <a:pt x="18" y="2"/>
                    <a:pt x="19" y="3"/>
                  </a:cubicBezTo>
                  <a:cubicBezTo>
                    <a:pt x="19" y="3"/>
                    <a:pt x="18" y="4"/>
                    <a:pt x="18" y="6"/>
                  </a:cubicBezTo>
                  <a:cubicBezTo>
                    <a:pt x="18" y="1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3" y="0"/>
                    <a:pt x="11" y="0"/>
                    <a:pt x="8" y="0"/>
                  </a:cubicBezTo>
                  <a:cubicBezTo>
                    <a:pt x="8" y="0"/>
                    <a:pt x="1" y="5"/>
                    <a:pt x="1" y="5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2" y="8"/>
                    <a:pt x="3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9" y="4"/>
                    <a:pt x="9" y="4"/>
                  </a:cubicBezTo>
                  <a:cubicBezTo>
                    <a:pt x="9" y="4"/>
                    <a:pt x="13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7"/>
                    <a:pt x="9" y="13"/>
                    <a:pt x="9" y="15"/>
                  </a:cubicBezTo>
                  <a:cubicBezTo>
                    <a:pt x="9" y="15"/>
                    <a:pt x="10" y="15"/>
                    <a:pt x="10" y="16"/>
                  </a:cubicBezTo>
                  <a:cubicBezTo>
                    <a:pt x="10" y="16"/>
                    <a:pt x="11" y="18"/>
                    <a:pt x="14" y="20"/>
                  </a:cubicBezTo>
                  <a:cubicBezTo>
                    <a:pt x="14" y="20"/>
                    <a:pt x="18" y="24"/>
                    <a:pt x="18" y="24"/>
                  </a:cubicBezTo>
                  <a:cubicBezTo>
                    <a:pt x="18" y="24"/>
                    <a:pt x="17" y="32"/>
                    <a:pt x="17" y="32"/>
                  </a:cubicBezTo>
                  <a:cubicBezTo>
                    <a:pt x="17" y="34"/>
                    <a:pt x="18" y="35"/>
                    <a:pt x="19" y="35"/>
                  </a:cubicBezTo>
                  <a:cubicBezTo>
                    <a:pt x="20" y="35"/>
                    <a:pt x="21" y="35"/>
                    <a:pt x="22" y="33"/>
                  </a:cubicBezTo>
                  <a:cubicBezTo>
                    <a:pt x="22" y="33"/>
                    <a:pt x="23" y="24"/>
                    <a:pt x="23" y="24"/>
                  </a:cubicBezTo>
                  <a:cubicBezTo>
                    <a:pt x="23" y="23"/>
                    <a:pt x="23" y="22"/>
                    <a:pt x="23" y="22"/>
                  </a:cubicBezTo>
                  <a:cubicBezTo>
                    <a:pt x="22" y="21"/>
                    <a:pt x="18" y="17"/>
                    <a:pt x="1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1" name="Group 52"/>
          <p:cNvGrpSpPr>
            <a:grpSpLocks noChangeAspect="1"/>
          </p:cNvGrpSpPr>
          <p:nvPr/>
        </p:nvGrpSpPr>
        <p:grpSpPr bwMode="auto">
          <a:xfrm>
            <a:off x="6934568" y="3875542"/>
            <a:ext cx="426136" cy="422462"/>
            <a:chOff x="3783" y="2102"/>
            <a:chExt cx="116" cy="115"/>
          </a:xfrm>
          <a:solidFill>
            <a:schemeClr val="bg1"/>
          </a:solidFill>
          <a:effectLst/>
        </p:grpSpPr>
        <p:sp>
          <p:nvSpPr>
            <p:cNvPr id="82" name="Freeform 53"/>
            <p:cNvSpPr>
              <a:spLocks noEditPoints="1"/>
            </p:cNvSpPr>
            <p:nvPr/>
          </p:nvSpPr>
          <p:spPr bwMode="auto">
            <a:xfrm>
              <a:off x="3783" y="2102"/>
              <a:ext cx="116" cy="115"/>
            </a:xfrm>
            <a:custGeom>
              <a:avLst/>
              <a:gdLst>
                <a:gd name="T0" fmla="*/ 23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3 w 46"/>
                <a:gd name="T9" fmla="*/ 0 h 46"/>
                <a:gd name="T10" fmla="*/ 23 w 46"/>
                <a:gd name="T11" fmla="*/ 42 h 46"/>
                <a:gd name="T12" fmla="*/ 5 w 46"/>
                <a:gd name="T13" fmla="*/ 23 h 46"/>
                <a:gd name="T14" fmla="*/ 23 w 46"/>
                <a:gd name="T15" fmla="*/ 4 h 46"/>
                <a:gd name="T16" fmla="*/ 42 w 46"/>
                <a:gd name="T17" fmla="*/ 23 h 46"/>
                <a:gd name="T18" fmla="*/ 23 w 46"/>
                <a:gd name="T19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42"/>
                  </a:moveTo>
                  <a:cubicBezTo>
                    <a:pt x="13" y="42"/>
                    <a:pt x="5" y="33"/>
                    <a:pt x="5" y="23"/>
                  </a:cubicBezTo>
                  <a:cubicBezTo>
                    <a:pt x="5" y="13"/>
                    <a:pt x="13" y="4"/>
                    <a:pt x="23" y="4"/>
                  </a:cubicBezTo>
                  <a:cubicBezTo>
                    <a:pt x="34" y="4"/>
                    <a:pt x="42" y="13"/>
                    <a:pt x="42" y="23"/>
                  </a:cubicBezTo>
                  <a:cubicBezTo>
                    <a:pt x="42" y="33"/>
                    <a:pt x="34" y="42"/>
                    <a:pt x="2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54"/>
            <p:cNvSpPr>
              <a:spLocks noEditPoints="1"/>
            </p:cNvSpPr>
            <p:nvPr/>
          </p:nvSpPr>
          <p:spPr bwMode="auto">
            <a:xfrm>
              <a:off x="3783" y="2102"/>
              <a:ext cx="116" cy="115"/>
            </a:xfrm>
            <a:custGeom>
              <a:avLst/>
              <a:gdLst>
                <a:gd name="T0" fmla="*/ 23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3 w 46"/>
                <a:gd name="T9" fmla="*/ 0 h 46"/>
                <a:gd name="T10" fmla="*/ 23 w 46"/>
                <a:gd name="T11" fmla="*/ 42 h 46"/>
                <a:gd name="T12" fmla="*/ 5 w 46"/>
                <a:gd name="T13" fmla="*/ 23 h 46"/>
                <a:gd name="T14" fmla="*/ 23 w 46"/>
                <a:gd name="T15" fmla="*/ 4 h 46"/>
                <a:gd name="T16" fmla="*/ 42 w 46"/>
                <a:gd name="T17" fmla="*/ 23 h 46"/>
                <a:gd name="T18" fmla="*/ 23 w 46"/>
                <a:gd name="T19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42"/>
                  </a:moveTo>
                  <a:cubicBezTo>
                    <a:pt x="13" y="42"/>
                    <a:pt x="5" y="33"/>
                    <a:pt x="5" y="23"/>
                  </a:cubicBezTo>
                  <a:cubicBezTo>
                    <a:pt x="5" y="13"/>
                    <a:pt x="13" y="4"/>
                    <a:pt x="23" y="4"/>
                  </a:cubicBezTo>
                  <a:cubicBezTo>
                    <a:pt x="34" y="4"/>
                    <a:pt x="42" y="13"/>
                    <a:pt x="42" y="23"/>
                  </a:cubicBezTo>
                  <a:cubicBezTo>
                    <a:pt x="42" y="33"/>
                    <a:pt x="34" y="42"/>
                    <a:pt x="2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Freeform 55"/>
            <p:cNvSpPr>
              <a:spLocks/>
            </p:cNvSpPr>
            <p:nvPr/>
          </p:nvSpPr>
          <p:spPr bwMode="auto">
            <a:xfrm>
              <a:off x="3839" y="2115"/>
              <a:ext cx="7" cy="10"/>
            </a:xfrm>
            <a:custGeom>
              <a:avLst/>
              <a:gdLst>
                <a:gd name="T0" fmla="*/ 1 w 3"/>
                <a:gd name="T1" fmla="*/ 4 h 4"/>
                <a:gd name="T2" fmla="*/ 1 w 3"/>
                <a:gd name="T3" fmla="*/ 4 h 4"/>
                <a:gd name="T4" fmla="*/ 3 w 3"/>
                <a:gd name="T5" fmla="*/ 3 h 4"/>
                <a:gd name="T6" fmla="*/ 3 w 3"/>
                <a:gd name="T7" fmla="*/ 0 h 4"/>
                <a:gd name="T8" fmla="*/ 1 w 3"/>
                <a:gd name="T9" fmla="*/ 0 h 4"/>
                <a:gd name="T10" fmla="*/ 0 w 3"/>
                <a:gd name="T11" fmla="*/ 0 h 4"/>
                <a:gd name="T12" fmla="*/ 0 w 3"/>
                <a:gd name="T13" fmla="*/ 3 h 4"/>
                <a:gd name="T14" fmla="*/ 1 w 3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3" y="4"/>
                    <a:pt x="3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Freeform 56"/>
            <p:cNvSpPr>
              <a:spLocks/>
            </p:cNvSpPr>
            <p:nvPr/>
          </p:nvSpPr>
          <p:spPr bwMode="auto">
            <a:xfrm>
              <a:off x="3839" y="2195"/>
              <a:ext cx="7" cy="10"/>
            </a:xfrm>
            <a:custGeom>
              <a:avLst/>
              <a:gdLst>
                <a:gd name="T0" fmla="*/ 1 w 3"/>
                <a:gd name="T1" fmla="*/ 0 h 4"/>
                <a:gd name="T2" fmla="*/ 1 w 3"/>
                <a:gd name="T3" fmla="*/ 0 h 4"/>
                <a:gd name="T4" fmla="*/ 0 w 3"/>
                <a:gd name="T5" fmla="*/ 1 h 4"/>
                <a:gd name="T6" fmla="*/ 0 w 3"/>
                <a:gd name="T7" fmla="*/ 4 h 4"/>
                <a:gd name="T8" fmla="*/ 1 w 3"/>
                <a:gd name="T9" fmla="*/ 4 h 4"/>
                <a:gd name="T10" fmla="*/ 3 w 3"/>
                <a:gd name="T11" fmla="*/ 4 h 4"/>
                <a:gd name="T12" fmla="*/ 3 w 3"/>
                <a:gd name="T13" fmla="*/ 1 h 4"/>
                <a:gd name="T14" fmla="*/ 1 w 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Freeform 57"/>
            <p:cNvSpPr>
              <a:spLocks/>
            </p:cNvSpPr>
            <p:nvPr/>
          </p:nvSpPr>
          <p:spPr bwMode="auto">
            <a:xfrm>
              <a:off x="3796" y="2155"/>
              <a:ext cx="10" cy="10"/>
            </a:xfrm>
            <a:custGeom>
              <a:avLst/>
              <a:gdLst>
                <a:gd name="T0" fmla="*/ 3 w 4"/>
                <a:gd name="T1" fmla="*/ 0 h 4"/>
                <a:gd name="T2" fmla="*/ 0 w 4"/>
                <a:gd name="T3" fmla="*/ 0 h 4"/>
                <a:gd name="T4" fmla="*/ 0 w 4"/>
                <a:gd name="T5" fmla="*/ 2 h 4"/>
                <a:gd name="T6" fmla="*/ 0 w 4"/>
                <a:gd name="T7" fmla="*/ 4 h 4"/>
                <a:gd name="T8" fmla="*/ 3 w 4"/>
                <a:gd name="T9" fmla="*/ 4 h 4"/>
                <a:gd name="T10" fmla="*/ 4 w 4"/>
                <a:gd name="T11" fmla="*/ 2 h 4"/>
                <a:gd name="T12" fmla="*/ 4 w 4"/>
                <a:gd name="T13" fmla="*/ 2 h 4"/>
                <a:gd name="T14" fmla="*/ 3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Freeform 58"/>
            <p:cNvSpPr>
              <a:spLocks/>
            </p:cNvSpPr>
            <p:nvPr/>
          </p:nvSpPr>
          <p:spPr bwMode="auto">
            <a:xfrm>
              <a:off x="3877" y="2155"/>
              <a:ext cx="10" cy="10"/>
            </a:xfrm>
            <a:custGeom>
              <a:avLst/>
              <a:gdLst>
                <a:gd name="T0" fmla="*/ 4 w 4"/>
                <a:gd name="T1" fmla="*/ 0 h 4"/>
                <a:gd name="T2" fmla="*/ 2 w 4"/>
                <a:gd name="T3" fmla="*/ 0 h 4"/>
                <a:gd name="T4" fmla="*/ 0 w 4"/>
                <a:gd name="T5" fmla="*/ 2 h 4"/>
                <a:gd name="T6" fmla="*/ 0 w 4"/>
                <a:gd name="T7" fmla="*/ 2 h 4"/>
                <a:gd name="T8" fmla="*/ 2 w 4"/>
                <a:gd name="T9" fmla="*/ 4 h 4"/>
                <a:gd name="T10" fmla="*/ 4 w 4"/>
                <a:gd name="T11" fmla="*/ 4 h 4"/>
                <a:gd name="T12" fmla="*/ 4 w 4"/>
                <a:gd name="T13" fmla="*/ 2 h 4"/>
                <a:gd name="T14" fmla="*/ 4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1"/>
                    <a:pt x="4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Freeform 59"/>
            <p:cNvSpPr>
              <a:spLocks/>
            </p:cNvSpPr>
            <p:nvPr/>
          </p:nvSpPr>
          <p:spPr bwMode="auto">
            <a:xfrm>
              <a:off x="3813" y="2127"/>
              <a:ext cx="33" cy="38"/>
            </a:xfrm>
            <a:custGeom>
              <a:avLst/>
              <a:gdLst>
                <a:gd name="T0" fmla="*/ 11 w 13"/>
                <a:gd name="T1" fmla="*/ 0 h 15"/>
                <a:gd name="T2" fmla="*/ 10 w 13"/>
                <a:gd name="T3" fmla="*/ 2 h 15"/>
                <a:gd name="T4" fmla="*/ 10 w 13"/>
                <a:gd name="T5" fmla="*/ 11 h 15"/>
                <a:gd name="T6" fmla="*/ 9 w 13"/>
                <a:gd name="T7" fmla="*/ 12 h 15"/>
                <a:gd name="T8" fmla="*/ 2 w 13"/>
                <a:gd name="T9" fmla="*/ 12 h 15"/>
                <a:gd name="T10" fmla="*/ 0 w 13"/>
                <a:gd name="T11" fmla="*/ 14 h 15"/>
                <a:gd name="T12" fmla="*/ 2 w 13"/>
                <a:gd name="T13" fmla="*/ 15 h 15"/>
                <a:gd name="T14" fmla="*/ 11 w 13"/>
                <a:gd name="T15" fmla="*/ 15 h 15"/>
                <a:gd name="T16" fmla="*/ 12 w 13"/>
                <a:gd name="T17" fmla="*/ 15 h 15"/>
                <a:gd name="T18" fmla="*/ 12 w 13"/>
                <a:gd name="T19" fmla="*/ 15 h 15"/>
                <a:gd name="T20" fmla="*/ 13 w 13"/>
                <a:gd name="T21" fmla="*/ 13 h 15"/>
                <a:gd name="T22" fmla="*/ 13 w 13"/>
                <a:gd name="T23" fmla="*/ 2 h 15"/>
                <a:gd name="T24" fmla="*/ 11 w 13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" h="15">
                  <a:moveTo>
                    <a:pt x="11" y="0"/>
                  </a:moveTo>
                  <a:cubicBezTo>
                    <a:pt x="10" y="0"/>
                    <a:pt x="10" y="1"/>
                    <a:pt x="10" y="2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2"/>
                    <a:pt x="9" y="12"/>
                    <a:pt x="9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4"/>
                    <a:pt x="1" y="15"/>
                    <a:pt x="2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3" y="14"/>
                    <a:pt x="13" y="14"/>
                    <a:pt x="13" y="1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"/>
                    <a:pt x="12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9" name="Group 62"/>
          <p:cNvGrpSpPr>
            <a:grpSpLocks noChangeAspect="1"/>
          </p:cNvGrpSpPr>
          <p:nvPr/>
        </p:nvGrpSpPr>
        <p:grpSpPr bwMode="auto">
          <a:xfrm>
            <a:off x="6864116" y="1962252"/>
            <a:ext cx="454418" cy="362830"/>
            <a:chOff x="3775" y="2110"/>
            <a:chExt cx="129" cy="103"/>
          </a:xfrm>
          <a:solidFill>
            <a:schemeClr val="bg1"/>
          </a:solidFill>
          <a:effectLst/>
        </p:grpSpPr>
        <p:sp>
          <p:nvSpPr>
            <p:cNvPr id="90" name="Freeform 63"/>
            <p:cNvSpPr>
              <a:spLocks/>
            </p:cNvSpPr>
            <p:nvPr/>
          </p:nvSpPr>
          <p:spPr bwMode="auto">
            <a:xfrm>
              <a:off x="3775" y="2177"/>
              <a:ext cx="40" cy="36"/>
            </a:xfrm>
            <a:custGeom>
              <a:avLst/>
              <a:gdLst>
                <a:gd name="T0" fmla="*/ 5 w 16"/>
                <a:gd name="T1" fmla="*/ 0 h 14"/>
                <a:gd name="T2" fmla="*/ 0 w 16"/>
                <a:gd name="T3" fmla="*/ 4 h 14"/>
                <a:gd name="T4" fmla="*/ 10 w 16"/>
                <a:gd name="T5" fmla="*/ 14 h 14"/>
                <a:gd name="T6" fmla="*/ 16 w 16"/>
                <a:gd name="T7" fmla="*/ 9 h 14"/>
                <a:gd name="T8" fmla="*/ 5 w 16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4">
                  <a:moveTo>
                    <a:pt x="5" y="0"/>
                  </a:moveTo>
                  <a:cubicBezTo>
                    <a:pt x="1" y="3"/>
                    <a:pt x="0" y="4"/>
                    <a:pt x="0" y="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3" y="11"/>
                    <a:pt x="16" y="9"/>
                  </a:cubicBez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Freeform 64"/>
            <p:cNvSpPr>
              <a:spLocks/>
            </p:cNvSpPr>
            <p:nvPr/>
          </p:nvSpPr>
          <p:spPr bwMode="auto">
            <a:xfrm>
              <a:off x="3795" y="2156"/>
              <a:ext cx="109" cy="41"/>
            </a:xfrm>
            <a:custGeom>
              <a:avLst/>
              <a:gdLst>
                <a:gd name="T0" fmla="*/ 37 w 44"/>
                <a:gd name="T1" fmla="*/ 4 h 16"/>
                <a:gd name="T2" fmla="*/ 29 w 44"/>
                <a:gd name="T3" fmla="*/ 9 h 16"/>
                <a:gd name="T4" fmla="*/ 18 w 44"/>
                <a:gd name="T5" fmla="*/ 8 h 16"/>
                <a:gd name="T6" fmla="*/ 25 w 44"/>
                <a:gd name="T7" fmla="*/ 7 h 16"/>
                <a:gd name="T8" fmla="*/ 31 w 44"/>
                <a:gd name="T9" fmla="*/ 2 h 16"/>
                <a:gd name="T10" fmla="*/ 20 w 44"/>
                <a:gd name="T11" fmla="*/ 2 h 16"/>
                <a:gd name="T12" fmla="*/ 9 w 44"/>
                <a:gd name="T13" fmla="*/ 2 h 16"/>
                <a:gd name="T14" fmla="*/ 0 w 44"/>
                <a:gd name="T15" fmla="*/ 7 h 16"/>
                <a:gd name="T16" fmla="*/ 9 w 44"/>
                <a:gd name="T17" fmla="*/ 16 h 16"/>
                <a:gd name="T18" fmla="*/ 13 w 44"/>
                <a:gd name="T19" fmla="*/ 14 h 16"/>
                <a:gd name="T20" fmla="*/ 29 w 44"/>
                <a:gd name="T21" fmla="*/ 14 h 16"/>
                <a:gd name="T22" fmla="*/ 44 w 44"/>
                <a:gd name="T23" fmla="*/ 2 h 16"/>
                <a:gd name="T24" fmla="*/ 37 w 44"/>
                <a:gd name="T25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16">
                  <a:moveTo>
                    <a:pt x="37" y="4"/>
                  </a:moveTo>
                  <a:cubicBezTo>
                    <a:pt x="34" y="7"/>
                    <a:pt x="32" y="8"/>
                    <a:pt x="29" y="9"/>
                  </a:cubicBezTo>
                  <a:cubicBezTo>
                    <a:pt x="24" y="10"/>
                    <a:pt x="19" y="9"/>
                    <a:pt x="18" y="8"/>
                  </a:cubicBezTo>
                  <a:cubicBezTo>
                    <a:pt x="15" y="6"/>
                    <a:pt x="18" y="7"/>
                    <a:pt x="25" y="7"/>
                  </a:cubicBezTo>
                  <a:cubicBezTo>
                    <a:pt x="32" y="6"/>
                    <a:pt x="31" y="2"/>
                    <a:pt x="31" y="2"/>
                  </a:cubicBezTo>
                  <a:cubicBezTo>
                    <a:pt x="29" y="2"/>
                    <a:pt x="27" y="2"/>
                    <a:pt x="20" y="2"/>
                  </a:cubicBezTo>
                  <a:cubicBezTo>
                    <a:pt x="17" y="2"/>
                    <a:pt x="12" y="1"/>
                    <a:pt x="9" y="2"/>
                  </a:cubicBezTo>
                  <a:cubicBezTo>
                    <a:pt x="6" y="2"/>
                    <a:pt x="4" y="5"/>
                    <a:pt x="0" y="7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1" y="15"/>
                    <a:pt x="12" y="14"/>
                    <a:pt x="13" y="14"/>
                  </a:cubicBezTo>
                  <a:cubicBezTo>
                    <a:pt x="16" y="14"/>
                    <a:pt x="23" y="15"/>
                    <a:pt x="29" y="14"/>
                  </a:cubicBezTo>
                  <a:cubicBezTo>
                    <a:pt x="40" y="9"/>
                    <a:pt x="44" y="2"/>
                    <a:pt x="44" y="2"/>
                  </a:cubicBezTo>
                  <a:cubicBezTo>
                    <a:pt x="44" y="2"/>
                    <a:pt x="41" y="0"/>
                    <a:pt x="3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Freeform 65"/>
            <p:cNvSpPr>
              <a:spLocks noEditPoints="1"/>
            </p:cNvSpPr>
            <p:nvPr/>
          </p:nvSpPr>
          <p:spPr bwMode="auto">
            <a:xfrm>
              <a:off x="3810" y="2110"/>
              <a:ext cx="94" cy="41"/>
            </a:xfrm>
            <a:custGeom>
              <a:avLst/>
              <a:gdLst>
                <a:gd name="T0" fmla="*/ 38 w 38"/>
                <a:gd name="T1" fmla="*/ 0 h 16"/>
                <a:gd name="T2" fmla="*/ 34 w 38"/>
                <a:gd name="T3" fmla="*/ 0 h 16"/>
                <a:gd name="T4" fmla="*/ 34 w 38"/>
                <a:gd name="T5" fmla="*/ 6 h 16"/>
                <a:gd name="T6" fmla="*/ 32 w 38"/>
                <a:gd name="T7" fmla="*/ 6 h 16"/>
                <a:gd name="T8" fmla="*/ 32 w 38"/>
                <a:gd name="T9" fmla="*/ 0 h 16"/>
                <a:gd name="T10" fmla="*/ 28 w 38"/>
                <a:gd name="T11" fmla="*/ 0 h 16"/>
                <a:gd name="T12" fmla="*/ 28 w 38"/>
                <a:gd name="T13" fmla="*/ 6 h 16"/>
                <a:gd name="T14" fmla="*/ 12 w 38"/>
                <a:gd name="T15" fmla="*/ 6 h 16"/>
                <a:gd name="T16" fmla="*/ 12 w 38"/>
                <a:gd name="T17" fmla="*/ 3 h 16"/>
                <a:gd name="T18" fmla="*/ 12 w 38"/>
                <a:gd name="T19" fmla="*/ 1 h 16"/>
                <a:gd name="T20" fmla="*/ 11 w 38"/>
                <a:gd name="T21" fmla="*/ 0 h 16"/>
                <a:gd name="T22" fmla="*/ 9 w 38"/>
                <a:gd name="T23" fmla="*/ 0 h 16"/>
                <a:gd name="T24" fmla="*/ 3 w 38"/>
                <a:gd name="T25" fmla="*/ 0 h 16"/>
                <a:gd name="T26" fmla="*/ 1 w 38"/>
                <a:gd name="T27" fmla="*/ 0 h 16"/>
                <a:gd name="T28" fmla="*/ 0 w 38"/>
                <a:gd name="T29" fmla="*/ 2 h 16"/>
                <a:gd name="T30" fmla="*/ 0 w 38"/>
                <a:gd name="T31" fmla="*/ 3 h 16"/>
                <a:gd name="T32" fmla="*/ 0 w 38"/>
                <a:gd name="T33" fmla="*/ 13 h 16"/>
                <a:gd name="T34" fmla="*/ 0 w 38"/>
                <a:gd name="T35" fmla="*/ 15 h 16"/>
                <a:gd name="T36" fmla="*/ 2 w 38"/>
                <a:gd name="T37" fmla="*/ 16 h 16"/>
                <a:gd name="T38" fmla="*/ 3 w 38"/>
                <a:gd name="T39" fmla="*/ 16 h 16"/>
                <a:gd name="T40" fmla="*/ 9 w 38"/>
                <a:gd name="T41" fmla="*/ 16 h 16"/>
                <a:gd name="T42" fmla="*/ 11 w 38"/>
                <a:gd name="T43" fmla="*/ 16 h 16"/>
                <a:gd name="T44" fmla="*/ 12 w 38"/>
                <a:gd name="T45" fmla="*/ 14 h 16"/>
                <a:gd name="T46" fmla="*/ 12 w 38"/>
                <a:gd name="T47" fmla="*/ 13 h 16"/>
                <a:gd name="T48" fmla="*/ 12 w 38"/>
                <a:gd name="T49" fmla="*/ 10 h 16"/>
                <a:gd name="T50" fmla="*/ 38 w 38"/>
                <a:gd name="T51" fmla="*/ 10 h 16"/>
                <a:gd name="T52" fmla="*/ 38 w 38"/>
                <a:gd name="T53" fmla="*/ 0 h 16"/>
                <a:gd name="T54" fmla="*/ 3 w 38"/>
                <a:gd name="T55" fmla="*/ 3 h 16"/>
                <a:gd name="T56" fmla="*/ 9 w 38"/>
                <a:gd name="T57" fmla="*/ 3 h 16"/>
                <a:gd name="T58" fmla="*/ 9 w 38"/>
                <a:gd name="T59" fmla="*/ 13 h 16"/>
                <a:gd name="T60" fmla="*/ 3 w 38"/>
                <a:gd name="T61" fmla="*/ 13 h 16"/>
                <a:gd name="T62" fmla="*/ 3 w 38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" h="16">
                  <a:moveTo>
                    <a:pt x="38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2"/>
                    <a:pt x="12" y="2"/>
                    <a:pt x="12" y="1"/>
                  </a:cubicBezTo>
                  <a:cubicBezTo>
                    <a:pt x="12" y="1"/>
                    <a:pt x="11" y="0"/>
                    <a:pt x="11" y="0"/>
                  </a:cubicBezTo>
                  <a:cubicBezTo>
                    <a:pt x="10" y="0"/>
                    <a:pt x="10" y="0"/>
                    <a:pt x="9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1" y="15"/>
                    <a:pt x="1" y="16"/>
                    <a:pt x="2" y="16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0" y="16"/>
                    <a:pt x="11" y="16"/>
                    <a:pt x="11" y="16"/>
                  </a:cubicBezTo>
                  <a:cubicBezTo>
                    <a:pt x="12" y="15"/>
                    <a:pt x="12" y="15"/>
                    <a:pt x="12" y="14"/>
                  </a:cubicBezTo>
                  <a:cubicBezTo>
                    <a:pt x="12" y="14"/>
                    <a:pt x="12" y="13"/>
                    <a:pt x="12" y="13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38" y="10"/>
                    <a:pt x="38" y="10"/>
                    <a:pt x="38" y="10"/>
                  </a:cubicBezTo>
                  <a:lnTo>
                    <a:pt x="38" y="0"/>
                  </a:lnTo>
                  <a:close/>
                  <a:moveTo>
                    <a:pt x="3" y="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3" y="13"/>
                    <a:pt x="3" y="13"/>
                    <a:pt x="3" y="13"/>
                  </a:cubicBezTo>
                  <a:lnTo>
                    <a:pt x="3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93" name="Group 68"/>
          <p:cNvGrpSpPr>
            <a:grpSpLocks noChangeAspect="1"/>
          </p:cNvGrpSpPr>
          <p:nvPr/>
        </p:nvGrpSpPr>
        <p:grpSpPr bwMode="auto">
          <a:xfrm>
            <a:off x="4901850" y="3936071"/>
            <a:ext cx="405358" cy="390565"/>
            <a:chOff x="3770" y="2095"/>
            <a:chExt cx="137" cy="132"/>
          </a:xfrm>
          <a:solidFill>
            <a:schemeClr val="bg1"/>
          </a:solidFill>
          <a:effectLst/>
        </p:grpSpPr>
        <p:sp>
          <p:nvSpPr>
            <p:cNvPr id="94" name="Freeform 69"/>
            <p:cNvSpPr>
              <a:spLocks/>
            </p:cNvSpPr>
            <p:nvPr/>
          </p:nvSpPr>
          <p:spPr bwMode="auto">
            <a:xfrm>
              <a:off x="3770" y="2190"/>
              <a:ext cx="137" cy="37"/>
            </a:xfrm>
            <a:custGeom>
              <a:avLst/>
              <a:gdLst>
                <a:gd name="T0" fmla="*/ 52 w 55"/>
                <a:gd name="T1" fmla="*/ 6 h 15"/>
                <a:gd name="T2" fmla="*/ 38 w 55"/>
                <a:gd name="T3" fmla="*/ 6 h 15"/>
                <a:gd name="T4" fmla="*/ 37 w 55"/>
                <a:gd name="T5" fmla="*/ 6 h 15"/>
                <a:gd name="T6" fmla="*/ 37 w 55"/>
                <a:gd name="T7" fmla="*/ 3 h 15"/>
                <a:gd name="T8" fmla="*/ 37 w 55"/>
                <a:gd name="T9" fmla="*/ 1 h 15"/>
                <a:gd name="T10" fmla="*/ 35 w 55"/>
                <a:gd name="T11" fmla="*/ 0 h 15"/>
                <a:gd name="T12" fmla="*/ 20 w 55"/>
                <a:gd name="T13" fmla="*/ 0 h 15"/>
                <a:gd name="T14" fmla="*/ 18 w 55"/>
                <a:gd name="T15" fmla="*/ 3 h 15"/>
                <a:gd name="T16" fmla="*/ 18 w 55"/>
                <a:gd name="T17" fmla="*/ 6 h 15"/>
                <a:gd name="T18" fmla="*/ 18 w 55"/>
                <a:gd name="T19" fmla="*/ 6 h 15"/>
                <a:gd name="T20" fmla="*/ 3 w 55"/>
                <a:gd name="T21" fmla="*/ 6 h 15"/>
                <a:gd name="T22" fmla="*/ 0 w 55"/>
                <a:gd name="T23" fmla="*/ 8 h 15"/>
                <a:gd name="T24" fmla="*/ 0 w 55"/>
                <a:gd name="T25" fmla="*/ 14 h 15"/>
                <a:gd name="T26" fmla="*/ 1 w 55"/>
                <a:gd name="T27" fmla="*/ 15 h 15"/>
                <a:gd name="T28" fmla="*/ 2 w 55"/>
                <a:gd name="T29" fmla="*/ 14 h 15"/>
                <a:gd name="T30" fmla="*/ 2 w 55"/>
                <a:gd name="T31" fmla="*/ 8 h 15"/>
                <a:gd name="T32" fmla="*/ 3 w 55"/>
                <a:gd name="T33" fmla="*/ 8 h 15"/>
                <a:gd name="T34" fmla="*/ 18 w 55"/>
                <a:gd name="T35" fmla="*/ 8 h 15"/>
                <a:gd name="T36" fmla="*/ 18 w 55"/>
                <a:gd name="T37" fmla="*/ 8 h 15"/>
                <a:gd name="T38" fmla="*/ 18 w 55"/>
                <a:gd name="T39" fmla="*/ 9 h 15"/>
                <a:gd name="T40" fmla="*/ 19 w 55"/>
                <a:gd name="T41" fmla="*/ 9 h 15"/>
                <a:gd name="T42" fmla="*/ 20 w 55"/>
                <a:gd name="T43" fmla="*/ 9 h 15"/>
                <a:gd name="T44" fmla="*/ 20 w 55"/>
                <a:gd name="T45" fmla="*/ 8 h 15"/>
                <a:gd name="T46" fmla="*/ 20 w 55"/>
                <a:gd name="T47" fmla="*/ 3 h 15"/>
                <a:gd name="T48" fmla="*/ 20 w 55"/>
                <a:gd name="T49" fmla="*/ 2 h 15"/>
                <a:gd name="T50" fmla="*/ 35 w 55"/>
                <a:gd name="T51" fmla="*/ 2 h 15"/>
                <a:gd name="T52" fmla="*/ 35 w 55"/>
                <a:gd name="T53" fmla="*/ 3 h 15"/>
                <a:gd name="T54" fmla="*/ 35 w 55"/>
                <a:gd name="T55" fmla="*/ 8 h 15"/>
                <a:gd name="T56" fmla="*/ 36 w 55"/>
                <a:gd name="T57" fmla="*/ 9 h 15"/>
                <a:gd name="T58" fmla="*/ 36 w 55"/>
                <a:gd name="T59" fmla="*/ 9 h 15"/>
                <a:gd name="T60" fmla="*/ 37 w 55"/>
                <a:gd name="T61" fmla="*/ 9 h 15"/>
                <a:gd name="T62" fmla="*/ 37 w 55"/>
                <a:gd name="T63" fmla="*/ 8 h 15"/>
                <a:gd name="T64" fmla="*/ 38 w 55"/>
                <a:gd name="T65" fmla="*/ 8 h 15"/>
                <a:gd name="T66" fmla="*/ 52 w 55"/>
                <a:gd name="T67" fmla="*/ 8 h 15"/>
                <a:gd name="T68" fmla="*/ 53 w 55"/>
                <a:gd name="T69" fmla="*/ 8 h 15"/>
                <a:gd name="T70" fmla="*/ 53 w 55"/>
                <a:gd name="T71" fmla="*/ 14 h 15"/>
                <a:gd name="T72" fmla="*/ 54 w 55"/>
                <a:gd name="T73" fmla="*/ 15 h 15"/>
                <a:gd name="T74" fmla="*/ 55 w 55"/>
                <a:gd name="T75" fmla="*/ 14 h 15"/>
                <a:gd name="T76" fmla="*/ 55 w 55"/>
                <a:gd name="T77" fmla="*/ 8 h 15"/>
                <a:gd name="T78" fmla="*/ 52 w 55"/>
                <a:gd name="T79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5" h="15">
                  <a:moveTo>
                    <a:pt x="52" y="6"/>
                  </a:move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7" y="6"/>
                    <a:pt x="37" y="6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2"/>
                    <a:pt x="37" y="1"/>
                    <a:pt x="37" y="1"/>
                  </a:cubicBezTo>
                  <a:cubicBezTo>
                    <a:pt x="36" y="0"/>
                    <a:pt x="36" y="0"/>
                    <a:pt x="35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8" y="1"/>
                    <a:pt x="18" y="3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7"/>
                    <a:pt x="0" y="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1" y="15"/>
                    <a:pt x="1" y="15"/>
                  </a:cubicBezTo>
                  <a:cubicBezTo>
                    <a:pt x="2" y="15"/>
                    <a:pt x="2" y="14"/>
                    <a:pt x="2" y="14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9"/>
                  </a:cubicBezTo>
                  <a:cubicBezTo>
                    <a:pt x="18" y="9"/>
                    <a:pt x="19" y="9"/>
                    <a:pt x="19" y="9"/>
                  </a:cubicBezTo>
                  <a:cubicBezTo>
                    <a:pt x="19" y="9"/>
                    <a:pt x="19" y="9"/>
                    <a:pt x="20" y="9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5" y="2"/>
                    <a:pt x="35" y="2"/>
                    <a:pt x="35" y="3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8"/>
                    <a:pt x="35" y="8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8"/>
                    <a:pt x="37" y="8"/>
                    <a:pt x="38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3" y="14"/>
                    <a:pt x="53" y="15"/>
                    <a:pt x="54" y="15"/>
                  </a:cubicBezTo>
                  <a:cubicBezTo>
                    <a:pt x="54" y="15"/>
                    <a:pt x="55" y="14"/>
                    <a:pt x="55" y="14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5" y="7"/>
                    <a:pt x="54" y="6"/>
                    <a:pt x="5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Freeform 70"/>
            <p:cNvSpPr>
              <a:spLocks/>
            </p:cNvSpPr>
            <p:nvPr/>
          </p:nvSpPr>
          <p:spPr bwMode="auto">
            <a:xfrm>
              <a:off x="3820" y="2118"/>
              <a:ext cx="37" cy="69"/>
            </a:xfrm>
            <a:custGeom>
              <a:avLst/>
              <a:gdLst>
                <a:gd name="T0" fmla="*/ 2 w 15"/>
                <a:gd name="T1" fmla="*/ 14 h 28"/>
                <a:gd name="T2" fmla="*/ 3 w 15"/>
                <a:gd name="T3" fmla="*/ 13 h 28"/>
                <a:gd name="T4" fmla="*/ 3 w 15"/>
                <a:gd name="T5" fmla="*/ 8 h 28"/>
                <a:gd name="T6" fmla="*/ 4 w 15"/>
                <a:gd name="T7" fmla="*/ 4 h 28"/>
                <a:gd name="T8" fmla="*/ 4 w 15"/>
                <a:gd name="T9" fmla="*/ 4 h 28"/>
                <a:gd name="T10" fmla="*/ 4 w 15"/>
                <a:gd name="T11" fmla="*/ 12 h 28"/>
                <a:gd name="T12" fmla="*/ 4 w 15"/>
                <a:gd name="T13" fmla="*/ 13 h 28"/>
                <a:gd name="T14" fmla="*/ 4 w 15"/>
                <a:gd name="T15" fmla="*/ 26 h 28"/>
                <a:gd name="T16" fmla="*/ 5 w 15"/>
                <a:gd name="T17" fmla="*/ 28 h 28"/>
                <a:gd name="T18" fmla="*/ 5 w 15"/>
                <a:gd name="T19" fmla="*/ 28 h 28"/>
                <a:gd name="T20" fmla="*/ 5 w 15"/>
                <a:gd name="T21" fmla="*/ 28 h 28"/>
                <a:gd name="T22" fmla="*/ 7 w 15"/>
                <a:gd name="T23" fmla="*/ 26 h 28"/>
                <a:gd name="T24" fmla="*/ 7 w 15"/>
                <a:gd name="T25" fmla="*/ 14 h 28"/>
                <a:gd name="T26" fmla="*/ 8 w 15"/>
                <a:gd name="T27" fmla="*/ 14 h 28"/>
                <a:gd name="T28" fmla="*/ 8 w 15"/>
                <a:gd name="T29" fmla="*/ 26 h 28"/>
                <a:gd name="T30" fmla="*/ 10 w 15"/>
                <a:gd name="T31" fmla="*/ 28 h 28"/>
                <a:gd name="T32" fmla="*/ 10 w 15"/>
                <a:gd name="T33" fmla="*/ 28 h 28"/>
                <a:gd name="T34" fmla="*/ 10 w 15"/>
                <a:gd name="T35" fmla="*/ 28 h 28"/>
                <a:gd name="T36" fmla="*/ 12 w 15"/>
                <a:gd name="T37" fmla="*/ 26 h 28"/>
                <a:gd name="T38" fmla="*/ 12 w 15"/>
                <a:gd name="T39" fmla="*/ 13 h 28"/>
                <a:gd name="T40" fmla="*/ 12 w 15"/>
                <a:gd name="T41" fmla="*/ 12 h 28"/>
                <a:gd name="T42" fmla="*/ 12 w 15"/>
                <a:gd name="T43" fmla="*/ 4 h 28"/>
                <a:gd name="T44" fmla="*/ 12 w 15"/>
                <a:gd name="T45" fmla="*/ 4 h 28"/>
                <a:gd name="T46" fmla="*/ 12 w 15"/>
                <a:gd name="T47" fmla="*/ 8 h 28"/>
                <a:gd name="T48" fmla="*/ 12 w 15"/>
                <a:gd name="T49" fmla="*/ 13 h 28"/>
                <a:gd name="T50" fmla="*/ 14 w 15"/>
                <a:gd name="T51" fmla="*/ 14 h 28"/>
                <a:gd name="T52" fmla="*/ 15 w 15"/>
                <a:gd name="T53" fmla="*/ 13 h 28"/>
                <a:gd name="T54" fmla="*/ 15 w 15"/>
                <a:gd name="T55" fmla="*/ 8 h 28"/>
                <a:gd name="T56" fmla="*/ 13 w 15"/>
                <a:gd name="T57" fmla="*/ 1 h 28"/>
                <a:gd name="T58" fmla="*/ 10 w 15"/>
                <a:gd name="T59" fmla="*/ 0 h 28"/>
                <a:gd name="T60" fmla="*/ 10 w 15"/>
                <a:gd name="T61" fmla="*/ 0 h 28"/>
                <a:gd name="T62" fmla="*/ 10 w 15"/>
                <a:gd name="T63" fmla="*/ 0 h 28"/>
                <a:gd name="T64" fmla="*/ 10 w 15"/>
                <a:gd name="T65" fmla="*/ 0 h 28"/>
                <a:gd name="T66" fmla="*/ 8 w 15"/>
                <a:gd name="T67" fmla="*/ 4 h 28"/>
                <a:gd name="T68" fmla="*/ 8 w 15"/>
                <a:gd name="T69" fmla="*/ 1 h 28"/>
                <a:gd name="T70" fmla="*/ 8 w 15"/>
                <a:gd name="T71" fmla="*/ 1 h 28"/>
                <a:gd name="T72" fmla="*/ 8 w 15"/>
                <a:gd name="T73" fmla="*/ 0 h 28"/>
                <a:gd name="T74" fmla="*/ 8 w 15"/>
                <a:gd name="T75" fmla="*/ 0 h 28"/>
                <a:gd name="T76" fmla="*/ 7 w 15"/>
                <a:gd name="T77" fmla="*/ 0 h 28"/>
                <a:gd name="T78" fmla="*/ 7 w 15"/>
                <a:gd name="T79" fmla="*/ 0 h 28"/>
                <a:gd name="T80" fmla="*/ 7 w 15"/>
                <a:gd name="T81" fmla="*/ 1 h 28"/>
                <a:gd name="T82" fmla="*/ 7 w 15"/>
                <a:gd name="T83" fmla="*/ 1 h 28"/>
                <a:gd name="T84" fmla="*/ 7 w 15"/>
                <a:gd name="T85" fmla="*/ 4 h 28"/>
                <a:gd name="T86" fmla="*/ 6 w 15"/>
                <a:gd name="T87" fmla="*/ 0 h 28"/>
                <a:gd name="T88" fmla="*/ 6 w 15"/>
                <a:gd name="T89" fmla="*/ 0 h 28"/>
                <a:gd name="T90" fmla="*/ 6 w 15"/>
                <a:gd name="T91" fmla="*/ 0 h 28"/>
                <a:gd name="T92" fmla="*/ 5 w 15"/>
                <a:gd name="T93" fmla="*/ 0 h 28"/>
                <a:gd name="T94" fmla="*/ 2 w 15"/>
                <a:gd name="T95" fmla="*/ 1 h 28"/>
                <a:gd name="T96" fmla="*/ 0 w 15"/>
                <a:gd name="T97" fmla="*/ 8 h 28"/>
                <a:gd name="T98" fmla="*/ 0 w 15"/>
                <a:gd name="T99" fmla="*/ 13 h 28"/>
                <a:gd name="T100" fmla="*/ 2 w 15"/>
                <a:gd name="T101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" h="28">
                  <a:moveTo>
                    <a:pt x="2" y="14"/>
                  </a:moveTo>
                  <a:cubicBezTo>
                    <a:pt x="3" y="14"/>
                    <a:pt x="3" y="14"/>
                    <a:pt x="3" y="13"/>
                  </a:cubicBezTo>
                  <a:cubicBezTo>
                    <a:pt x="3" y="13"/>
                    <a:pt x="3" y="10"/>
                    <a:pt x="3" y="8"/>
                  </a:cubicBezTo>
                  <a:cubicBezTo>
                    <a:pt x="3" y="7"/>
                    <a:pt x="3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3"/>
                    <a:pt x="4" y="13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7"/>
                    <a:pt x="4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6" y="28"/>
                    <a:pt x="7" y="27"/>
                    <a:pt x="7" y="26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7"/>
                    <a:pt x="9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1" y="28"/>
                    <a:pt x="12" y="27"/>
                    <a:pt x="12" y="26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2"/>
                    <a:pt x="12" y="12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7"/>
                    <a:pt x="12" y="8"/>
                  </a:cubicBezTo>
                  <a:cubicBezTo>
                    <a:pt x="13" y="10"/>
                    <a:pt x="12" y="13"/>
                    <a:pt x="12" y="13"/>
                  </a:cubicBezTo>
                  <a:cubicBezTo>
                    <a:pt x="12" y="14"/>
                    <a:pt x="13" y="14"/>
                    <a:pt x="14" y="14"/>
                  </a:cubicBezTo>
                  <a:cubicBezTo>
                    <a:pt x="15" y="14"/>
                    <a:pt x="15" y="14"/>
                    <a:pt x="15" y="13"/>
                  </a:cubicBezTo>
                  <a:cubicBezTo>
                    <a:pt x="15" y="13"/>
                    <a:pt x="15" y="10"/>
                    <a:pt x="15" y="8"/>
                  </a:cubicBezTo>
                  <a:cubicBezTo>
                    <a:pt x="15" y="3"/>
                    <a:pt x="13" y="1"/>
                    <a:pt x="13" y="1"/>
                  </a:cubicBezTo>
                  <a:cubicBezTo>
                    <a:pt x="12" y="1"/>
                    <a:pt x="11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9" y="2"/>
                    <a:pt x="8" y="4"/>
                  </a:cubicBezTo>
                  <a:cubicBezTo>
                    <a:pt x="8" y="3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3"/>
                    <a:pt x="7" y="4"/>
                  </a:cubicBezTo>
                  <a:cubicBezTo>
                    <a:pt x="6" y="2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2" y="1"/>
                    <a:pt x="1" y="3"/>
                    <a:pt x="0" y="8"/>
                  </a:cubicBezTo>
                  <a:cubicBezTo>
                    <a:pt x="0" y="10"/>
                    <a:pt x="0" y="13"/>
                    <a:pt x="0" y="13"/>
                  </a:cubicBezTo>
                  <a:cubicBezTo>
                    <a:pt x="1" y="14"/>
                    <a:pt x="1" y="14"/>
                    <a:pt x="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Freeform 71"/>
            <p:cNvSpPr>
              <a:spLocks/>
            </p:cNvSpPr>
            <p:nvPr/>
          </p:nvSpPr>
          <p:spPr bwMode="auto">
            <a:xfrm>
              <a:off x="3830" y="2095"/>
              <a:ext cx="17" cy="20"/>
            </a:xfrm>
            <a:custGeom>
              <a:avLst/>
              <a:gdLst>
                <a:gd name="T0" fmla="*/ 1 w 7"/>
                <a:gd name="T1" fmla="*/ 5 h 8"/>
                <a:gd name="T2" fmla="*/ 4 w 7"/>
                <a:gd name="T3" fmla="*/ 8 h 8"/>
                <a:gd name="T4" fmla="*/ 7 w 7"/>
                <a:gd name="T5" fmla="*/ 5 h 8"/>
                <a:gd name="T6" fmla="*/ 7 w 7"/>
                <a:gd name="T7" fmla="*/ 4 h 8"/>
                <a:gd name="T8" fmla="*/ 7 w 7"/>
                <a:gd name="T9" fmla="*/ 4 h 8"/>
                <a:gd name="T10" fmla="*/ 4 w 7"/>
                <a:gd name="T11" fmla="*/ 0 h 8"/>
                <a:gd name="T12" fmla="*/ 1 w 7"/>
                <a:gd name="T13" fmla="*/ 4 h 8"/>
                <a:gd name="T14" fmla="*/ 0 w 7"/>
                <a:gd name="T15" fmla="*/ 4 h 8"/>
                <a:gd name="T16" fmla="*/ 1 w 7"/>
                <a:gd name="T1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8">
                  <a:moveTo>
                    <a:pt x="1" y="5"/>
                  </a:moveTo>
                  <a:cubicBezTo>
                    <a:pt x="1" y="7"/>
                    <a:pt x="2" y="8"/>
                    <a:pt x="4" y="8"/>
                  </a:cubicBezTo>
                  <a:cubicBezTo>
                    <a:pt x="5" y="8"/>
                    <a:pt x="6" y="7"/>
                    <a:pt x="7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5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Freeform 72"/>
            <p:cNvSpPr>
              <a:spLocks/>
            </p:cNvSpPr>
            <p:nvPr/>
          </p:nvSpPr>
          <p:spPr bwMode="auto">
            <a:xfrm>
              <a:off x="3867" y="2135"/>
              <a:ext cx="35" cy="65"/>
            </a:xfrm>
            <a:custGeom>
              <a:avLst/>
              <a:gdLst>
                <a:gd name="T0" fmla="*/ 1 w 14"/>
                <a:gd name="T1" fmla="*/ 13 h 26"/>
                <a:gd name="T2" fmla="*/ 2 w 14"/>
                <a:gd name="T3" fmla="*/ 12 h 26"/>
                <a:gd name="T4" fmla="*/ 2 w 14"/>
                <a:gd name="T5" fmla="*/ 8 h 26"/>
                <a:gd name="T6" fmla="*/ 3 w 14"/>
                <a:gd name="T7" fmla="*/ 4 h 26"/>
                <a:gd name="T8" fmla="*/ 3 w 14"/>
                <a:gd name="T9" fmla="*/ 4 h 26"/>
                <a:gd name="T10" fmla="*/ 3 w 14"/>
                <a:gd name="T11" fmla="*/ 11 h 26"/>
                <a:gd name="T12" fmla="*/ 3 w 14"/>
                <a:gd name="T13" fmla="*/ 12 h 26"/>
                <a:gd name="T14" fmla="*/ 3 w 14"/>
                <a:gd name="T15" fmla="*/ 24 h 26"/>
                <a:gd name="T16" fmla="*/ 5 w 14"/>
                <a:gd name="T17" fmla="*/ 26 h 26"/>
                <a:gd name="T18" fmla="*/ 5 w 14"/>
                <a:gd name="T19" fmla="*/ 26 h 26"/>
                <a:gd name="T20" fmla="*/ 5 w 14"/>
                <a:gd name="T21" fmla="*/ 26 h 26"/>
                <a:gd name="T22" fmla="*/ 6 w 14"/>
                <a:gd name="T23" fmla="*/ 24 h 26"/>
                <a:gd name="T24" fmla="*/ 6 w 14"/>
                <a:gd name="T25" fmla="*/ 13 h 26"/>
                <a:gd name="T26" fmla="*/ 7 w 14"/>
                <a:gd name="T27" fmla="*/ 13 h 26"/>
                <a:gd name="T28" fmla="*/ 7 w 14"/>
                <a:gd name="T29" fmla="*/ 24 h 26"/>
                <a:gd name="T30" fmla="*/ 9 w 14"/>
                <a:gd name="T31" fmla="*/ 26 h 26"/>
                <a:gd name="T32" fmla="*/ 9 w 14"/>
                <a:gd name="T33" fmla="*/ 26 h 26"/>
                <a:gd name="T34" fmla="*/ 9 w 14"/>
                <a:gd name="T35" fmla="*/ 26 h 26"/>
                <a:gd name="T36" fmla="*/ 10 w 14"/>
                <a:gd name="T37" fmla="*/ 24 h 26"/>
                <a:gd name="T38" fmla="*/ 10 w 14"/>
                <a:gd name="T39" fmla="*/ 12 h 26"/>
                <a:gd name="T40" fmla="*/ 10 w 14"/>
                <a:gd name="T41" fmla="*/ 11 h 26"/>
                <a:gd name="T42" fmla="*/ 10 w 14"/>
                <a:gd name="T43" fmla="*/ 4 h 26"/>
                <a:gd name="T44" fmla="*/ 10 w 14"/>
                <a:gd name="T45" fmla="*/ 4 h 26"/>
                <a:gd name="T46" fmla="*/ 11 w 14"/>
                <a:gd name="T47" fmla="*/ 8 h 26"/>
                <a:gd name="T48" fmla="*/ 11 w 14"/>
                <a:gd name="T49" fmla="*/ 12 h 26"/>
                <a:gd name="T50" fmla="*/ 12 w 14"/>
                <a:gd name="T51" fmla="*/ 13 h 26"/>
                <a:gd name="T52" fmla="*/ 13 w 14"/>
                <a:gd name="T53" fmla="*/ 12 h 26"/>
                <a:gd name="T54" fmla="*/ 13 w 14"/>
                <a:gd name="T55" fmla="*/ 7 h 26"/>
                <a:gd name="T56" fmla="*/ 12 w 14"/>
                <a:gd name="T57" fmla="*/ 1 h 26"/>
                <a:gd name="T58" fmla="*/ 9 w 14"/>
                <a:gd name="T59" fmla="*/ 0 h 26"/>
                <a:gd name="T60" fmla="*/ 8 w 14"/>
                <a:gd name="T61" fmla="*/ 0 h 26"/>
                <a:gd name="T62" fmla="*/ 8 w 14"/>
                <a:gd name="T63" fmla="*/ 0 h 26"/>
                <a:gd name="T64" fmla="*/ 8 w 14"/>
                <a:gd name="T65" fmla="*/ 0 h 26"/>
                <a:gd name="T66" fmla="*/ 7 w 14"/>
                <a:gd name="T67" fmla="*/ 3 h 26"/>
                <a:gd name="T68" fmla="*/ 7 w 14"/>
                <a:gd name="T69" fmla="*/ 1 h 26"/>
                <a:gd name="T70" fmla="*/ 7 w 14"/>
                <a:gd name="T71" fmla="*/ 0 h 26"/>
                <a:gd name="T72" fmla="*/ 7 w 14"/>
                <a:gd name="T73" fmla="*/ 0 h 26"/>
                <a:gd name="T74" fmla="*/ 7 w 14"/>
                <a:gd name="T75" fmla="*/ 0 h 26"/>
                <a:gd name="T76" fmla="*/ 6 w 14"/>
                <a:gd name="T77" fmla="*/ 0 h 26"/>
                <a:gd name="T78" fmla="*/ 6 w 14"/>
                <a:gd name="T79" fmla="*/ 0 h 26"/>
                <a:gd name="T80" fmla="*/ 6 w 14"/>
                <a:gd name="T81" fmla="*/ 0 h 26"/>
                <a:gd name="T82" fmla="*/ 6 w 14"/>
                <a:gd name="T83" fmla="*/ 1 h 26"/>
                <a:gd name="T84" fmla="*/ 6 w 14"/>
                <a:gd name="T85" fmla="*/ 3 h 26"/>
                <a:gd name="T86" fmla="*/ 5 w 14"/>
                <a:gd name="T87" fmla="*/ 0 h 26"/>
                <a:gd name="T88" fmla="*/ 5 w 14"/>
                <a:gd name="T89" fmla="*/ 0 h 26"/>
                <a:gd name="T90" fmla="*/ 5 w 14"/>
                <a:gd name="T91" fmla="*/ 0 h 26"/>
                <a:gd name="T92" fmla="*/ 4 w 14"/>
                <a:gd name="T93" fmla="*/ 0 h 26"/>
                <a:gd name="T94" fmla="*/ 1 w 14"/>
                <a:gd name="T95" fmla="*/ 1 h 26"/>
                <a:gd name="T96" fmla="*/ 0 w 14"/>
                <a:gd name="T97" fmla="*/ 7 h 26"/>
                <a:gd name="T98" fmla="*/ 0 w 14"/>
                <a:gd name="T99" fmla="*/ 12 h 26"/>
                <a:gd name="T100" fmla="*/ 1 w 14"/>
                <a:gd name="T101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" h="26">
                  <a:moveTo>
                    <a:pt x="1" y="13"/>
                  </a:moveTo>
                  <a:cubicBezTo>
                    <a:pt x="2" y="13"/>
                    <a:pt x="2" y="13"/>
                    <a:pt x="2" y="12"/>
                  </a:cubicBezTo>
                  <a:cubicBezTo>
                    <a:pt x="2" y="12"/>
                    <a:pt x="2" y="10"/>
                    <a:pt x="2" y="8"/>
                  </a:cubicBezTo>
                  <a:cubicBezTo>
                    <a:pt x="2" y="6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6" y="25"/>
                    <a:pt x="6" y="2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8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5"/>
                    <a:pt x="10" y="2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6"/>
                    <a:pt x="11" y="8"/>
                  </a:cubicBezTo>
                  <a:cubicBezTo>
                    <a:pt x="11" y="10"/>
                    <a:pt x="11" y="12"/>
                    <a:pt x="11" y="12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3"/>
                    <a:pt x="13" y="13"/>
                    <a:pt x="13" y="12"/>
                  </a:cubicBezTo>
                  <a:cubicBezTo>
                    <a:pt x="13" y="12"/>
                    <a:pt x="14" y="9"/>
                    <a:pt x="13" y="7"/>
                  </a:cubicBezTo>
                  <a:cubicBezTo>
                    <a:pt x="13" y="3"/>
                    <a:pt x="12" y="1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2"/>
                    <a:pt x="7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5" y="2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1" y="1"/>
                    <a:pt x="0" y="3"/>
                    <a:pt x="0" y="7"/>
                  </a:cubicBezTo>
                  <a:cubicBezTo>
                    <a:pt x="0" y="9"/>
                    <a:pt x="0" y="12"/>
                    <a:pt x="0" y="12"/>
                  </a:cubicBezTo>
                  <a:cubicBezTo>
                    <a:pt x="0" y="13"/>
                    <a:pt x="0" y="13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Freeform 73"/>
            <p:cNvSpPr>
              <a:spLocks/>
            </p:cNvSpPr>
            <p:nvPr/>
          </p:nvSpPr>
          <p:spPr bwMode="auto">
            <a:xfrm>
              <a:off x="3875" y="2115"/>
              <a:ext cx="17" cy="18"/>
            </a:xfrm>
            <a:custGeom>
              <a:avLst/>
              <a:gdLst>
                <a:gd name="T0" fmla="*/ 1 w 7"/>
                <a:gd name="T1" fmla="*/ 5 h 7"/>
                <a:gd name="T2" fmla="*/ 4 w 7"/>
                <a:gd name="T3" fmla="*/ 7 h 7"/>
                <a:gd name="T4" fmla="*/ 6 w 7"/>
                <a:gd name="T5" fmla="*/ 4 h 7"/>
                <a:gd name="T6" fmla="*/ 7 w 7"/>
                <a:gd name="T7" fmla="*/ 3 h 7"/>
                <a:gd name="T8" fmla="*/ 6 w 7"/>
                <a:gd name="T9" fmla="*/ 3 h 7"/>
                <a:gd name="T10" fmla="*/ 4 w 7"/>
                <a:gd name="T11" fmla="*/ 0 h 7"/>
                <a:gd name="T12" fmla="*/ 1 w 7"/>
                <a:gd name="T13" fmla="*/ 3 h 7"/>
                <a:gd name="T14" fmla="*/ 0 w 7"/>
                <a:gd name="T15" fmla="*/ 3 h 7"/>
                <a:gd name="T16" fmla="*/ 1 w 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1" y="6"/>
                    <a:pt x="2" y="7"/>
                    <a:pt x="4" y="7"/>
                  </a:cubicBezTo>
                  <a:cubicBezTo>
                    <a:pt x="5" y="7"/>
                    <a:pt x="6" y="6"/>
                    <a:pt x="6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Freeform 74"/>
            <p:cNvSpPr>
              <a:spLocks/>
            </p:cNvSpPr>
            <p:nvPr/>
          </p:nvSpPr>
          <p:spPr bwMode="auto">
            <a:xfrm>
              <a:off x="3778" y="2135"/>
              <a:ext cx="35" cy="65"/>
            </a:xfrm>
            <a:custGeom>
              <a:avLst/>
              <a:gdLst>
                <a:gd name="T0" fmla="*/ 1 w 14"/>
                <a:gd name="T1" fmla="*/ 13 h 26"/>
                <a:gd name="T2" fmla="*/ 2 w 14"/>
                <a:gd name="T3" fmla="*/ 12 h 26"/>
                <a:gd name="T4" fmla="*/ 2 w 14"/>
                <a:gd name="T5" fmla="*/ 8 h 26"/>
                <a:gd name="T6" fmla="*/ 3 w 14"/>
                <a:gd name="T7" fmla="*/ 4 h 26"/>
                <a:gd name="T8" fmla="*/ 3 w 14"/>
                <a:gd name="T9" fmla="*/ 4 h 26"/>
                <a:gd name="T10" fmla="*/ 3 w 14"/>
                <a:gd name="T11" fmla="*/ 11 h 26"/>
                <a:gd name="T12" fmla="*/ 3 w 14"/>
                <a:gd name="T13" fmla="*/ 12 h 26"/>
                <a:gd name="T14" fmla="*/ 3 w 14"/>
                <a:gd name="T15" fmla="*/ 24 h 26"/>
                <a:gd name="T16" fmla="*/ 5 w 14"/>
                <a:gd name="T17" fmla="*/ 26 h 26"/>
                <a:gd name="T18" fmla="*/ 5 w 14"/>
                <a:gd name="T19" fmla="*/ 26 h 26"/>
                <a:gd name="T20" fmla="*/ 5 w 14"/>
                <a:gd name="T21" fmla="*/ 26 h 26"/>
                <a:gd name="T22" fmla="*/ 6 w 14"/>
                <a:gd name="T23" fmla="*/ 24 h 26"/>
                <a:gd name="T24" fmla="*/ 6 w 14"/>
                <a:gd name="T25" fmla="*/ 13 h 26"/>
                <a:gd name="T26" fmla="*/ 7 w 14"/>
                <a:gd name="T27" fmla="*/ 13 h 26"/>
                <a:gd name="T28" fmla="*/ 7 w 14"/>
                <a:gd name="T29" fmla="*/ 24 h 26"/>
                <a:gd name="T30" fmla="*/ 9 w 14"/>
                <a:gd name="T31" fmla="*/ 26 h 26"/>
                <a:gd name="T32" fmla="*/ 9 w 14"/>
                <a:gd name="T33" fmla="*/ 26 h 26"/>
                <a:gd name="T34" fmla="*/ 9 w 14"/>
                <a:gd name="T35" fmla="*/ 26 h 26"/>
                <a:gd name="T36" fmla="*/ 10 w 14"/>
                <a:gd name="T37" fmla="*/ 24 h 26"/>
                <a:gd name="T38" fmla="*/ 10 w 14"/>
                <a:gd name="T39" fmla="*/ 12 h 26"/>
                <a:gd name="T40" fmla="*/ 10 w 14"/>
                <a:gd name="T41" fmla="*/ 11 h 26"/>
                <a:gd name="T42" fmla="*/ 10 w 14"/>
                <a:gd name="T43" fmla="*/ 4 h 26"/>
                <a:gd name="T44" fmla="*/ 10 w 14"/>
                <a:gd name="T45" fmla="*/ 4 h 26"/>
                <a:gd name="T46" fmla="*/ 11 w 14"/>
                <a:gd name="T47" fmla="*/ 8 h 26"/>
                <a:gd name="T48" fmla="*/ 11 w 14"/>
                <a:gd name="T49" fmla="*/ 12 h 26"/>
                <a:gd name="T50" fmla="*/ 12 w 14"/>
                <a:gd name="T51" fmla="*/ 13 h 26"/>
                <a:gd name="T52" fmla="*/ 13 w 14"/>
                <a:gd name="T53" fmla="*/ 12 h 26"/>
                <a:gd name="T54" fmla="*/ 14 w 14"/>
                <a:gd name="T55" fmla="*/ 7 h 26"/>
                <a:gd name="T56" fmla="*/ 12 w 14"/>
                <a:gd name="T57" fmla="*/ 1 h 26"/>
                <a:gd name="T58" fmla="*/ 9 w 14"/>
                <a:gd name="T59" fmla="*/ 0 h 26"/>
                <a:gd name="T60" fmla="*/ 9 w 14"/>
                <a:gd name="T61" fmla="*/ 0 h 26"/>
                <a:gd name="T62" fmla="*/ 9 w 14"/>
                <a:gd name="T63" fmla="*/ 0 h 26"/>
                <a:gd name="T64" fmla="*/ 9 w 14"/>
                <a:gd name="T65" fmla="*/ 0 h 26"/>
                <a:gd name="T66" fmla="*/ 7 w 14"/>
                <a:gd name="T67" fmla="*/ 3 h 26"/>
                <a:gd name="T68" fmla="*/ 7 w 14"/>
                <a:gd name="T69" fmla="*/ 1 h 26"/>
                <a:gd name="T70" fmla="*/ 7 w 14"/>
                <a:gd name="T71" fmla="*/ 0 h 26"/>
                <a:gd name="T72" fmla="*/ 7 w 14"/>
                <a:gd name="T73" fmla="*/ 0 h 26"/>
                <a:gd name="T74" fmla="*/ 7 w 14"/>
                <a:gd name="T75" fmla="*/ 0 h 26"/>
                <a:gd name="T76" fmla="*/ 6 w 14"/>
                <a:gd name="T77" fmla="*/ 0 h 26"/>
                <a:gd name="T78" fmla="*/ 6 w 14"/>
                <a:gd name="T79" fmla="*/ 0 h 26"/>
                <a:gd name="T80" fmla="*/ 6 w 14"/>
                <a:gd name="T81" fmla="*/ 0 h 26"/>
                <a:gd name="T82" fmla="*/ 6 w 14"/>
                <a:gd name="T83" fmla="*/ 1 h 26"/>
                <a:gd name="T84" fmla="*/ 6 w 14"/>
                <a:gd name="T85" fmla="*/ 3 h 26"/>
                <a:gd name="T86" fmla="*/ 5 w 14"/>
                <a:gd name="T87" fmla="*/ 0 h 26"/>
                <a:gd name="T88" fmla="*/ 5 w 14"/>
                <a:gd name="T89" fmla="*/ 0 h 26"/>
                <a:gd name="T90" fmla="*/ 5 w 14"/>
                <a:gd name="T91" fmla="*/ 0 h 26"/>
                <a:gd name="T92" fmla="*/ 4 w 14"/>
                <a:gd name="T93" fmla="*/ 0 h 26"/>
                <a:gd name="T94" fmla="*/ 2 w 14"/>
                <a:gd name="T95" fmla="*/ 1 h 26"/>
                <a:gd name="T96" fmla="*/ 0 w 14"/>
                <a:gd name="T97" fmla="*/ 7 h 26"/>
                <a:gd name="T98" fmla="*/ 0 w 14"/>
                <a:gd name="T99" fmla="*/ 12 h 26"/>
                <a:gd name="T100" fmla="*/ 1 w 14"/>
                <a:gd name="T101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" h="26">
                  <a:moveTo>
                    <a:pt x="1" y="13"/>
                  </a:moveTo>
                  <a:cubicBezTo>
                    <a:pt x="2" y="13"/>
                    <a:pt x="2" y="13"/>
                    <a:pt x="2" y="12"/>
                  </a:cubicBezTo>
                  <a:cubicBezTo>
                    <a:pt x="2" y="12"/>
                    <a:pt x="2" y="10"/>
                    <a:pt x="2" y="8"/>
                  </a:cubicBezTo>
                  <a:cubicBezTo>
                    <a:pt x="2" y="6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6" y="26"/>
                    <a:pt x="6" y="25"/>
                    <a:pt x="6" y="2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8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5"/>
                    <a:pt x="10" y="2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6"/>
                    <a:pt x="11" y="8"/>
                  </a:cubicBezTo>
                  <a:cubicBezTo>
                    <a:pt x="11" y="10"/>
                    <a:pt x="11" y="12"/>
                    <a:pt x="11" y="12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3"/>
                    <a:pt x="13" y="13"/>
                    <a:pt x="13" y="12"/>
                  </a:cubicBezTo>
                  <a:cubicBezTo>
                    <a:pt x="13" y="12"/>
                    <a:pt x="14" y="9"/>
                    <a:pt x="14" y="7"/>
                  </a:cubicBezTo>
                  <a:cubicBezTo>
                    <a:pt x="13" y="3"/>
                    <a:pt x="12" y="1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2"/>
                    <a:pt x="7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5" y="2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1"/>
                    <a:pt x="0" y="3"/>
                    <a:pt x="0" y="7"/>
                  </a:cubicBezTo>
                  <a:cubicBezTo>
                    <a:pt x="0" y="9"/>
                    <a:pt x="0" y="12"/>
                    <a:pt x="0" y="12"/>
                  </a:cubicBezTo>
                  <a:cubicBezTo>
                    <a:pt x="0" y="13"/>
                    <a:pt x="0" y="13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Freeform 75"/>
            <p:cNvSpPr>
              <a:spLocks/>
            </p:cNvSpPr>
            <p:nvPr/>
          </p:nvSpPr>
          <p:spPr bwMode="auto">
            <a:xfrm>
              <a:off x="3785" y="2115"/>
              <a:ext cx="18" cy="18"/>
            </a:xfrm>
            <a:custGeom>
              <a:avLst/>
              <a:gdLst>
                <a:gd name="T0" fmla="*/ 1 w 7"/>
                <a:gd name="T1" fmla="*/ 5 h 7"/>
                <a:gd name="T2" fmla="*/ 4 w 7"/>
                <a:gd name="T3" fmla="*/ 7 h 7"/>
                <a:gd name="T4" fmla="*/ 6 w 7"/>
                <a:gd name="T5" fmla="*/ 4 h 7"/>
                <a:gd name="T6" fmla="*/ 7 w 7"/>
                <a:gd name="T7" fmla="*/ 3 h 7"/>
                <a:gd name="T8" fmla="*/ 7 w 7"/>
                <a:gd name="T9" fmla="*/ 3 h 7"/>
                <a:gd name="T10" fmla="*/ 4 w 7"/>
                <a:gd name="T11" fmla="*/ 0 h 7"/>
                <a:gd name="T12" fmla="*/ 1 w 7"/>
                <a:gd name="T13" fmla="*/ 3 h 7"/>
                <a:gd name="T14" fmla="*/ 0 w 7"/>
                <a:gd name="T15" fmla="*/ 3 h 7"/>
                <a:gd name="T16" fmla="*/ 1 w 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1" y="6"/>
                    <a:pt x="2" y="7"/>
                    <a:pt x="4" y="7"/>
                  </a:cubicBezTo>
                  <a:cubicBezTo>
                    <a:pt x="5" y="7"/>
                    <a:pt x="6" y="6"/>
                    <a:pt x="6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1"/>
                    <a:pt x="5" y="0"/>
                    <a:pt x="4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4"/>
                    <a:pt x="1" y="4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02" name="文本框 101"/>
          <p:cNvSpPr txBox="1"/>
          <p:nvPr/>
        </p:nvSpPr>
        <p:spPr>
          <a:xfrm>
            <a:off x="4236195" y="2467528"/>
            <a:ext cx="16671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114" name="文本框 113"/>
          <p:cNvSpPr txBox="1"/>
          <p:nvPr/>
        </p:nvSpPr>
        <p:spPr>
          <a:xfrm>
            <a:off x="6292962" y="2467528"/>
            <a:ext cx="16671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115" name="文本框 114"/>
          <p:cNvSpPr txBox="1"/>
          <p:nvPr/>
        </p:nvSpPr>
        <p:spPr>
          <a:xfrm>
            <a:off x="4236195" y="4419910"/>
            <a:ext cx="16671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116" name="文本框 115"/>
          <p:cNvSpPr txBox="1"/>
          <p:nvPr/>
        </p:nvSpPr>
        <p:spPr>
          <a:xfrm>
            <a:off x="6292962" y="4419910"/>
            <a:ext cx="16671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四项并列关系图表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55790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图片 50"/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2000"/>
                    </a14:imgEffect>
                    <a14:imgEffect>
                      <a14:saturation sat="33000"/>
                    </a14:imgEffect>
                  </a14:imgLayer>
                </a14:imgProps>
              </a:ext>
            </a:extLst>
          </a:blip>
          <a:srcRect b="72279"/>
          <a:stretch/>
        </p:blipFill>
        <p:spPr>
          <a:xfrm rot="16200000" flipH="1">
            <a:off x="1181910" y="3340298"/>
            <a:ext cx="5710990" cy="177406"/>
          </a:xfrm>
          <a:prstGeom prst="rect">
            <a:avLst/>
          </a:prstGeom>
        </p:spPr>
      </p:pic>
      <p:pic>
        <p:nvPicPr>
          <p:cNvPr id="53" name="图片 52"/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2000"/>
                    </a14:imgEffect>
                    <a14:imgEffect>
                      <a14:saturation sat="33000"/>
                    </a14:imgEffect>
                  </a14:imgLayer>
                </a14:imgProps>
              </a:ext>
            </a:extLst>
          </a:blip>
          <a:srcRect b="72279"/>
          <a:stretch/>
        </p:blipFill>
        <p:spPr>
          <a:xfrm rot="5400000">
            <a:off x="2639339" y="3340298"/>
            <a:ext cx="5710990" cy="177406"/>
          </a:xfrm>
          <a:prstGeom prst="rect">
            <a:avLst/>
          </a:prstGeom>
        </p:spPr>
      </p:pic>
      <p:pic>
        <p:nvPicPr>
          <p:cNvPr id="64" name="图片 63"/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2000"/>
                    </a14:imgEffect>
                    <a14:imgEffect>
                      <a14:saturation sat="33000"/>
                    </a14:imgEffect>
                  </a14:imgLayer>
                </a14:imgProps>
              </a:ext>
            </a:extLst>
          </a:blip>
          <a:srcRect b="72279"/>
          <a:stretch/>
        </p:blipFill>
        <p:spPr>
          <a:xfrm rot="16200000" flipH="1">
            <a:off x="3841673" y="3340298"/>
            <a:ext cx="5710990" cy="177406"/>
          </a:xfrm>
          <a:prstGeom prst="rect">
            <a:avLst/>
          </a:prstGeom>
        </p:spPr>
      </p:pic>
      <p:pic>
        <p:nvPicPr>
          <p:cNvPr id="65" name="图片 64"/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2000"/>
                    </a14:imgEffect>
                    <a14:imgEffect>
                      <a14:saturation sat="33000"/>
                    </a14:imgEffect>
                  </a14:imgLayer>
                </a14:imgProps>
              </a:ext>
            </a:extLst>
          </a:blip>
          <a:srcRect b="72279"/>
          <a:stretch/>
        </p:blipFill>
        <p:spPr>
          <a:xfrm rot="5400000">
            <a:off x="5299102" y="3340298"/>
            <a:ext cx="5710990" cy="177406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2342149" y="1281702"/>
            <a:ext cx="7507704" cy="4294599"/>
            <a:chOff x="3240506" y="1281702"/>
            <a:chExt cx="5710990" cy="4294599"/>
          </a:xfrm>
        </p:grpSpPr>
        <p:pic>
          <p:nvPicPr>
            <p:cNvPr id="101" name="图片 100"/>
            <p:cNvPicPr>
              <a:picLocks noChangeAspect="1"/>
            </p:cNvPicPr>
            <p:nvPr/>
          </p:nvPicPr>
          <p:blipFill rotWithShape="1">
            <a:blip r:embed="rId4">
              <a:grayscl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2000"/>
                      </a14:imgEffect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 b="72279"/>
            <a:stretch/>
          </p:blipFill>
          <p:spPr>
            <a:xfrm flipH="1">
              <a:off x="3240506" y="1281702"/>
              <a:ext cx="5710990" cy="177406"/>
            </a:xfrm>
            <a:prstGeom prst="rect">
              <a:avLst/>
            </a:prstGeom>
          </p:spPr>
        </p:pic>
        <p:pic>
          <p:nvPicPr>
            <p:cNvPr id="103" name="图片 102"/>
            <p:cNvPicPr>
              <a:picLocks noChangeAspect="1"/>
            </p:cNvPicPr>
            <p:nvPr/>
          </p:nvPicPr>
          <p:blipFill rotWithShape="1">
            <a:blip r:embed="rId2">
              <a:grayscl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2000"/>
                      </a14:imgEffect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rcRect b="72279"/>
            <a:stretch/>
          </p:blipFill>
          <p:spPr>
            <a:xfrm rot="10800000">
              <a:off x="3240506" y="2739132"/>
              <a:ext cx="5710990" cy="177406"/>
            </a:xfrm>
            <a:prstGeom prst="rect">
              <a:avLst/>
            </a:prstGeom>
          </p:spPr>
        </p:pic>
        <p:pic>
          <p:nvPicPr>
            <p:cNvPr id="70" name="图片 69"/>
            <p:cNvPicPr>
              <a:picLocks noChangeAspect="1"/>
            </p:cNvPicPr>
            <p:nvPr/>
          </p:nvPicPr>
          <p:blipFill rotWithShape="1">
            <a:blip r:embed="rId2">
              <a:grayscl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2000"/>
                      </a14:imgEffect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rcRect b="72279"/>
            <a:stretch/>
          </p:blipFill>
          <p:spPr>
            <a:xfrm flipH="1">
              <a:off x="3240506" y="3941465"/>
              <a:ext cx="5710990" cy="177406"/>
            </a:xfrm>
            <a:prstGeom prst="rect">
              <a:avLst/>
            </a:prstGeom>
          </p:spPr>
        </p:pic>
        <p:pic>
          <p:nvPicPr>
            <p:cNvPr id="71" name="图片 70"/>
            <p:cNvPicPr>
              <a:picLocks noChangeAspect="1"/>
            </p:cNvPicPr>
            <p:nvPr/>
          </p:nvPicPr>
          <p:blipFill rotWithShape="1">
            <a:blip r:embed="rId2">
              <a:grayscl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2000"/>
                      </a14:imgEffect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rcRect b="72279"/>
            <a:stretch/>
          </p:blipFill>
          <p:spPr>
            <a:xfrm rot="10800000">
              <a:off x="3240506" y="5398895"/>
              <a:ext cx="5710990" cy="177406"/>
            </a:xfrm>
            <a:prstGeom prst="rect">
              <a:avLst/>
            </a:prstGeom>
          </p:spPr>
        </p:pic>
      </p:grpSp>
      <p:grpSp>
        <p:nvGrpSpPr>
          <p:cNvPr id="11" name="组合 10"/>
          <p:cNvGrpSpPr/>
          <p:nvPr/>
        </p:nvGrpSpPr>
        <p:grpSpPr>
          <a:xfrm>
            <a:off x="4194353" y="1527352"/>
            <a:ext cx="1127419" cy="1127419"/>
            <a:chOff x="1207177" y="2741212"/>
            <a:chExt cx="1375576" cy="1375575"/>
          </a:xfrm>
        </p:grpSpPr>
        <p:sp>
          <p:nvSpPr>
            <p:cNvPr id="3" name="圆角矩形 2"/>
            <p:cNvSpPr/>
            <p:nvPr/>
          </p:nvSpPr>
          <p:spPr>
            <a:xfrm>
              <a:off x="1207177" y="2741212"/>
              <a:ext cx="1375576" cy="1375575"/>
            </a:xfrm>
            <a:prstGeom prst="roundRect">
              <a:avLst>
                <a:gd name="adj" fmla="val 5823"/>
              </a:avLst>
            </a:prstGeom>
            <a:gradFill>
              <a:gsLst>
                <a:gs pos="100000">
                  <a:schemeClr val="bg1">
                    <a:lumMod val="98000"/>
                  </a:schemeClr>
                </a:gs>
                <a:gs pos="0">
                  <a:srgbClr val="CFCFCF"/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1333400" y="2867435"/>
              <a:ext cx="1123129" cy="1123129"/>
            </a:xfrm>
            <a:prstGeom prst="roundRect">
              <a:avLst>
                <a:gd name="adj" fmla="val 9339"/>
              </a:avLst>
            </a:prstGeom>
            <a:gradFill flip="none" rotWithShape="1">
              <a:gsLst>
                <a:gs pos="0">
                  <a:srgbClr val="FFA41D"/>
                </a:gs>
                <a:gs pos="100000">
                  <a:srgbClr val="FFD89F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rgbClr val="FFD89F"/>
                  </a:gs>
                  <a:gs pos="100000">
                    <a:srgbClr val="FFB850"/>
                  </a:gs>
                </a:gsLst>
                <a:lin ang="2700000" scaled="1"/>
                <a:tileRect/>
              </a:gradFill>
            </a:ln>
            <a:effectLst>
              <a:outerShdw blurRad="88900" dist="50800" dir="2700000" algn="tl" rotWithShape="0">
                <a:prstClr val="black">
                  <a:alpha val="3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4194353" y="4195173"/>
            <a:ext cx="1127419" cy="1127419"/>
            <a:chOff x="1207177" y="2741212"/>
            <a:chExt cx="1375576" cy="1375575"/>
          </a:xfrm>
        </p:grpSpPr>
        <p:sp>
          <p:nvSpPr>
            <p:cNvPr id="105" name="圆角矩形 104"/>
            <p:cNvSpPr/>
            <p:nvPr/>
          </p:nvSpPr>
          <p:spPr>
            <a:xfrm>
              <a:off x="1207177" y="2741212"/>
              <a:ext cx="1375576" cy="1375575"/>
            </a:xfrm>
            <a:prstGeom prst="roundRect">
              <a:avLst>
                <a:gd name="adj" fmla="val 5823"/>
              </a:avLst>
            </a:prstGeom>
            <a:gradFill>
              <a:gsLst>
                <a:gs pos="100000">
                  <a:schemeClr val="bg1">
                    <a:lumMod val="98000"/>
                  </a:schemeClr>
                </a:gs>
                <a:gs pos="0">
                  <a:srgbClr val="CFCFCF"/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6" name="圆角矩形 105"/>
            <p:cNvSpPr/>
            <p:nvPr/>
          </p:nvSpPr>
          <p:spPr>
            <a:xfrm>
              <a:off x="1333400" y="2867435"/>
              <a:ext cx="1123129" cy="1123129"/>
            </a:xfrm>
            <a:prstGeom prst="roundRect">
              <a:avLst>
                <a:gd name="adj" fmla="val 9339"/>
              </a:avLst>
            </a:prstGeom>
            <a:gradFill flip="none" rotWithShape="1">
              <a:gsLst>
                <a:gs pos="0">
                  <a:srgbClr val="E56161"/>
                </a:gs>
                <a:gs pos="100000">
                  <a:srgbClr val="EF9B9B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rgbClr val="EF9B9B"/>
                  </a:gs>
                  <a:gs pos="100000">
                    <a:srgbClr val="E87071"/>
                  </a:gs>
                </a:gsLst>
                <a:lin ang="2700000" scaled="1"/>
                <a:tileRect/>
              </a:gradFill>
            </a:ln>
            <a:effectLst>
              <a:outerShdw blurRad="88900" dist="50800" dir="2700000" algn="tl" rotWithShape="0">
                <a:prstClr val="black">
                  <a:alpha val="3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6862173" y="4195173"/>
            <a:ext cx="1127419" cy="1127419"/>
            <a:chOff x="1207177" y="2741212"/>
            <a:chExt cx="1375576" cy="1375575"/>
          </a:xfrm>
        </p:grpSpPr>
        <p:sp>
          <p:nvSpPr>
            <p:cNvPr id="108" name="圆角矩形 107"/>
            <p:cNvSpPr/>
            <p:nvPr/>
          </p:nvSpPr>
          <p:spPr>
            <a:xfrm>
              <a:off x="1207177" y="2741212"/>
              <a:ext cx="1375576" cy="1375575"/>
            </a:xfrm>
            <a:prstGeom prst="roundRect">
              <a:avLst>
                <a:gd name="adj" fmla="val 5823"/>
              </a:avLst>
            </a:prstGeom>
            <a:gradFill>
              <a:gsLst>
                <a:gs pos="100000">
                  <a:schemeClr val="bg1">
                    <a:lumMod val="98000"/>
                  </a:schemeClr>
                </a:gs>
                <a:gs pos="0">
                  <a:srgbClr val="CFCFCF"/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9" name="圆角矩形 108"/>
            <p:cNvSpPr/>
            <p:nvPr/>
          </p:nvSpPr>
          <p:spPr>
            <a:xfrm>
              <a:off x="1333400" y="2867435"/>
              <a:ext cx="1123129" cy="1123129"/>
            </a:xfrm>
            <a:prstGeom prst="roundRect">
              <a:avLst>
                <a:gd name="adj" fmla="val 9339"/>
              </a:avLst>
            </a:prstGeom>
            <a:gradFill flip="none" rotWithShape="1">
              <a:gsLst>
                <a:gs pos="0">
                  <a:srgbClr val="5B346A"/>
                </a:gs>
                <a:gs pos="100000">
                  <a:srgbClr val="894EA0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rgbClr val="894EA0"/>
                  </a:gs>
                  <a:gs pos="100000">
                    <a:srgbClr val="5B346A"/>
                  </a:gs>
                </a:gsLst>
                <a:lin ang="2700000" scaled="1"/>
                <a:tileRect/>
              </a:gradFill>
            </a:ln>
            <a:effectLst>
              <a:outerShdw blurRad="88900" dist="50800" dir="2700000" algn="tl" rotWithShape="0">
                <a:prstClr val="black">
                  <a:alpha val="3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6862173" y="1527351"/>
            <a:ext cx="1127419" cy="1127419"/>
            <a:chOff x="1207177" y="2741212"/>
            <a:chExt cx="1375576" cy="1375575"/>
          </a:xfrm>
        </p:grpSpPr>
        <p:sp>
          <p:nvSpPr>
            <p:cNvPr id="111" name="圆角矩形 110"/>
            <p:cNvSpPr/>
            <p:nvPr/>
          </p:nvSpPr>
          <p:spPr>
            <a:xfrm>
              <a:off x="1207177" y="2741212"/>
              <a:ext cx="1375576" cy="1375575"/>
            </a:xfrm>
            <a:prstGeom prst="roundRect">
              <a:avLst>
                <a:gd name="adj" fmla="val 5823"/>
              </a:avLst>
            </a:prstGeom>
            <a:gradFill>
              <a:gsLst>
                <a:gs pos="100000">
                  <a:schemeClr val="bg1">
                    <a:lumMod val="98000"/>
                  </a:schemeClr>
                </a:gs>
                <a:gs pos="0">
                  <a:srgbClr val="CFCFCF"/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2" name="圆角矩形 111"/>
            <p:cNvSpPr/>
            <p:nvPr/>
          </p:nvSpPr>
          <p:spPr>
            <a:xfrm>
              <a:off x="1333400" y="2867435"/>
              <a:ext cx="1123129" cy="1123129"/>
            </a:xfrm>
            <a:prstGeom prst="roundRect">
              <a:avLst>
                <a:gd name="adj" fmla="val 9339"/>
              </a:avLst>
            </a:prstGeom>
            <a:gradFill flip="none" rotWithShape="1">
              <a:gsLst>
                <a:gs pos="0">
                  <a:srgbClr val="01ADBF"/>
                </a:gs>
                <a:gs pos="100000">
                  <a:srgbClr val="01DEF5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rgbClr val="12E8FE"/>
                  </a:gs>
                  <a:gs pos="100000">
                    <a:srgbClr val="0194A3"/>
                  </a:gs>
                </a:gsLst>
                <a:lin ang="2700000" scaled="1"/>
                <a:tileRect/>
              </a:gradFill>
            </a:ln>
            <a:effectLst>
              <a:outerShdw blurRad="88900" dist="50800" dir="2700000" algn="tl" rotWithShape="0">
                <a:prstClr val="black">
                  <a:alpha val="3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3" name="Group 41"/>
          <p:cNvGrpSpPr>
            <a:grpSpLocks noChangeAspect="1"/>
          </p:cNvGrpSpPr>
          <p:nvPr/>
        </p:nvGrpSpPr>
        <p:grpSpPr bwMode="auto">
          <a:xfrm>
            <a:off x="5920714" y="1834586"/>
            <a:ext cx="378134" cy="462887"/>
            <a:chOff x="3783" y="2089"/>
            <a:chExt cx="116" cy="142"/>
          </a:xfrm>
          <a:solidFill>
            <a:srgbClr val="FFB850"/>
          </a:solidFill>
          <a:effectLst/>
        </p:grpSpPr>
        <p:sp>
          <p:nvSpPr>
            <p:cNvPr id="117" name="Freeform 42"/>
            <p:cNvSpPr>
              <a:spLocks/>
            </p:cNvSpPr>
            <p:nvPr/>
          </p:nvSpPr>
          <p:spPr bwMode="auto">
            <a:xfrm>
              <a:off x="3791" y="2221"/>
              <a:ext cx="20" cy="10"/>
            </a:xfrm>
            <a:custGeom>
              <a:avLst/>
              <a:gdLst>
                <a:gd name="T0" fmla="*/ 8 w 8"/>
                <a:gd name="T1" fmla="*/ 0 h 4"/>
                <a:gd name="T2" fmla="*/ 1 w 8"/>
                <a:gd name="T3" fmla="*/ 0 h 4"/>
                <a:gd name="T4" fmla="*/ 0 w 8"/>
                <a:gd name="T5" fmla="*/ 0 h 4"/>
                <a:gd name="T6" fmla="*/ 0 w 8"/>
                <a:gd name="T7" fmla="*/ 4 h 4"/>
                <a:gd name="T8" fmla="*/ 1 w 8"/>
                <a:gd name="T9" fmla="*/ 4 h 4"/>
                <a:gd name="T10" fmla="*/ 8 w 8"/>
                <a:gd name="T11" fmla="*/ 4 h 4"/>
                <a:gd name="T12" fmla="*/ 8 w 8"/>
                <a:gd name="T13" fmla="*/ 4 h 4"/>
                <a:gd name="T14" fmla="*/ 8 w 8"/>
                <a:gd name="T15" fmla="*/ 0 h 4"/>
                <a:gd name="T16" fmla="*/ 8 w 8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FB850"/>
                </a:solidFill>
              </a:endParaRPr>
            </a:p>
          </p:txBody>
        </p:sp>
        <p:sp>
          <p:nvSpPr>
            <p:cNvPr id="118" name="Freeform 43"/>
            <p:cNvSpPr>
              <a:spLocks/>
            </p:cNvSpPr>
            <p:nvPr/>
          </p:nvSpPr>
          <p:spPr bwMode="auto">
            <a:xfrm>
              <a:off x="3818" y="2208"/>
              <a:ext cx="23" cy="23"/>
            </a:xfrm>
            <a:custGeom>
              <a:avLst/>
              <a:gdLst>
                <a:gd name="T0" fmla="*/ 8 w 9"/>
                <a:gd name="T1" fmla="*/ 0 h 9"/>
                <a:gd name="T2" fmla="*/ 1 w 9"/>
                <a:gd name="T3" fmla="*/ 0 h 9"/>
                <a:gd name="T4" fmla="*/ 0 w 9"/>
                <a:gd name="T5" fmla="*/ 1 h 9"/>
                <a:gd name="T6" fmla="*/ 0 w 9"/>
                <a:gd name="T7" fmla="*/ 9 h 9"/>
                <a:gd name="T8" fmla="*/ 1 w 9"/>
                <a:gd name="T9" fmla="*/ 9 h 9"/>
                <a:gd name="T10" fmla="*/ 8 w 9"/>
                <a:gd name="T11" fmla="*/ 9 h 9"/>
                <a:gd name="T12" fmla="*/ 9 w 9"/>
                <a:gd name="T13" fmla="*/ 9 h 9"/>
                <a:gd name="T14" fmla="*/ 9 w 9"/>
                <a:gd name="T15" fmla="*/ 1 h 9"/>
                <a:gd name="T16" fmla="*/ 8 w 9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9" y="9"/>
                    <a:pt x="9" y="9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FB850"/>
                </a:solidFill>
              </a:endParaRPr>
            </a:p>
          </p:txBody>
        </p:sp>
        <p:sp>
          <p:nvSpPr>
            <p:cNvPr id="119" name="Freeform 44"/>
            <p:cNvSpPr>
              <a:spLocks/>
            </p:cNvSpPr>
            <p:nvPr/>
          </p:nvSpPr>
          <p:spPr bwMode="auto">
            <a:xfrm>
              <a:off x="3849" y="2184"/>
              <a:ext cx="20" cy="47"/>
            </a:xfrm>
            <a:custGeom>
              <a:avLst/>
              <a:gdLst>
                <a:gd name="T0" fmla="*/ 7 w 8"/>
                <a:gd name="T1" fmla="*/ 0 h 19"/>
                <a:gd name="T2" fmla="*/ 0 w 8"/>
                <a:gd name="T3" fmla="*/ 0 h 19"/>
                <a:gd name="T4" fmla="*/ 0 w 8"/>
                <a:gd name="T5" fmla="*/ 1 h 19"/>
                <a:gd name="T6" fmla="*/ 0 w 8"/>
                <a:gd name="T7" fmla="*/ 19 h 19"/>
                <a:gd name="T8" fmla="*/ 0 w 8"/>
                <a:gd name="T9" fmla="*/ 19 h 19"/>
                <a:gd name="T10" fmla="*/ 7 w 8"/>
                <a:gd name="T11" fmla="*/ 19 h 19"/>
                <a:gd name="T12" fmla="*/ 8 w 8"/>
                <a:gd name="T13" fmla="*/ 19 h 19"/>
                <a:gd name="T14" fmla="*/ 8 w 8"/>
                <a:gd name="T15" fmla="*/ 1 h 19"/>
                <a:gd name="T16" fmla="*/ 7 w 8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9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FB850"/>
                </a:solidFill>
              </a:endParaRPr>
            </a:p>
          </p:txBody>
        </p:sp>
        <p:sp>
          <p:nvSpPr>
            <p:cNvPr id="120" name="Freeform 45"/>
            <p:cNvSpPr>
              <a:spLocks/>
            </p:cNvSpPr>
            <p:nvPr/>
          </p:nvSpPr>
          <p:spPr bwMode="auto">
            <a:xfrm>
              <a:off x="3877" y="2161"/>
              <a:ext cx="22" cy="70"/>
            </a:xfrm>
            <a:custGeom>
              <a:avLst/>
              <a:gdLst>
                <a:gd name="T0" fmla="*/ 8 w 9"/>
                <a:gd name="T1" fmla="*/ 0 h 28"/>
                <a:gd name="T2" fmla="*/ 1 w 9"/>
                <a:gd name="T3" fmla="*/ 0 h 28"/>
                <a:gd name="T4" fmla="*/ 0 w 9"/>
                <a:gd name="T5" fmla="*/ 1 h 28"/>
                <a:gd name="T6" fmla="*/ 0 w 9"/>
                <a:gd name="T7" fmla="*/ 28 h 28"/>
                <a:gd name="T8" fmla="*/ 1 w 9"/>
                <a:gd name="T9" fmla="*/ 28 h 28"/>
                <a:gd name="T10" fmla="*/ 8 w 9"/>
                <a:gd name="T11" fmla="*/ 28 h 28"/>
                <a:gd name="T12" fmla="*/ 9 w 9"/>
                <a:gd name="T13" fmla="*/ 28 h 28"/>
                <a:gd name="T14" fmla="*/ 9 w 9"/>
                <a:gd name="T15" fmla="*/ 1 h 28"/>
                <a:gd name="T16" fmla="*/ 8 w 9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28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1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8"/>
                    <a:pt x="9" y="28"/>
                    <a:pt x="9" y="28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FB850"/>
                </a:solidFill>
              </a:endParaRPr>
            </a:p>
          </p:txBody>
        </p:sp>
        <p:sp>
          <p:nvSpPr>
            <p:cNvPr id="121" name="Freeform 46"/>
            <p:cNvSpPr>
              <a:spLocks/>
            </p:cNvSpPr>
            <p:nvPr/>
          </p:nvSpPr>
          <p:spPr bwMode="auto">
            <a:xfrm>
              <a:off x="3821" y="2089"/>
              <a:ext cx="23" cy="27"/>
            </a:xfrm>
            <a:custGeom>
              <a:avLst/>
              <a:gdLst>
                <a:gd name="T0" fmla="*/ 5 w 9"/>
                <a:gd name="T1" fmla="*/ 10 h 11"/>
                <a:gd name="T2" fmla="*/ 8 w 9"/>
                <a:gd name="T3" fmla="*/ 4 h 11"/>
                <a:gd name="T4" fmla="*/ 5 w 9"/>
                <a:gd name="T5" fmla="*/ 0 h 11"/>
                <a:gd name="T6" fmla="*/ 0 w 9"/>
                <a:gd name="T7" fmla="*/ 4 h 11"/>
                <a:gd name="T8" fmla="*/ 5 w 9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5" y="10"/>
                  </a:moveTo>
                  <a:cubicBezTo>
                    <a:pt x="8" y="10"/>
                    <a:pt x="8" y="7"/>
                    <a:pt x="8" y="4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1" y="8"/>
                    <a:pt x="4" y="11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FB850"/>
                </a:solidFill>
              </a:endParaRPr>
            </a:p>
          </p:txBody>
        </p:sp>
        <p:sp>
          <p:nvSpPr>
            <p:cNvPr id="122" name="Freeform 47"/>
            <p:cNvSpPr>
              <a:spLocks/>
            </p:cNvSpPr>
            <p:nvPr/>
          </p:nvSpPr>
          <p:spPr bwMode="auto">
            <a:xfrm>
              <a:off x="3785" y="2164"/>
              <a:ext cx="36" cy="44"/>
            </a:xfrm>
            <a:custGeom>
              <a:avLst/>
              <a:gdLst>
                <a:gd name="T0" fmla="*/ 12 w 14"/>
                <a:gd name="T1" fmla="*/ 1 h 18"/>
                <a:gd name="T2" fmla="*/ 10 w 14"/>
                <a:gd name="T3" fmla="*/ 0 h 18"/>
                <a:gd name="T4" fmla="*/ 8 w 14"/>
                <a:gd name="T5" fmla="*/ 6 h 18"/>
                <a:gd name="T6" fmla="*/ 1 w 14"/>
                <a:gd name="T7" fmla="*/ 14 h 18"/>
                <a:gd name="T8" fmla="*/ 1 w 14"/>
                <a:gd name="T9" fmla="*/ 17 h 18"/>
                <a:gd name="T10" fmla="*/ 4 w 14"/>
                <a:gd name="T11" fmla="*/ 17 h 18"/>
                <a:gd name="T12" fmla="*/ 12 w 14"/>
                <a:gd name="T13" fmla="*/ 9 h 18"/>
                <a:gd name="T14" fmla="*/ 13 w 14"/>
                <a:gd name="T15" fmla="*/ 8 h 18"/>
                <a:gd name="T16" fmla="*/ 14 w 14"/>
                <a:gd name="T17" fmla="*/ 3 h 18"/>
                <a:gd name="T18" fmla="*/ 12 w 14"/>
                <a:gd name="T1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8">
                  <a:moveTo>
                    <a:pt x="12" y="1"/>
                  </a:moveTo>
                  <a:cubicBezTo>
                    <a:pt x="11" y="1"/>
                    <a:pt x="10" y="0"/>
                    <a:pt x="10" y="0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5"/>
                    <a:pt x="0" y="16"/>
                    <a:pt x="1" y="17"/>
                  </a:cubicBezTo>
                  <a:cubicBezTo>
                    <a:pt x="2" y="18"/>
                    <a:pt x="4" y="18"/>
                    <a:pt x="4" y="17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3" y="8"/>
                    <a:pt x="13" y="8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2"/>
                    <a:pt x="13" y="2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FB850"/>
                </a:solidFill>
              </a:endParaRPr>
            </a:p>
          </p:txBody>
        </p:sp>
        <p:sp>
          <p:nvSpPr>
            <p:cNvPr id="123" name="Freeform 48"/>
            <p:cNvSpPr>
              <a:spLocks/>
            </p:cNvSpPr>
            <p:nvPr/>
          </p:nvSpPr>
          <p:spPr bwMode="auto">
            <a:xfrm>
              <a:off x="3836" y="2116"/>
              <a:ext cx="33" cy="20"/>
            </a:xfrm>
            <a:custGeom>
              <a:avLst/>
              <a:gdLst>
                <a:gd name="T0" fmla="*/ 6 w 13"/>
                <a:gd name="T1" fmla="*/ 8 h 8"/>
                <a:gd name="T2" fmla="*/ 12 w 13"/>
                <a:gd name="T3" fmla="*/ 4 h 8"/>
                <a:gd name="T4" fmla="*/ 12 w 13"/>
                <a:gd name="T5" fmla="*/ 1 h 8"/>
                <a:gd name="T6" fmla="*/ 10 w 13"/>
                <a:gd name="T7" fmla="*/ 1 h 8"/>
                <a:gd name="T8" fmla="*/ 5 w 13"/>
                <a:gd name="T9" fmla="*/ 4 h 8"/>
                <a:gd name="T10" fmla="*/ 1 w 13"/>
                <a:gd name="T11" fmla="*/ 3 h 8"/>
                <a:gd name="T12" fmla="*/ 1 w 13"/>
                <a:gd name="T13" fmla="*/ 5 h 8"/>
                <a:gd name="T14" fmla="*/ 0 w 13"/>
                <a:gd name="T15" fmla="*/ 7 h 8"/>
                <a:gd name="T16" fmla="*/ 5 w 13"/>
                <a:gd name="T17" fmla="*/ 8 h 8"/>
                <a:gd name="T18" fmla="*/ 6 w 13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8">
                  <a:moveTo>
                    <a:pt x="6" y="8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3" y="3"/>
                    <a:pt x="13" y="2"/>
                    <a:pt x="12" y="1"/>
                  </a:cubicBezTo>
                  <a:cubicBezTo>
                    <a:pt x="12" y="1"/>
                    <a:pt x="11" y="0"/>
                    <a:pt x="10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4"/>
                    <a:pt x="1" y="5"/>
                  </a:cubicBezTo>
                  <a:cubicBezTo>
                    <a:pt x="1" y="6"/>
                    <a:pt x="0" y="7"/>
                    <a:pt x="0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FB850"/>
                </a:solidFill>
              </a:endParaRPr>
            </a:p>
          </p:txBody>
        </p:sp>
        <p:sp>
          <p:nvSpPr>
            <p:cNvPr id="124" name="Freeform 49"/>
            <p:cNvSpPr>
              <a:spLocks/>
            </p:cNvSpPr>
            <p:nvPr/>
          </p:nvSpPr>
          <p:spPr bwMode="auto">
            <a:xfrm>
              <a:off x="3783" y="2116"/>
              <a:ext cx="58" cy="87"/>
            </a:xfrm>
            <a:custGeom>
              <a:avLst/>
              <a:gdLst>
                <a:gd name="T0" fmla="*/ 18 w 23"/>
                <a:gd name="T1" fmla="*/ 17 h 35"/>
                <a:gd name="T2" fmla="*/ 21 w 23"/>
                <a:gd name="T3" fmla="*/ 5 h 35"/>
                <a:gd name="T4" fmla="*/ 21 w 23"/>
                <a:gd name="T5" fmla="*/ 2 h 35"/>
                <a:gd name="T6" fmla="*/ 20 w 23"/>
                <a:gd name="T7" fmla="*/ 2 h 35"/>
                <a:gd name="T8" fmla="*/ 19 w 23"/>
                <a:gd name="T9" fmla="*/ 7 h 35"/>
                <a:gd name="T10" fmla="*/ 20 w 23"/>
                <a:gd name="T11" fmla="*/ 3 h 35"/>
                <a:gd name="T12" fmla="*/ 20 w 23"/>
                <a:gd name="T13" fmla="*/ 2 h 35"/>
                <a:gd name="T14" fmla="*/ 20 w 23"/>
                <a:gd name="T15" fmla="*/ 1 h 35"/>
                <a:gd name="T16" fmla="*/ 19 w 23"/>
                <a:gd name="T17" fmla="*/ 1 h 35"/>
                <a:gd name="T18" fmla="*/ 18 w 23"/>
                <a:gd name="T19" fmla="*/ 2 h 35"/>
                <a:gd name="T20" fmla="*/ 19 w 23"/>
                <a:gd name="T21" fmla="*/ 3 h 35"/>
                <a:gd name="T22" fmla="*/ 18 w 23"/>
                <a:gd name="T23" fmla="*/ 6 h 35"/>
                <a:gd name="T24" fmla="*/ 17 w 23"/>
                <a:gd name="T25" fmla="*/ 0 h 35"/>
                <a:gd name="T26" fmla="*/ 17 w 23"/>
                <a:gd name="T27" fmla="*/ 0 h 35"/>
                <a:gd name="T28" fmla="*/ 17 w 23"/>
                <a:gd name="T29" fmla="*/ 0 h 35"/>
                <a:gd name="T30" fmla="*/ 15 w 23"/>
                <a:gd name="T31" fmla="*/ 0 h 35"/>
                <a:gd name="T32" fmla="*/ 8 w 23"/>
                <a:gd name="T33" fmla="*/ 0 h 35"/>
                <a:gd name="T34" fmla="*/ 1 w 23"/>
                <a:gd name="T35" fmla="*/ 5 h 35"/>
                <a:gd name="T36" fmla="*/ 1 w 23"/>
                <a:gd name="T37" fmla="*/ 8 h 35"/>
                <a:gd name="T38" fmla="*/ 4 w 23"/>
                <a:gd name="T39" fmla="*/ 8 h 35"/>
                <a:gd name="T40" fmla="*/ 4 w 23"/>
                <a:gd name="T41" fmla="*/ 8 h 35"/>
                <a:gd name="T42" fmla="*/ 9 w 23"/>
                <a:gd name="T43" fmla="*/ 4 h 35"/>
                <a:gd name="T44" fmla="*/ 13 w 23"/>
                <a:gd name="T45" fmla="*/ 4 h 35"/>
                <a:gd name="T46" fmla="*/ 12 w 23"/>
                <a:gd name="T47" fmla="*/ 4 h 35"/>
                <a:gd name="T48" fmla="*/ 9 w 23"/>
                <a:gd name="T49" fmla="*/ 15 h 35"/>
                <a:gd name="T50" fmla="*/ 10 w 23"/>
                <a:gd name="T51" fmla="*/ 16 h 35"/>
                <a:gd name="T52" fmla="*/ 14 w 23"/>
                <a:gd name="T53" fmla="*/ 20 h 35"/>
                <a:gd name="T54" fmla="*/ 18 w 23"/>
                <a:gd name="T55" fmla="*/ 24 h 35"/>
                <a:gd name="T56" fmla="*/ 17 w 23"/>
                <a:gd name="T57" fmla="*/ 32 h 35"/>
                <a:gd name="T58" fmla="*/ 19 w 23"/>
                <a:gd name="T59" fmla="*/ 35 h 35"/>
                <a:gd name="T60" fmla="*/ 22 w 23"/>
                <a:gd name="T61" fmla="*/ 33 h 35"/>
                <a:gd name="T62" fmla="*/ 23 w 23"/>
                <a:gd name="T63" fmla="*/ 24 h 35"/>
                <a:gd name="T64" fmla="*/ 23 w 23"/>
                <a:gd name="T65" fmla="*/ 22 h 35"/>
                <a:gd name="T66" fmla="*/ 18 w 23"/>
                <a:gd name="T67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3" h="35">
                  <a:moveTo>
                    <a:pt x="18" y="17"/>
                  </a:moveTo>
                  <a:cubicBezTo>
                    <a:pt x="19" y="10"/>
                    <a:pt x="21" y="6"/>
                    <a:pt x="21" y="5"/>
                  </a:cubicBezTo>
                  <a:cubicBezTo>
                    <a:pt x="21" y="3"/>
                    <a:pt x="21" y="2"/>
                    <a:pt x="21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5"/>
                    <a:pt x="19" y="7"/>
                    <a:pt x="19" y="7"/>
                  </a:cubicBezTo>
                  <a:cubicBezTo>
                    <a:pt x="19" y="7"/>
                    <a:pt x="20" y="4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19" y="1"/>
                    <a:pt x="19" y="1"/>
                  </a:cubicBezTo>
                  <a:cubicBezTo>
                    <a:pt x="19" y="1"/>
                    <a:pt x="18" y="2"/>
                    <a:pt x="18" y="2"/>
                  </a:cubicBezTo>
                  <a:cubicBezTo>
                    <a:pt x="18" y="2"/>
                    <a:pt x="18" y="2"/>
                    <a:pt x="19" y="3"/>
                  </a:cubicBezTo>
                  <a:cubicBezTo>
                    <a:pt x="19" y="3"/>
                    <a:pt x="18" y="4"/>
                    <a:pt x="18" y="6"/>
                  </a:cubicBezTo>
                  <a:cubicBezTo>
                    <a:pt x="18" y="1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3" y="0"/>
                    <a:pt x="11" y="0"/>
                    <a:pt x="8" y="0"/>
                  </a:cubicBezTo>
                  <a:cubicBezTo>
                    <a:pt x="8" y="0"/>
                    <a:pt x="1" y="5"/>
                    <a:pt x="1" y="5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2" y="8"/>
                    <a:pt x="3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9" y="4"/>
                    <a:pt x="9" y="4"/>
                  </a:cubicBezTo>
                  <a:cubicBezTo>
                    <a:pt x="9" y="4"/>
                    <a:pt x="13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7"/>
                    <a:pt x="9" y="13"/>
                    <a:pt x="9" y="15"/>
                  </a:cubicBezTo>
                  <a:cubicBezTo>
                    <a:pt x="9" y="15"/>
                    <a:pt x="10" y="15"/>
                    <a:pt x="10" y="16"/>
                  </a:cubicBezTo>
                  <a:cubicBezTo>
                    <a:pt x="10" y="16"/>
                    <a:pt x="11" y="18"/>
                    <a:pt x="14" y="20"/>
                  </a:cubicBezTo>
                  <a:cubicBezTo>
                    <a:pt x="14" y="20"/>
                    <a:pt x="18" y="24"/>
                    <a:pt x="18" y="24"/>
                  </a:cubicBezTo>
                  <a:cubicBezTo>
                    <a:pt x="18" y="24"/>
                    <a:pt x="17" y="32"/>
                    <a:pt x="17" y="32"/>
                  </a:cubicBezTo>
                  <a:cubicBezTo>
                    <a:pt x="17" y="34"/>
                    <a:pt x="18" y="35"/>
                    <a:pt x="19" y="35"/>
                  </a:cubicBezTo>
                  <a:cubicBezTo>
                    <a:pt x="20" y="35"/>
                    <a:pt x="21" y="35"/>
                    <a:pt x="22" y="33"/>
                  </a:cubicBezTo>
                  <a:cubicBezTo>
                    <a:pt x="22" y="33"/>
                    <a:pt x="23" y="24"/>
                    <a:pt x="23" y="24"/>
                  </a:cubicBezTo>
                  <a:cubicBezTo>
                    <a:pt x="23" y="23"/>
                    <a:pt x="23" y="22"/>
                    <a:pt x="23" y="22"/>
                  </a:cubicBezTo>
                  <a:cubicBezTo>
                    <a:pt x="22" y="21"/>
                    <a:pt x="18" y="17"/>
                    <a:pt x="1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FB850"/>
                </a:solidFill>
              </a:endParaRPr>
            </a:p>
          </p:txBody>
        </p:sp>
      </p:grpSp>
      <p:grpSp>
        <p:nvGrpSpPr>
          <p:cNvPr id="125" name="Group 52"/>
          <p:cNvGrpSpPr>
            <a:grpSpLocks noChangeAspect="1"/>
          </p:cNvGrpSpPr>
          <p:nvPr/>
        </p:nvGrpSpPr>
        <p:grpSpPr bwMode="auto">
          <a:xfrm>
            <a:off x="5867712" y="4553830"/>
            <a:ext cx="436173" cy="432413"/>
            <a:chOff x="3783" y="2102"/>
            <a:chExt cx="116" cy="115"/>
          </a:xfrm>
          <a:solidFill>
            <a:srgbClr val="683E79"/>
          </a:solidFill>
          <a:effectLst/>
        </p:grpSpPr>
        <p:sp>
          <p:nvSpPr>
            <p:cNvPr id="126" name="Freeform 53"/>
            <p:cNvSpPr>
              <a:spLocks noEditPoints="1"/>
            </p:cNvSpPr>
            <p:nvPr/>
          </p:nvSpPr>
          <p:spPr bwMode="auto">
            <a:xfrm>
              <a:off x="3783" y="2102"/>
              <a:ext cx="116" cy="115"/>
            </a:xfrm>
            <a:custGeom>
              <a:avLst/>
              <a:gdLst>
                <a:gd name="T0" fmla="*/ 23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3 w 46"/>
                <a:gd name="T9" fmla="*/ 0 h 46"/>
                <a:gd name="T10" fmla="*/ 23 w 46"/>
                <a:gd name="T11" fmla="*/ 42 h 46"/>
                <a:gd name="T12" fmla="*/ 5 w 46"/>
                <a:gd name="T13" fmla="*/ 23 h 46"/>
                <a:gd name="T14" fmla="*/ 23 w 46"/>
                <a:gd name="T15" fmla="*/ 4 h 46"/>
                <a:gd name="T16" fmla="*/ 42 w 46"/>
                <a:gd name="T17" fmla="*/ 23 h 46"/>
                <a:gd name="T18" fmla="*/ 23 w 46"/>
                <a:gd name="T19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42"/>
                  </a:moveTo>
                  <a:cubicBezTo>
                    <a:pt x="13" y="42"/>
                    <a:pt x="5" y="33"/>
                    <a:pt x="5" y="23"/>
                  </a:cubicBezTo>
                  <a:cubicBezTo>
                    <a:pt x="5" y="13"/>
                    <a:pt x="13" y="4"/>
                    <a:pt x="23" y="4"/>
                  </a:cubicBezTo>
                  <a:cubicBezTo>
                    <a:pt x="34" y="4"/>
                    <a:pt x="42" y="13"/>
                    <a:pt x="42" y="23"/>
                  </a:cubicBezTo>
                  <a:cubicBezTo>
                    <a:pt x="42" y="33"/>
                    <a:pt x="34" y="42"/>
                    <a:pt x="2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" name="Freeform 54"/>
            <p:cNvSpPr>
              <a:spLocks noEditPoints="1"/>
            </p:cNvSpPr>
            <p:nvPr/>
          </p:nvSpPr>
          <p:spPr bwMode="auto">
            <a:xfrm>
              <a:off x="3783" y="2102"/>
              <a:ext cx="116" cy="115"/>
            </a:xfrm>
            <a:custGeom>
              <a:avLst/>
              <a:gdLst>
                <a:gd name="T0" fmla="*/ 23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3 w 46"/>
                <a:gd name="T9" fmla="*/ 0 h 46"/>
                <a:gd name="T10" fmla="*/ 23 w 46"/>
                <a:gd name="T11" fmla="*/ 42 h 46"/>
                <a:gd name="T12" fmla="*/ 5 w 46"/>
                <a:gd name="T13" fmla="*/ 23 h 46"/>
                <a:gd name="T14" fmla="*/ 23 w 46"/>
                <a:gd name="T15" fmla="*/ 4 h 46"/>
                <a:gd name="T16" fmla="*/ 42 w 46"/>
                <a:gd name="T17" fmla="*/ 23 h 46"/>
                <a:gd name="T18" fmla="*/ 23 w 46"/>
                <a:gd name="T19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42"/>
                  </a:moveTo>
                  <a:cubicBezTo>
                    <a:pt x="13" y="42"/>
                    <a:pt x="5" y="33"/>
                    <a:pt x="5" y="23"/>
                  </a:cubicBezTo>
                  <a:cubicBezTo>
                    <a:pt x="5" y="13"/>
                    <a:pt x="13" y="4"/>
                    <a:pt x="23" y="4"/>
                  </a:cubicBezTo>
                  <a:cubicBezTo>
                    <a:pt x="34" y="4"/>
                    <a:pt x="42" y="13"/>
                    <a:pt x="42" y="23"/>
                  </a:cubicBezTo>
                  <a:cubicBezTo>
                    <a:pt x="42" y="33"/>
                    <a:pt x="34" y="42"/>
                    <a:pt x="2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" name="Freeform 55"/>
            <p:cNvSpPr>
              <a:spLocks/>
            </p:cNvSpPr>
            <p:nvPr/>
          </p:nvSpPr>
          <p:spPr bwMode="auto">
            <a:xfrm>
              <a:off x="3839" y="2115"/>
              <a:ext cx="7" cy="10"/>
            </a:xfrm>
            <a:custGeom>
              <a:avLst/>
              <a:gdLst>
                <a:gd name="T0" fmla="*/ 1 w 3"/>
                <a:gd name="T1" fmla="*/ 4 h 4"/>
                <a:gd name="T2" fmla="*/ 1 w 3"/>
                <a:gd name="T3" fmla="*/ 4 h 4"/>
                <a:gd name="T4" fmla="*/ 3 w 3"/>
                <a:gd name="T5" fmla="*/ 3 h 4"/>
                <a:gd name="T6" fmla="*/ 3 w 3"/>
                <a:gd name="T7" fmla="*/ 0 h 4"/>
                <a:gd name="T8" fmla="*/ 1 w 3"/>
                <a:gd name="T9" fmla="*/ 0 h 4"/>
                <a:gd name="T10" fmla="*/ 0 w 3"/>
                <a:gd name="T11" fmla="*/ 0 h 4"/>
                <a:gd name="T12" fmla="*/ 0 w 3"/>
                <a:gd name="T13" fmla="*/ 3 h 4"/>
                <a:gd name="T14" fmla="*/ 1 w 3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3" y="4"/>
                    <a:pt x="3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" name="Freeform 56"/>
            <p:cNvSpPr>
              <a:spLocks/>
            </p:cNvSpPr>
            <p:nvPr/>
          </p:nvSpPr>
          <p:spPr bwMode="auto">
            <a:xfrm>
              <a:off x="3839" y="2195"/>
              <a:ext cx="7" cy="10"/>
            </a:xfrm>
            <a:custGeom>
              <a:avLst/>
              <a:gdLst>
                <a:gd name="T0" fmla="*/ 1 w 3"/>
                <a:gd name="T1" fmla="*/ 0 h 4"/>
                <a:gd name="T2" fmla="*/ 1 w 3"/>
                <a:gd name="T3" fmla="*/ 0 h 4"/>
                <a:gd name="T4" fmla="*/ 0 w 3"/>
                <a:gd name="T5" fmla="*/ 1 h 4"/>
                <a:gd name="T6" fmla="*/ 0 w 3"/>
                <a:gd name="T7" fmla="*/ 4 h 4"/>
                <a:gd name="T8" fmla="*/ 1 w 3"/>
                <a:gd name="T9" fmla="*/ 4 h 4"/>
                <a:gd name="T10" fmla="*/ 3 w 3"/>
                <a:gd name="T11" fmla="*/ 4 h 4"/>
                <a:gd name="T12" fmla="*/ 3 w 3"/>
                <a:gd name="T13" fmla="*/ 1 h 4"/>
                <a:gd name="T14" fmla="*/ 1 w 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" name="Freeform 57"/>
            <p:cNvSpPr>
              <a:spLocks/>
            </p:cNvSpPr>
            <p:nvPr/>
          </p:nvSpPr>
          <p:spPr bwMode="auto">
            <a:xfrm>
              <a:off x="3796" y="2155"/>
              <a:ext cx="10" cy="10"/>
            </a:xfrm>
            <a:custGeom>
              <a:avLst/>
              <a:gdLst>
                <a:gd name="T0" fmla="*/ 3 w 4"/>
                <a:gd name="T1" fmla="*/ 0 h 4"/>
                <a:gd name="T2" fmla="*/ 0 w 4"/>
                <a:gd name="T3" fmla="*/ 0 h 4"/>
                <a:gd name="T4" fmla="*/ 0 w 4"/>
                <a:gd name="T5" fmla="*/ 2 h 4"/>
                <a:gd name="T6" fmla="*/ 0 w 4"/>
                <a:gd name="T7" fmla="*/ 4 h 4"/>
                <a:gd name="T8" fmla="*/ 3 w 4"/>
                <a:gd name="T9" fmla="*/ 4 h 4"/>
                <a:gd name="T10" fmla="*/ 4 w 4"/>
                <a:gd name="T11" fmla="*/ 2 h 4"/>
                <a:gd name="T12" fmla="*/ 4 w 4"/>
                <a:gd name="T13" fmla="*/ 2 h 4"/>
                <a:gd name="T14" fmla="*/ 3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" name="Freeform 58"/>
            <p:cNvSpPr>
              <a:spLocks/>
            </p:cNvSpPr>
            <p:nvPr/>
          </p:nvSpPr>
          <p:spPr bwMode="auto">
            <a:xfrm>
              <a:off x="3877" y="2155"/>
              <a:ext cx="10" cy="10"/>
            </a:xfrm>
            <a:custGeom>
              <a:avLst/>
              <a:gdLst>
                <a:gd name="T0" fmla="*/ 4 w 4"/>
                <a:gd name="T1" fmla="*/ 0 h 4"/>
                <a:gd name="T2" fmla="*/ 2 w 4"/>
                <a:gd name="T3" fmla="*/ 0 h 4"/>
                <a:gd name="T4" fmla="*/ 0 w 4"/>
                <a:gd name="T5" fmla="*/ 2 h 4"/>
                <a:gd name="T6" fmla="*/ 0 w 4"/>
                <a:gd name="T7" fmla="*/ 2 h 4"/>
                <a:gd name="T8" fmla="*/ 2 w 4"/>
                <a:gd name="T9" fmla="*/ 4 h 4"/>
                <a:gd name="T10" fmla="*/ 4 w 4"/>
                <a:gd name="T11" fmla="*/ 4 h 4"/>
                <a:gd name="T12" fmla="*/ 4 w 4"/>
                <a:gd name="T13" fmla="*/ 2 h 4"/>
                <a:gd name="T14" fmla="*/ 4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1"/>
                    <a:pt x="4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" name="Freeform 59"/>
            <p:cNvSpPr>
              <a:spLocks/>
            </p:cNvSpPr>
            <p:nvPr/>
          </p:nvSpPr>
          <p:spPr bwMode="auto">
            <a:xfrm>
              <a:off x="3813" y="2127"/>
              <a:ext cx="33" cy="38"/>
            </a:xfrm>
            <a:custGeom>
              <a:avLst/>
              <a:gdLst>
                <a:gd name="T0" fmla="*/ 11 w 13"/>
                <a:gd name="T1" fmla="*/ 0 h 15"/>
                <a:gd name="T2" fmla="*/ 10 w 13"/>
                <a:gd name="T3" fmla="*/ 2 h 15"/>
                <a:gd name="T4" fmla="*/ 10 w 13"/>
                <a:gd name="T5" fmla="*/ 11 h 15"/>
                <a:gd name="T6" fmla="*/ 9 w 13"/>
                <a:gd name="T7" fmla="*/ 12 h 15"/>
                <a:gd name="T8" fmla="*/ 2 w 13"/>
                <a:gd name="T9" fmla="*/ 12 h 15"/>
                <a:gd name="T10" fmla="*/ 0 w 13"/>
                <a:gd name="T11" fmla="*/ 14 h 15"/>
                <a:gd name="T12" fmla="*/ 2 w 13"/>
                <a:gd name="T13" fmla="*/ 15 h 15"/>
                <a:gd name="T14" fmla="*/ 11 w 13"/>
                <a:gd name="T15" fmla="*/ 15 h 15"/>
                <a:gd name="T16" fmla="*/ 12 w 13"/>
                <a:gd name="T17" fmla="*/ 15 h 15"/>
                <a:gd name="T18" fmla="*/ 12 w 13"/>
                <a:gd name="T19" fmla="*/ 15 h 15"/>
                <a:gd name="T20" fmla="*/ 13 w 13"/>
                <a:gd name="T21" fmla="*/ 13 h 15"/>
                <a:gd name="T22" fmla="*/ 13 w 13"/>
                <a:gd name="T23" fmla="*/ 2 h 15"/>
                <a:gd name="T24" fmla="*/ 11 w 13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" h="15">
                  <a:moveTo>
                    <a:pt x="11" y="0"/>
                  </a:moveTo>
                  <a:cubicBezTo>
                    <a:pt x="10" y="0"/>
                    <a:pt x="10" y="1"/>
                    <a:pt x="10" y="2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2"/>
                    <a:pt x="9" y="12"/>
                    <a:pt x="9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4"/>
                    <a:pt x="1" y="15"/>
                    <a:pt x="2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3" y="14"/>
                    <a:pt x="13" y="14"/>
                    <a:pt x="13" y="1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"/>
                    <a:pt x="12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33" name="Group 62"/>
          <p:cNvGrpSpPr>
            <a:grpSpLocks noChangeAspect="1"/>
          </p:cNvGrpSpPr>
          <p:nvPr/>
        </p:nvGrpSpPr>
        <p:grpSpPr bwMode="auto">
          <a:xfrm>
            <a:off x="7211285" y="3237094"/>
            <a:ext cx="465122" cy="371377"/>
            <a:chOff x="3775" y="2110"/>
            <a:chExt cx="129" cy="103"/>
          </a:xfrm>
          <a:solidFill>
            <a:srgbClr val="00BBCF"/>
          </a:solidFill>
          <a:effectLst/>
        </p:grpSpPr>
        <p:sp>
          <p:nvSpPr>
            <p:cNvPr id="134" name="Freeform 63"/>
            <p:cNvSpPr>
              <a:spLocks/>
            </p:cNvSpPr>
            <p:nvPr/>
          </p:nvSpPr>
          <p:spPr bwMode="auto">
            <a:xfrm>
              <a:off x="3775" y="2177"/>
              <a:ext cx="40" cy="36"/>
            </a:xfrm>
            <a:custGeom>
              <a:avLst/>
              <a:gdLst>
                <a:gd name="T0" fmla="*/ 5 w 16"/>
                <a:gd name="T1" fmla="*/ 0 h 14"/>
                <a:gd name="T2" fmla="*/ 0 w 16"/>
                <a:gd name="T3" fmla="*/ 4 h 14"/>
                <a:gd name="T4" fmla="*/ 10 w 16"/>
                <a:gd name="T5" fmla="*/ 14 h 14"/>
                <a:gd name="T6" fmla="*/ 16 w 16"/>
                <a:gd name="T7" fmla="*/ 9 h 14"/>
                <a:gd name="T8" fmla="*/ 5 w 16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4">
                  <a:moveTo>
                    <a:pt x="5" y="0"/>
                  </a:moveTo>
                  <a:cubicBezTo>
                    <a:pt x="1" y="3"/>
                    <a:pt x="0" y="4"/>
                    <a:pt x="0" y="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3" y="11"/>
                    <a:pt x="16" y="9"/>
                  </a:cubicBez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" name="Freeform 64"/>
            <p:cNvSpPr>
              <a:spLocks/>
            </p:cNvSpPr>
            <p:nvPr/>
          </p:nvSpPr>
          <p:spPr bwMode="auto">
            <a:xfrm>
              <a:off x="3795" y="2156"/>
              <a:ext cx="109" cy="41"/>
            </a:xfrm>
            <a:custGeom>
              <a:avLst/>
              <a:gdLst>
                <a:gd name="T0" fmla="*/ 37 w 44"/>
                <a:gd name="T1" fmla="*/ 4 h 16"/>
                <a:gd name="T2" fmla="*/ 29 w 44"/>
                <a:gd name="T3" fmla="*/ 9 h 16"/>
                <a:gd name="T4" fmla="*/ 18 w 44"/>
                <a:gd name="T5" fmla="*/ 8 h 16"/>
                <a:gd name="T6" fmla="*/ 25 w 44"/>
                <a:gd name="T7" fmla="*/ 7 h 16"/>
                <a:gd name="T8" fmla="*/ 31 w 44"/>
                <a:gd name="T9" fmla="*/ 2 h 16"/>
                <a:gd name="T10" fmla="*/ 20 w 44"/>
                <a:gd name="T11" fmla="*/ 2 h 16"/>
                <a:gd name="T12" fmla="*/ 9 w 44"/>
                <a:gd name="T13" fmla="*/ 2 h 16"/>
                <a:gd name="T14" fmla="*/ 0 w 44"/>
                <a:gd name="T15" fmla="*/ 7 h 16"/>
                <a:gd name="T16" fmla="*/ 9 w 44"/>
                <a:gd name="T17" fmla="*/ 16 h 16"/>
                <a:gd name="T18" fmla="*/ 13 w 44"/>
                <a:gd name="T19" fmla="*/ 14 h 16"/>
                <a:gd name="T20" fmla="*/ 29 w 44"/>
                <a:gd name="T21" fmla="*/ 14 h 16"/>
                <a:gd name="T22" fmla="*/ 44 w 44"/>
                <a:gd name="T23" fmla="*/ 2 h 16"/>
                <a:gd name="T24" fmla="*/ 37 w 44"/>
                <a:gd name="T25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16">
                  <a:moveTo>
                    <a:pt x="37" y="4"/>
                  </a:moveTo>
                  <a:cubicBezTo>
                    <a:pt x="34" y="7"/>
                    <a:pt x="32" y="8"/>
                    <a:pt x="29" y="9"/>
                  </a:cubicBezTo>
                  <a:cubicBezTo>
                    <a:pt x="24" y="10"/>
                    <a:pt x="19" y="9"/>
                    <a:pt x="18" y="8"/>
                  </a:cubicBezTo>
                  <a:cubicBezTo>
                    <a:pt x="15" y="6"/>
                    <a:pt x="18" y="7"/>
                    <a:pt x="25" y="7"/>
                  </a:cubicBezTo>
                  <a:cubicBezTo>
                    <a:pt x="32" y="6"/>
                    <a:pt x="31" y="2"/>
                    <a:pt x="31" y="2"/>
                  </a:cubicBezTo>
                  <a:cubicBezTo>
                    <a:pt x="29" y="2"/>
                    <a:pt x="27" y="2"/>
                    <a:pt x="20" y="2"/>
                  </a:cubicBezTo>
                  <a:cubicBezTo>
                    <a:pt x="17" y="2"/>
                    <a:pt x="12" y="1"/>
                    <a:pt x="9" y="2"/>
                  </a:cubicBezTo>
                  <a:cubicBezTo>
                    <a:pt x="6" y="2"/>
                    <a:pt x="4" y="5"/>
                    <a:pt x="0" y="7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1" y="15"/>
                    <a:pt x="12" y="14"/>
                    <a:pt x="13" y="14"/>
                  </a:cubicBezTo>
                  <a:cubicBezTo>
                    <a:pt x="16" y="14"/>
                    <a:pt x="23" y="15"/>
                    <a:pt x="29" y="14"/>
                  </a:cubicBezTo>
                  <a:cubicBezTo>
                    <a:pt x="40" y="9"/>
                    <a:pt x="44" y="2"/>
                    <a:pt x="44" y="2"/>
                  </a:cubicBezTo>
                  <a:cubicBezTo>
                    <a:pt x="44" y="2"/>
                    <a:pt x="41" y="0"/>
                    <a:pt x="3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" name="Freeform 65"/>
            <p:cNvSpPr>
              <a:spLocks noEditPoints="1"/>
            </p:cNvSpPr>
            <p:nvPr/>
          </p:nvSpPr>
          <p:spPr bwMode="auto">
            <a:xfrm>
              <a:off x="3810" y="2110"/>
              <a:ext cx="94" cy="41"/>
            </a:xfrm>
            <a:custGeom>
              <a:avLst/>
              <a:gdLst>
                <a:gd name="T0" fmla="*/ 38 w 38"/>
                <a:gd name="T1" fmla="*/ 0 h 16"/>
                <a:gd name="T2" fmla="*/ 34 w 38"/>
                <a:gd name="T3" fmla="*/ 0 h 16"/>
                <a:gd name="T4" fmla="*/ 34 w 38"/>
                <a:gd name="T5" fmla="*/ 6 h 16"/>
                <a:gd name="T6" fmla="*/ 32 w 38"/>
                <a:gd name="T7" fmla="*/ 6 h 16"/>
                <a:gd name="T8" fmla="*/ 32 w 38"/>
                <a:gd name="T9" fmla="*/ 0 h 16"/>
                <a:gd name="T10" fmla="*/ 28 w 38"/>
                <a:gd name="T11" fmla="*/ 0 h 16"/>
                <a:gd name="T12" fmla="*/ 28 w 38"/>
                <a:gd name="T13" fmla="*/ 6 h 16"/>
                <a:gd name="T14" fmla="*/ 12 w 38"/>
                <a:gd name="T15" fmla="*/ 6 h 16"/>
                <a:gd name="T16" fmla="*/ 12 w 38"/>
                <a:gd name="T17" fmla="*/ 3 h 16"/>
                <a:gd name="T18" fmla="*/ 12 w 38"/>
                <a:gd name="T19" fmla="*/ 1 h 16"/>
                <a:gd name="T20" fmla="*/ 11 w 38"/>
                <a:gd name="T21" fmla="*/ 0 h 16"/>
                <a:gd name="T22" fmla="*/ 9 w 38"/>
                <a:gd name="T23" fmla="*/ 0 h 16"/>
                <a:gd name="T24" fmla="*/ 3 w 38"/>
                <a:gd name="T25" fmla="*/ 0 h 16"/>
                <a:gd name="T26" fmla="*/ 1 w 38"/>
                <a:gd name="T27" fmla="*/ 0 h 16"/>
                <a:gd name="T28" fmla="*/ 0 w 38"/>
                <a:gd name="T29" fmla="*/ 2 h 16"/>
                <a:gd name="T30" fmla="*/ 0 w 38"/>
                <a:gd name="T31" fmla="*/ 3 h 16"/>
                <a:gd name="T32" fmla="*/ 0 w 38"/>
                <a:gd name="T33" fmla="*/ 13 h 16"/>
                <a:gd name="T34" fmla="*/ 0 w 38"/>
                <a:gd name="T35" fmla="*/ 15 h 16"/>
                <a:gd name="T36" fmla="*/ 2 w 38"/>
                <a:gd name="T37" fmla="*/ 16 h 16"/>
                <a:gd name="T38" fmla="*/ 3 w 38"/>
                <a:gd name="T39" fmla="*/ 16 h 16"/>
                <a:gd name="T40" fmla="*/ 9 w 38"/>
                <a:gd name="T41" fmla="*/ 16 h 16"/>
                <a:gd name="T42" fmla="*/ 11 w 38"/>
                <a:gd name="T43" fmla="*/ 16 h 16"/>
                <a:gd name="T44" fmla="*/ 12 w 38"/>
                <a:gd name="T45" fmla="*/ 14 h 16"/>
                <a:gd name="T46" fmla="*/ 12 w 38"/>
                <a:gd name="T47" fmla="*/ 13 h 16"/>
                <a:gd name="T48" fmla="*/ 12 w 38"/>
                <a:gd name="T49" fmla="*/ 10 h 16"/>
                <a:gd name="T50" fmla="*/ 38 w 38"/>
                <a:gd name="T51" fmla="*/ 10 h 16"/>
                <a:gd name="T52" fmla="*/ 38 w 38"/>
                <a:gd name="T53" fmla="*/ 0 h 16"/>
                <a:gd name="T54" fmla="*/ 3 w 38"/>
                <a:gd name="T55" fmla="*/ 3 h 16"/>
                <a:gd name="T56" fmla="*/ 9 w 38"/>
                <a:gd name="T57" fmla="*/ 3 h 16"/>
                <a:gd name="T58" fmla="*/ 9 w 38"/>
                <a:gd name="T59" fmla="*/ 13 h 16"/>
                <a:gd name="T60" fmla="*/ 3 w 38"/>
                <a:gd name="T61" fmla="*/ 13 h 16"/>
                <a:gd name="T62" fmla="*/ 3 w 38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" h="16">
                  <a:moveTo>
                    <a:pt x="38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2"/>
                    <a:pt x="12" y="2"/>
                    <a:pt x="12" y="1"/>
                  </a:cubicBezTo>
                  <a:cubicBezTo>
                    <a:pt x="12" y="1"/>
                    <a:pt x="11" y="0"/>
                    <a:pt x="11" y="0"/>
                  </a:cubicBezTo>
                  <a:cubicBezTo>
                    <a:pt x="10" y="0"/>
                    <a:pt x="10" y="0"/>
                    <a:pt x="9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1" y="15"/>
                    <a:pt x="1" y="16"/>
                    <a:pt x="2" y="16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0" y="16"/>
                    <a:pt x="11" y="16"/>
                    <a:pt x="11" y="16"/>
                  </a:cubicBezTo>
                  <a:cubicBezTo>
                    <a:pt x="12" y="15"/>
                    <a:pt x="12" y="15"/>
                    <a:pt x="12" y="14"/>
                  </a:cubicBezTo>
                  <a:cubicBezTo>
                    <a:pt x="12" y="14"/>
                    <a:pt x="12" y="13"/>
                    <a:pt x="12" y="13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38" y="10"/>
                    <a:pt x="38" y="10"/>
                    <a:pt x="38" y="10"/>
                  </a:cubicBezTo>
                  <a:lnTo>
                    <a:pt x="38" y="0"/>
                  </a:lnTo>
                  <a:close/>
                  <a:moveTo>
                    <a:pt x="3" y="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3" y="13"/>
                    <a:pt x="3" y="13"/>
                    <a:pt x="3" y="13"/>
                  </a:cubicBezTo>
                  <a:lnTo>
                    <a:pt x="3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37" name="Group 68"/>
          <p:cNvGrpSpPr>
            <a:grpSpLocks noChangeAspect="1"/>
          </p:cNvGrpSpPr>
          <p:nvPr/>
        </p:nvGrpSpPr>
        <p:grpSpPr bwMode="auto">
          <a:xfrm>
            <a:off x="4550483" y="3275886"/>
            <a:ext cx="414907" cy="399764"/>
            <a:chOff x="3770" y="2095"/>
            <a:chExt cx="137" cy="132"/>
          </a:xfrm>
          <a:solidFill>
            <a:srgbClr val="E87071"/>
          </a:solidFill>
          <a:effectLst/>
        </p:grpSpPr>
        <p:sp>
          <p:nvSpPr>
            <p:cNvPr id="138" name="Freeform 69"/>
            <p:cNvSpPr>
              <a:spLocks/>
            </p:cNvSpPr>
            <p:nvPr/>
          </p:nvSpPr>
          <p:spPr bwMode="auto">
            <a:xfrm>
              <a:off x="3770" y="2190"/>
              <a:ext cx="137" cy="37"/>
            </a:xfrm>
            <a:custGeom>
              <a:avLst/>
              <a:gdLst>
                <a:gd name="T0" fmla="*/ 52 w 55"/>
                <a:gd name="T1" fmla="*/ 6 h 15"/>
                <a:gd name="T2" fmla="*/ 38 w 55"/>
                <a:gd name="T3" fmla="*/ 6 h 15"/>
                <a:gd name="T4" fmla="*/ 37 w 55"/>
                <a:gd name="T5" fmla="*/ 6 h 15"/>
                <a:gd name="T6" fmla="*/ 37 w 55"/>
                <a:gd name="T7" fmla="*/ 3 h 15"/>
                <a:gd name="T8" fmla="*/ 37 w 55"/>
                <a:gd name="T9" fmla="*/ 1 h 15"/>
                <a:gd name="T10" fmla="*/ 35 w 55"/>
                <a:gd name="T11" fmla="*/ 0 h 15"/>
                <a:gd name="T12" fmla="*/ 20 w 55"/>
                <a:gd name="T13" fmla="*/ 0 h 15"/>
                <a:gd name="T14" fmla="*/ 18 w 55"/>
                <a:gd name="T15" fmla="*/ 3 h 15"/>
                <a:gd name="T16" fmla="*/ 18 w 55"/>
                <a:gd name="T17" fmla="*/ 6 h 15"/>
                <a:gd name="T18" fmla="*/ 18 w 55"/>
                <a:gd name="T19" fmla="*/ 6 h 15"/>
                <a:gd name="T20" fmla="*/ 3 w 55"/>
                <a:gd name="T21" fmla="*/ 6 h 15"/>
                <a:gd name="T22" fmla="*/ 0 w 55"/>
                <a:gd name="T23" fmla="*/ 8 h 15"/>
                <a:gd name="T24" fmla="*/ 0 w 55"/>
                <a:gd name="T25" fmla="*/ 14 h 15"/>
                <a:gd name="T26" fmla="*/ 1 w 55"/>
                <a:gd name="T27" fmla="*/ 15 h 15"/>
                <a:gd name="T28" fmla="*/ 2 w 55"/>
                <a:gd name="T29" fmla="*/ 14 h 15"/>
                <a:gd name="T30" fmla="*/ 2 w 55"/>
                <a:gd name="T31" fmla="*/ 8 h 15"/>
                <a:gd name="T32" fmla="*/ 3 w 55"/>
                <a:gd name="T33" fmla="*/ 8 h 15"/>
                <a:gd name="T34" fmla="*/ 18 w 55"/>
                <a:gd name="T35" fmla="*/ 8 h 15"/>
                <a:gd name="T36" fmla="*/ 18 w 55"/>
                <a:gd name="T37" fmla="*/ 8 h 15"/>
                <a:gd name="T38" fmla="*/ 18 w 55"/>
                <a:gd name="T39" fmla="*/ 9 h 15"/>
                <a:gd name="T40" fmla="*/ 19 w 55"/>
                <a:gd name="T41" fmla="*/ 9 h 15"/>
                <a:gd name="T42" fmla="*/ 20 w 55"/>
                <a:gd name="T43" fmla="*/ 9 h 15"/>
                <a:gd name="T44" fmla="*/ 20 w 55"/>
                <a:gd name="T45" fmla="*/ 8 h 15"/>
                <a:gd name="T46" fmla="*/ 20 w 55"/>
                <a:gd name="T47" fmla="*/ 3 h 15"/>
                <a:gd name="T48" fmla="*/ 20 w 55"/>
                <a:gd name="T49" fmla="*/ 2 h 15"/>
                <a:gd name="T50" fmla="*/ 35 w 55"/>
                <a:gd name="T51" fmla="*/ 2 h 15"/>
                <a:gd name="T52" fmla="*/ 35 w 55"/>
                <a:gd name="T53" fmla="*/ 3 h 15"/>
                <a:gd name="T54" fmla="*/ 35 w 55"/>
                <a:gd name="T55" fmla="*/ 8 h 15"/>
                <a:gd name="T56" fmla="*/ 36 w 55"/>
                <a:gd name="T57" fmla="*/ 9 h 15"/>
                <a:gd name="T58" fmla="*/ 36 w 55"/>
                <a:gd name="T59" fmla="*/ 9 h 15"/>
                <a:gd name="T60" fmla="*/ 37 w 55"/>
                <a:gd name="T61" fmla="*/ 9 h 15"/>
                <a:gd name="T62" fmla="*/ 37 w 55"/>
                <a:gd name="T63" fmla="*/ 8 h 15"/>
                <a:gd name="T64" fmla="*/ 38 w 55"/>
                <a:gd name="T65" fmla="*/ 8 h 15"/>
                <a:gd name="T66" fmla="*/ 52 w 55"/>
                <a:gd name="T67" fmla="*/ 8 h 15"/>
                <a:gd name="T68" fmla="*/ 53 w 55"/>
                <a:gd name="T69" fmla="*/ 8 h 15"/>
                <a:gd name="T70" fmla="*/ 53 w 55"/>
                <a:gd name="T71" fmla="*/ 14 h 15"/>
                <a:gd name="T72" fmla="*/ 54 w 55"/>
                <a:gd name="T73" fmla="*/ 15 h 15"/>
                <a:gd name="T74" fmla="*/ 55 w 55"/>
                <a:gd name="T75" fmla="*/ 14 h 15"/>
                <a:gd name="T76" fmla="*/ 55 w 55"/>
                <a:gd name="T77" fmla="*/ 8 h 15"/>
                <a:gd name="T78" fmla="*/ 52 w 55"/>
                <a:gd name="T79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5" h="15">
                  <a:moveTo>
                    <a:pt x="52" y="6"/>
                  </a:move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7" y="6"/>
                    <a:pt x="37" y="6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2"/>
                    <a:pt x="37" y="1"/>
                    <a:pt x="37" y="1"/>
                  </a:cubicBezTo>
                  <a:cubicBezTo>
                    <a:pt x="36" y="0"/>
                    <a:pt x="36" y="0"/>
                    <a:pt x="35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8" y="1"/>
                    <a:pt x="18" y="3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7"/>
                    <a:pt x="0" y="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1" y="15"/>
                    <a:pt x="1" y="15"/>
                  </a:cubicBezTo>
                  <a:cubicBezTo>
                    <a:pt x="2" y="15"/>
                    <a:pt x="2" y="14"/>
                    <a:pt x="2" y="14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9"/>
                  </a:cubicBezTo>
                  <a:cubicBezTo>
                    <a:pt x="18" y="9"/>
                    <a:pt x="19" y="9"/>
                    <a:pt x="19" y="9"/>
                  </a:cubicBezTo>
                  <a:cubicBezTo>
                    <a:pt x="19" y="9"/>
                    <a:pt x="19" y="9"/>
                    <a:pt x="20" y="9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5" y="2"/>
                    <a:pt x="35" y="2"/>
                    <a:pt x="35" y="3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8"/>
                    <a:pt x="35" y="8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8"/>
                    <a:pt x="37" y="8"/>
                    <a:pt x="38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3" y="14"/>
                    <a:pt x="53" y="15"/>
                    <a:pt x="54" y="15"/>
                  </a:cubicBezTo>
                  <a:cubicBezTo>
                    <a:pt x="54" y="15"/>
                    <a:pt x="55" y="14"/>
                    <a:pt x="55" y="14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5" y="7"/>
                    <a:pt x="54" y="6"/>
                    <a:pt x="5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" name="Freeform 70"/>
            <p:cNvSpPr>
              <a:spLocks/>
            </p:cNvSpPr>
            <p:nvPr/>
          </p:nvSpPr>
          <p:spPr bwMode="auto">
            <a:xfrm>
              <a:off x="3820" y="2118"/>
              <a:ext cx="37" cy="69"/>
            </a:xfrm>
            <a:custGeom>
              <a:avLst/>
              <a:gdLst>
                <a:gd name="T0" fmla="*/ 2 w 15"/>
                <a:gd name="T1" fmla="*/ 14 h 28"/>
                <a:gd name="T2" fmla="*/ 3 w 15"/>
                <a:gd name="T3" fmla="*/ 13 h 28"/>
                <a:gd name="T4" fmla="*/ 3 w 15"/>
                <a:gd name="T5" fmla="*/ 8 h 28"/>
                <a:gd name="T6" fmla="*/ 4 w 15"/>
                <a:gd name="T7" fmla="*/ 4 h 28"/>
                <a:gd name="T8" fmla="*/ 4 w 15"/>
                <a:gd name="T9" fmla="*/ 4 h 28"/>
                <a:gd name="T10" fmla="*/ 4 w 15"/>
                <a:gd name="T11" fmla="*/ 12 h 28"/>
                <a:gd name="T12" fmla="*/ 4 w 15"/>
                <a:gd name="T13" fmla="*/ 13 h 28"/>
                <a:gd name="T14" fmla="*/ 4 w 15"/>
                <a:gd name="T15" fmla="*/ 26 h 28"/>
                <a:gd name="T16" fmla="*/ 5 w 15"/>
                <a:gd name="T17" fmla="*/ 28 h 28"/>
                <a:gd name="T18" fmla="*/ 5 w 15"/>
                <a:gd name="T19" fmla="*/ 28 h 28"/>
                <a:gd name="T20" fmla="*/ 5 w 15"/>
                <a:gd name="T21" fmla="*/ 28 h 28"/>
                <a:gd name="T22" fmla="*/ 7 w 15"/>
                <a:gd name="T23" fmla="*/ 26 h 28"/>
                <a:gd name="T24" fmla="*/ 7 w 15"/>
                <a:gd name="T25" fmla="*/ 14 h 28"/>
                <a:gd name="T26" fmla="*/ 8 w 15"/>
                <a:gd name="T27" fmla="*/ 14 h 28"/>
                <a:gd name="T28" fmla="*/ 8 w 15"/>
                <a:gd name="T29" fmla="*/ 26 h 28"/>
                <a:gd name="T30" fmla="*/ 10 w 15"/>
                <a:gd name="T31" fmla="*/ 28 h 28"/>
                <a:gd name="T32" fmla="*/ 10 w 15"/>
                <a:gd name="T33" fmla="*/ 28 h 28"/>
                <a:gd name="T34" fmla="*/ 10 w 15"/>
                <a:gd name="T35" fmla="*/ 28 h 28"/>
                <a:gd name="T36" fmla="*/ 12 w 15"/>
                <a:gd name="T37" fmla="*/ 26 h 28"/>
                <a:gd name="T38" fmla="*/ 12 w 15"/>
                <a:gd name="T39" fmla="*/ 13 h 28"/>
                <a:gd name="T40" fmla="*/ 12 w 15"/>
                <a:gd name="T41" fmla="*/ 12 h 28"/>
                <a:gd name="T42" fmla="*/ 12 w 15"/>
                <a:gd name="T43" fmla="*/ 4 h 28"/>
                <a:gd name="T44" fmla="*/ 12 w 15"/>
                <a:gd name="T45" fmla="*/ 4 h 28"/>
                <a:gd name="T46" fmla="*/ 12 w 15"/>
                <a:gd name="T47" fmla="*/ 8 h 28"/>
                <a:gd name="T48" fmla="*/ 12 w 15"/>
                <a:gd name="T49" fmla="*/ 13 h 28"/>
                <a:gd name="T50" fmla="*/ 14 w 15"/>
                <a:gd name="T51" fmla="*/ 14 h 28"/>
                <a:gd name="T52" fmla="*/ 15 w 15"/>
                <a:gd name="T53" fmla="*/ 13 h 28"/>
                <a:gd name="T54" fmla="*/ 15 w 15"/>
                <a:gd name="T55" fmla="*/ 8 h 28"/>
                <a:gd name="T56" fmla="*/ 13 w 15"/>
                <a:gd name="T57" fmla="*/ 1 h 28"/>
                <a:gd name="T58" fmla="*/ 10 w 15"/>
                <a:gd name="T59" fmla="*/ 0 h 28"/>
                <a:gd name="T60" fmla="*/ 10 w 15"/>
                <a:gd name="T61" fmla="*/ 0 h 28"/>
                <a:gd name="T62" fmla="*/ 10 w 15"/>
                <a:gd name="T63" fmla="*/ 0 h 28"/>
                <a:gd name="T64" fmla="*/ 10 w 15"/>
                <a:gd name="T65" fmla="*/ 0 h 28"/>
                <a:gd name="T66" fmla="*/ 8 w 15"/>
                <a:gd name="T67" fmla="*/ 4 h 28"/>
                <a:gd name="T68" fmla="*/ 8 w 15"/>
                <a:gd name="T69" fmla="*/ 1 h 28"/>
                <a:gd name="T70" fmla="*/ 8 w 15"/>
                <a:gd name="T71" fmla="*/ 1 h 28"/>
                <a:gd name="T72" fmla="*/ 8 w 15"/>
                <a:gd name="T73" fmla="*/ 0 h 28"/>
                <a:gd name="T74" fmla="*/ 8 w 15"/>
                <a:gd name="T75" fmla="*/ 0 h 28"/>
                <a:gd name="T76" fmla="*/ 7 w 15"/>
                <a:gd name="T77" fmla="*/ 0 h 28"/>
                <a:gd name="T78" fmla="*/ 7 w 15"/>
                <a:gd name="T79" fmla="*/ 0 h 28"/>
                <a:gd name="T80" fmla="*/ 7 w 15"/>
                <a:gd name="T81" fmla="*/ 1 h 28"/>
                <a:gd name="T82" fmla="*/ 7 w 15"/>
                <a:gd name="T83" fmla="*/ 1 h 28"/>
                <a:gd name="T84" fmla="*/ 7 w 15"/>
                <a:gd name="T85" fmla="*/ 4 h 28"/>
                <a:gd name="T86" fmla="*/ 6 w 15"/>
                <a:gd name="T87" fmla="*/ 0 h 28"/>
                <a:gd name="T88" fmla="*/ 6 w 15"/>
                <a:gd name="T89" fmla="*/ 0 h 28"/>
                <a:gd name="T90" fmla="*/ 6 w 15"/>
                <a:gd name="T91" fmla="*/ 0 h 28"/>
                <a:gd name="T92" fmla="*/ 5 w 15"/>
                <a:gd name="T93" fmla="*/ 0 h 28"/>
                <a:gd name="T94" fmla="*/ 2 w 15"/>
                <a:gd name="T95" fmla="*/ 1 h 28"/>
                <a:gd name="T96" fmla="*/ 0 w 15"/>
                <a:gd name="T97" fmla="*/ 8 h 28"/>
                <a:gd name="T98" fmla="*/ 0 w 15"/>
                <a:gd name="T99" fmla="*/ 13 h 28"/>
                <a:gd name="T100" fmla="*/ 2 w 15"/>
                <a:gd name="T101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" h="28">
                  <a:moveTo>
                    <a:pt x="2" y="14"/>
                  </a:moveTo>
                  <a:cubicBezTo>
                    <a:pt x="3" y="14"/>
                    <a:pt x="3" y="14"/>
                    <a:pt x="3" y="13"/>
                  </a:cubicBezTo>
                  <a:cubicBezTo>
                    <a:pt x="3" y="13"/>
                    <a:pt x="3" y="10"/>
                    <a:pt x="3" y="8"/>
                  </a:cubicBezTo>
                  <a:cubicBezTo>
                    <a:pt x="3" y="7"/>
                    <a:pt x="3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3"/>
                    <a:pt x="4" y="13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7"/>
                    <a:pt x="4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6" y="28"/>
                    <a:pt x="7" y="27"/>
                    <a:pt x="7" y="26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7"/>
                    <a:pt x="9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1" y="28"/>
                    <a:pt x="12" y="27"/>
                    <a:pt x="12" y="26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2"/>
                    <a:pt x="12" y="12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7"/>
                    <a:pt x="12" y="8"/>
                  </a:cubicBezTo>
                  <a:cubicBezTo>
                    <a:pt x="13" y="10"/>
                    <a:pt x="12" y="13"/>
                    <a:pt x="12" y="13"/>
                  </a:cubicBezTo>
                  <a:cubicBezTo>
                    <a:pt x="12" y="14"/>
                    <a:pt x="13" y="14"/>
                    <a:pt x="14" y="14"/>
                  </a:cubicBezTo>
                  <a:cubicBezTo>
                    <a:pt x="15" y="14"/>
                    <a:pt x="15" y="14"/>
                    <a:pt x="15" y="13"/>
                  </a:cubicBezTo>
                  <a:cubicBezTo>
                    <a:pt x="15" y="13"/>
                    <a:pt x="15" y="10"/>
                    <a:pt x="15" y="8"/>
                  </a:cubicBezTo>
                  <a:cubicBezTo>
                    <a:pt x="15" y="3"/>
                    <a:pt x="13" y="1"/>
                    <a:pt x="13" y="1"/>
                  </a:cubicBezTo>
                  <a:cubicBezTo>
                    <a:pt x="12" y="1"/>
                    <a:pt x="11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9" y="2"/>
                    <a:pt x="8" y="4"/>
                  </a:cubicBezTo>
                  <a:cubicBezTo>
                    <a:pt x="8" y="3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3"/>
                    <a:pt x="7" y="4"/>
                  </a:cubicBezTo>
                  <a:cubicBezTo>
                    <a:pt x="6" y="2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2" y="1"/>
                    <a:pt x="1" y="3"/>
                    <a:pt x="0" y="8"/>
                  </a:cubicBezTo>
                  <a:cubicBezTo>
                    <a:pt x="0" y="10"/>
                    <a:pt x="0" y="13"/>
                    <a:pt x="0" y="13"/>
                  </a:cubicBezTo>
                  <a:cubicBezTo>
                    <a:pt x="1" y="14"/>
                    <a:pt x="1" y="14"/>
                    <a:pt x="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" name="Freeform 71"/>
            <p:cNvSpPr>
              <a:spLocks/>
            </p:cNvSpPr>
            <p:nvPr/>
          </p:nvSpPr>
          <p:spPr bwMode="auto">
            <a:xfrm>
              <a:off x="3830" y="2095"/>
              <a:ext cx="17" cy="20"/>
            </a:xfrm>
            <a:custGeom>
              <a:avLst/>
              <a:gdLst>
                <a:gd name="T0" fmla="*/ 1 w 7"/>
                <a:gd name="T1" fmla="*/ 5 h 8"/>
                <a:gd name="T2" fmla="*/ 4 w 7"/>
                <a:gd name="T3" fmla="*/ 8 h 8"/>
                <a:gd name="T4" fmla="*/ 7 w 7"/>
                <a:gd name="T5" fmla="*/ 5 h 8"/>
                <a:gd name="T6" fmla="*/ 7 w 7"/>
                <a:gd name="T7" fmla="*/ 4 h 8"/>
                <a:gd name="T8" fmla="*/ 7 w 7"/>
                <a:gd name="T9" fmla="*/ 4 h 8"/>
                <a:gd name="T10" fmla="*/ 4 w 7"/>
                <a:gd name="T11" fmla="*/ 0 h 8"/>
                <a:gd name="T12" fmla="*/ 1 w 7"/>
                <a:gd name="T13" fmla="*/ 4 h 8"/>
                <a:gd name="T14" fmla="*/ 0 w 7"/>
                <a:gd name="T15" fmla="*/ 4 h 8"/>
                <a:gd name="T16" fmla="*/ 1 w 7"/>
                <a:gd name="T1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8">
                  <a:moveTo>
                    <a:pt x="1" y="5"/>
                  </a:moveTo>
                  <a:cubicBezTo>
                    <a:pt x="1" y="7"/>
                    <a:pt x="2" y="8"/>
                    <a:pt x="4" y="8"/>
                  </a:cubicBezTo>
                  <a:cubicBezTo>
                    <a:pt x="5" y="8"/>
                    <a:pt x="6" y="7"/>
                    <a:pt x="7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5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" name="Freeform 72"/>
            <p:cNvSpPr>
              <a:spLocks/>
            </p:cNvSpPr>
            <p:nvPr/>
          </p:nvSpPr>
          <p:spPr bwMode="auto">
            <a:xfrm>
              <a:off x="3867" y="2135"/>
              <a:ext cx="35" cy="65"/>
            </a:xfrm>
            <a:custGeom>
              <a:avLst/>
              <a:gdLst>
                <a:gd name="T0" fmla="*/ 1 w 14"/>
                <a:gd name="T1" fmla="*/ 13 h 26"/>
                <a:gd name="T2" fmla="*/ 2 w 14"/>
                <a:gd name="T3" fmla="*/ 12 h 26"/>
                <a:gd name="T4" fmla="*/ 2 w 14"/>
                <a:gd name="T5" fmla="*/ 8 h 26"/>
                <a:gd name="T6" fmla="*/ 3 w 14"/>
                <a:gd name="T7" fmla="*/ 4 h 26"/>
                <a:gd name="T8" fmla="*/ 3 w 14"/>
                <a:gd name="T9" fmla="*/ 4 h 26"/>
                <a:gd name="T10" fmla="*/ 3 w 14"/>
                <a:gd name="T11" fmla="*/ 11 h 26"/>
                <a:gd name="T12" fmla="*/ 3 w 14"/>
                <a:gd name="T13" fmla="*/ 12 h 26"/>
                <a:gd name="T14" fmla="*/ 3 w 14"/>
                <a:gd name="T15" fmla="*/ 24 h 26"/>
                <a:gd name="T16" fmla="*/ 5 w 14"/>
                <a:gd name="T17" fmla="*/ 26 h 26"/>
                <a:gd name="T18" fmla="*/ 5 w 14"/>
                <a:gd name="T19" fmla="*/ 26 h 26"/>
                <a:gd name="T20" fmla="*/ 5 w 14"/>
                <a:gd name="T21" fmla="*/ 26 h 26"/>
                <a:gd name="T22" fmla="*/ 6 w 14"/>
                <a:gd name="T23" fmla="*/ 24 h 26"/>
                <a:gd name="T24" fmla="*/ 6 w 14"/>
                <a:gd name="T25" fmla="*/ 13 h 26"/>
                <a:gd name="T26" fmla="*/ 7 w 14"/>
                <a:gd name="T27" fmla="*/ 13 h 26"/>
                <a:gd name="T28" fmla="*/ 7 w 14"/>
                <a:gd name="T29" fmla="*/ 24 h 26"/>
                <a:gd name="T30" fmla="*/ 9 w 14"/>
                <a:gd name="T31" fmla="*/ 26 h 26"/>
                <a:gd name="T32" fmla="*/ 9 w 14"/>
                <a:gd name="T33" fmla="*/ 26 h 26"/>
                <a:gd name="T34" fmla="*/ 9 w 14"/>
                <a:gd name="T35" fmla="*/ 26 h 26"/>
                <a:gd name="T36" fmla="*/ 10 w 14"/>
                <a:gd name="T37" fmla="*/ 24 h 26"/>
                <a:gd name="T38" fmla="*/ 10 w 14"/>
                <a:gd name="T39" fmla="*/ 12 h 26"/>
                <a:gd name="T40" fmla="*/ 10 w 14"/>
                <a:gd name="T41" fmla="*/ 11 h 26"/>
                <a:gd name="T42" fmla="*/ 10 w 14"/>
                <a:gd name="T43" fmla="*/ 4 h 26"/>
                <a:gd name="T44" fmla="*/ 10 w 14"/>
                <a:gd name="T45" fmla="*/ 4 h 26"/>
                <a:gd name="T46" fmla="*/ 11 w 14"/>
                <a:gd name="T47" fmla="*/ 8 h 26"/>
                <a:gd name="T48" fmla="*/ 11 w 14"/>
                <a:gd name="T49" fmla="*/ 12 h 26"/>
                <a:gd name="T50" fmla="*/ 12 w 14"/>
                <a:gd name="T51" fmla="*/ 13 h 26"/>
                <a:gd name="T52" fmla="*/ 13 w 14"/>
                <a:gd name="T53" fmla="*/ 12 h 26"/>
                <a:gd name="T54" fmla="*/ 13 w 14"/>
                <a:gd name="T55" fmla="*/ 7 h 26"/>
                <a:gd name="T56" fmla="*/ 12 w 14"/>
                <a:gd name="T57" fmla="*/ 1 h 26"/>
                <a:gd name="T58" fmla="*/ 9 w 14"/>
                <a:gd name="T59" fmla="*/ 0 h 26"/>
                <a:gd name="T60" fmla="*/ 8 w 14"/>
                <a:gd name="T61" fmla="*/ 0 h 26"/>
                <a:gd name="T62" fmla="*/ 8 w 14"/>
                <a:gd name="T63" fmla="*/ 0 h 26"/>
                <a:gd name="T64" fmla="*/ 8 w 14"/>
                <a:gd name="T65" fmla="*/ 0 h 26"/>
                <a:gd name="T66" fmla="*/ 7 w 14"/>
                <a:gd name="T67" fmla="*/ 3 h 26"/>
                <a:gd name="T68" fmla="*/ 7 w 14"/>
                <a:gd name="T69" fmla="*/ 1 h 26"/>
                <a:gd name="T70" fmla="*/ 7 w 14"/>
                <a:gd name="T71" fmla="*/ 0 h 26"/>
                <a:gd name="T72" fmla="*/ 7 w 14"/>
                <a:gd name="T73" fmla="*/ 0 h 26"/>
                <a:gd name="T74" fmla="*/ 7 w 14"/>
                <a:gd name="T75" fmla="*/ 0 h 26"/>
                <a:gd name="T76" fmla="*/ 6 w 14"/>
                <a:gd name="T77" fmla="*/ 0 h 26"/>
                <a:gd name="T78" fmla="*/ 6 w 14"/>
                <a:gd name="T79" fmla="*/ 0 h 26"/>
                <a:gd name="T80" fmla="*/ 6 w 14"/>
                <a:gd name="T81" fmla="*/ 0 h 26"/>
                <a:gd name="T82" fmla="*/ 6 w 14"/>
                <a:gd name="T83" fmla="*/ 1 h 26"/>
                <a:gd name="T84" fmla="*/ 6 w 14"/>
                <a:gd name="T85" fmla="*/ 3 h 26"/>
                <a:gd name="T86" fmla="*/ 5 w 14"/>
                <a:gd name="T87" fmla="*/ 0 h 26"/>
                <a:gd name="T88" fmla="*/ 5 w 14"/>
                <a:gd name="T89" fmla="*/ 0 h 26"/>
                <a:gd name="T90" fmla="*/ 5 w 14"/>
                <a:gd name="T91" fmla="*/ 0 h 26"/>
                <a:gd name="T92" fmla="*/ 4 w 14"/>
                <a:gd name="T93" fmla="*/ 0 h 26"/>
                <a:gd name="T94" fmla="*/ 1 w 14"/>
                <a:gd name="T95" fmla="*/ 1 h 26"/>
                <a:gd name="T96" fmla="*/ 0 w 14"/>
                <a:gd name="T97" fmla="*/ 7 h 26"/>
                <a:gd name="T98" fmla="*/ 0 w 14"/>
                <a:gd name="T99" fmla="*/ 12 h 26"/>
                <a:gd name="T100" fmla="*/ 1 w 14"/>
                <a:gd name="T101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" h="26">
                  <a:moveTo>
                    <a:pt x="1" y="13"/>
                  </a:moveTo>
                  <a:cubicBezTo>
                    <a:pt x="2" y="13"/>
                    <a:pt x="2" y="13"/>
                    <a:pt x="2" y="12"/>
                  </a:cubicBezTo>
                  <a:cubicBezTo>
                    <a:pt x="2" y="12"/>
                    <a:pt x="2" y="10"/>
                    <a:pt x="2" y="8"/>
                  </a:cubicBezTo>
                  <a:cubicBezTo>
                    <a:pt x="2" y="6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6" y="25"/>
                    <a:pt x="6" y="2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8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5"/>
                    <a:pt x="10" y="2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6"/>
                    <a:pt x="11" y="8"/>
                  </a:cubicBezTo>
                  <a:cubicBezTo>
                    <a:pt x="11" y="10"/>
                    <a:pt x="11" y="12"/>
                    <a:pt x="11" y="12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3"/>
                    <a:pt x="13" y="13"/>
                    <a:pt x="13" y="12"/>
                  </a:cubicBezTo>
                  <a:cubicBezTo>
                    <a:pt x="13" y="12"/>
                    <a:pt x="14" y="9"/>
                    <a:pt x="13" y="7"/>
                  </a:cubicBezTo>
                  <a:cubicBezTo>
                    <a:pt x="13" y="3"/>
                    <a:pt x="12" y="1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2"/>
                    <a:pt x="7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5" y="2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1" y="1"/>
                    <a:pt x="0" y="3"/>
                    <a:pt x="0" y="7"/>
                  </a:cubicBezTo>
                  <a:cubicBezTo>
                    <a:pt x="0" y="9"/>
                    <a:pt x="0" y="12"/>
                    <a:pt x="0" y="12"/>
                  </a:cubicBezTo>
                  <a:cubicBezTo>
                    <a:pt x="0" y="13"/>
                    <a:pt x="0" y="13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" name="Freeform 73"/>
            <p:cNvSpPr>
              <a:spLocks/>
            </p:cNvSpPr>
            <p:nvPr/>
          </p:nvSpPr>
          <p:spPr bwMode="auto">
            <a:xfrm>
              <a:off x="3875" y="2115"/>
              <a:ext cx="17" cy="18"/>
            </a:xfrm>
            <a:custGeom>
              <a:avLst/>
              <a:gdLst>
                <a:gd name="T0" fmla="*/ 1 w 7"/>
                <a:gd name="T1" fmla="*/ 5 h 7"/>
                <a:gd name="T2" fmla="*/ 4 w 7"/>
                <a:gd name="T3" fmla="*/ 7 h 7"/>
                <a:gd name="T4" fmla="*/ 6 w 7"/>
                <a:gd name="T5" fmla="*/ 4 h 7"/>
                <a:gd name="T6" fmla="*/ 7 w 7"/>
                <a:gd name="T7" fmla="*/ 3 h 7"/>
                <a:gd name="T8" fmla="*/ 6 w 7"/>
                <a:gd name="T9" fmla="*/ 3 h 7"/>
                <a:gd name="T10" fmla="*/ 4 w 7"/>
                <a:gd name="T11" fmla="*/ 0 h 7"/>
                <a:gd name="T12" fmla="*/ 1 w 7"/>
                <a:gd name="T13" fmla="*/ 3 h 7"/>
                <a:gd name="T14" fmla="*/ 0 w 7"/>
                <a:gd name="T15" fmla="*/ 3 h 7"/>
                <a:gd name="T16" fmla="*/ 1 w 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1" y="6"/>
                    <a:pt x="2" y="7"/>
                    <a:pt x="4" y="7"/>
                  </a:cubicBezTo>
                  <a:cubicBezTo>
                    <a:pt x="5" y="7"/>
                    <a:pt x="6" y="6"/>
                    <a:pt x="6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" name="Freeform 74"/>
            <p:cNvSpPr>
              <a:spLocks/>
            </p:cNvSpPr>
            <p:nvPr/>
          </p:nvSpPr>
          <p:spPr bwMode="auto">
            <a:xfrm>
              <a:off x="3778" y="2135"/>
              <a:ext cx="35" cy="65"/>
            </a:xfrm>
            <a:custGeom>
              <a:avLst/>
              <a:gdLst>
                <a:gd name="T0" fmla="*/ 1 w 14"/>
                <a:gd name="T1" fmla="*/ 13 h 26"/>
                <a:gd name="T2" fmla="*/ 2 w 14"/>
                <a:gd name="T3" fmla="*/ 12 h 26"/>
                <a:gd name="T4" fmla="*/ 2 w 14"/>
                <a:gd name="T5" fmla="*/ 8 h 26"/>
                <a:gd name="T6" fmla="*/ 3 w 14"/>
                <a:gd name="T7" fmla="*/ 4 h 26"/>
                <a:gd name="T8" fmla="*/ 3 w 14"/>
                <a:gd name="T9" fmla="*/ 4 h 26"/>
                <a:gd name="T10" fmla="*/ 3 w 14"/>
                <a:gd name="T11" fmla="*/ 11 h 26"/>
                <a:gd name="T12" fmla="*/ 3 w 14"/>
                <a:gd name="T13" fmla="*/ 12 h 26"/>
                <a:gd name="T14" fmla="*/ 3 w 14"/>
                <a:gd name="T15" fmla="*/ 24 h 26"/>
                <a:gd name="T16" fmla="*/ 5 w 14"/>
                <a:gd name="T17" fmla="*/ 26 h 26"/>
                <a:gd name="T18" fmla="*/ 5 w 14"/>
                <a:gd name="T19" fmla="*/ 26 h 26"/>
                <a:gd name="T20" fmla="*/ 5 w 14"/>
                <a:gd name="T21" fmla="*/ 26 h 26"/>
                <a:gd name="T22" fmla="*/ 6 w 14"/>
                <a:gd name="T23" fmla="*/ 24 h 26"/>
                <a:gd name="T24" fmla="*/ 6 w 14"/>
                <a:gd name="T25" fmla="*/ 13 h 26"/>
                <a:gd name="T26" fmla="*/ 7 w 14"/>
                <a:gd name="T27" fmla="*/ 13 h 26"/>
                <a:gd name="T28" fmla="*/ 7 w 14"/>
                <a:gd name="T29" fmla="*/ 24 h 26"/>
                <a:gd name="T30" fmla="*/ 9 w 14"/>
                <a:gd name="T31" fmla="*/ 26 h 26"/>
                <a:gd name="T32" fmla="*/ 9 w 14"/>
                <a:gd name="T33" fmla="*/ 26 h 26"/>
                <a:gd name="T34" fmla="*/ 9 w 14"/>
                <a:gd name="T35" fmla="*/ 26 h 26"/>
                <a:gd name="T36" fmla="*/ 10 w 14"/>
                <a:gd name="T37" fmla="*/ 24 h 26"/>
                <a:gd name="T38" fmla="*/ 10 w 14"/>
                <a:gd name="T39" fmla="*/ 12 h 26"/>
                <a:gd name="T40" fmla="*/ 10 w 14"/>
                <a:gd name="T41" fmla="*/ 11 h 26"/>
                <a:gd name="T42" fmla="*/ 10 w 14"/>
                <a:gd name="T43" fmla="*/ 4 h 26"/>
                <a:gd name="T44" fmla="*/ 10 w 14"/>
                <a:gd name="T45" fmla="*/ 4 h 26"/>
                <a:gd name="T46" fmla="*/ 11 w 14"/>
                <a:gd name="T47" fmla="*/ 8 h 26"/>
                <a:gd name="T48" fmla="*/ 11 w 14"/>
                <a:gd name="T49" fmla="*/ 12 h 26"/>
                <a:gd name="T50" fmla="*/ 12 w 14"/>
                <a:gd name="T51" fmla="*/ 13 h 26"/>
                <a:gd name="T52" fmla="*/ 13 w 14"/>
                <a:gd name="T53" fmla="*/ 12 h 26"/>
                <a:gd name="T54" fmla="*/ 14 w 14"/>
                <a:gd name="T55" fmla="*/ 7 h 26"/>
                <a:gd name="T56" fmla="*/ 12 w 14"/>
                <a:gd name="T57" fmla="*/ 1 h 26"/>
                <a:gd name="T58" fmla="*/ 9 w 14"/>
                <a:gd name="T59" fmla="*/ 0 h 26"/>
                <a:gd name="T60" fmla="*/ 9 w 14"/>
                <a:gd name="T61" fmla="*/ 0 h 26"/>
                <a:gd name="T62" fmla="*/ 9 w 14"/>
                <a:gd name="T63" fmla="*/ 0 h 26"/>
                <a:gd name="T64" fmla="*/ 9 w 14"/>
                <a:gd name="T65" fmla="*/ 0 h 26"/>
                <a:gd name="T66" fmla="*/ 7 w 14"/>
                <a:gd name="T67" fmla="*/ 3 h 26"/>
                <a:gd name="T68" fmla="*/ 7 w 14"/>
                <a:gd name="T69" fmla="*/ 1 h 26"/>
                <a:gd name="T70" fmla="*/ 7 w 14"/>
                <a:gd name="T71" fmla="*/ 0 h 26"/>
                <a:gd name="T72" fmla="*/ 7 w 14"/>
                <a:gd name="T73" fmla="*/ 0 h 26"/>
                <a:gd name="T74" fmla="*/ 7 w 14"/>
                <a:gd name="T75" fmla="*/ 0 h 26"/>
                <a:gd name="T76" fmla="*/ 6 w 14"/>
                <a:gd name="T77" fmla="*/ 0 h 26"/>
                <a:gd name="T78" fmla="*/ 6 w 14"/>
                <a:gd name="T79" fmla="*/ 0 h 26"/>
                <a:gd name="T80" fmla="*/ 6 w 14"/>
                <a:gd name="T81" fmla="*/ 0 h 26"/>
                <a:gd name="T82" fmla="*/ 6 w 14"/>
                <a:gd name="T83" fmla="*/ 1 h 26"/>
                <a:gd name="T84" fmla="*/ 6 w 14"/>
                <a:gd name="T85" fmla="*/ 3 h 26"/>
                <a:gd name="T86" fmla="*/ 5 w 14"/>
                <a:gd name="T87" fmla="*/ 0 h 26"/>
                <a:gd name="T88" fmla="*/ 5 w 14"/>
                <a:gd name="T89" fmla="*/ 0 h 26"/>
                <a:gd name="T90" fmla="*/ 5 w 14"/>
                <a:gd name="T91" fmla="*/ 0 h 26"/>
                <a:gd name="T92" fmla="*/ 4 w 14"/>
                <a:gd name="T93" fmla="*/ 0 h 26"/>
                <a:gd name="T94" fmla="*/ 2 w 14"/>
                <a:gd name="T95" fmla="*/ 1 h 26"/>
                <a:gd name="T96" fmla="*/ 0 w 14"/>
                <a:gd name="T97" fmla="*/ 7 h 26"/>
                <a:gd name="T98" fmla="*/ 0 w 14"/>
                <a:gd name="T99" fmla="*/ 12 h 26"/>
                <a:gd name="T100" fmla="*/ 1 w 14"/>
                <a:gd name="T101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" h="26">
                  <a:moveTo>
                    <a:pt x="1" y="13"/>
                  </a:moveTo>
                  <a:cubicBezTo>
                    <a:pt x="2" y="13"/>
                    <a:pt x="2" y="13"/>
                    <a:pt x="2" y="12"/>
                  </a:cubicBezTo>
                  <a:cubicBezTo>
                    <a:pt x="2" y="12"/>
                    <a:pt x="2" y="10"/>
                    <a:pt x="2" y="8"/>
                  </a:cubicBezTo>
                  <a:cubicBezTo>
                    <a:pt x="2" y="6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6" y="26"/>
                    <a:pt x="6" y="25"/>
                    <a:pt x="6" y="2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8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5"/>
                    <a:pt x="10" y="2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6"/>
                    <a:pt x="11" y="8"/>
                  </a:cubicBezTo>
                  <a:cubicBezTo>
                    <a:pt x="11" y="10"/>
                    <a:pt x="11" y="12"/>
                    <a:pt x="11" y="12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3"/>
                    <a:pt x="13" y="13"/>
                    <a:pt x="13" y="12"/>
                  </a:cubicBezTo>
                  <a:cubicBezTo>
                    <a:pt x="13" y="12"/>
                    <a:pt x="14" y="9"/>
                    <a:pt x="14" y="7"/>
                  </a:cubicBezTo>
                  <a:cubicBezTo>
                    <a:pt x="13" y="3"/>
                    <a:pt x="12" y="1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2"/>
                    <a:pt x="7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5" y="2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1"/>
                    <a:pt x="0" y="3"/>
                    <a:pt x="0" y="7"/>
                  </a:cubicBezTo>
                  <a:cubicBezTo>
                    <a:pt x="0" y="9"/>
                    <a:pt x="0" y="12"/>
                    <a:pt x="0" y="12"/>
                  </a:cubicBezTo>
                  <a:cubicBezTo>
                    <a:pt x="0" y="13"/>
                    <a:pt x="0" y="13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" name="Freeform 75"/>
            <p:cNvSpPr>
              <a:spLocks/>
            </p:cNvSpPr>
            <p:nvPr/>
          </p:nvSpPr>
          <p:spPr bwMode="auto">
            <a:xfrm>
              <a:off x="3785" y="2115"/>
              <a:ext cx="18" cy="18"/>
            </a:xfrm>
            <a:custGeom>
              <a:avLst/>
              <a:gdLst>
                <a:gd name="T0" fmla="*/ 1 w 7"/>
                <a:gd name="T1" fmla="*/ 5 h 7"/>
                <a:gd name="T2" fmla="*/ 4 w 7"/>
                <a:gd name="T3" fmla="*/ 7 h 7"/>
                <a:gd name="T4" fmla="*/ 6 w 7"/>
                <a:gd name="T5" fmla="*/ 4 h 7"/>
                <a:gd name="T6" fmla="*/ 7 w 7"/>
                <a:gd name="T7" fmla="*/ 3 h 7"/>
                <a:gd name="T8" fmla="*/ 7 w 7"/>
                <a:gd name="T9" fmla="*/ 3 h 7"/>
                <a:gd name="T10" fmla="*/ 4 w 7"/>
                <a:gd name="T11" fmla="*/ 0 h 7"/>
                <a:gd name="T12" fmla="*/ 1 w 7"/>
                <a:gd name="T13" fmla="*/ 3 h 7"/>
                <a:gd name="T14" fmla="*/ 0 w 7"/>
                <a:gd name="T15" fmla="*/ 3 h 7"/>
                <a:gd name="T16" fmla="*/ 1 w 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1" y="6"/>
                    <a:pt x="2" y="7"/>
                    <a:pt x="4" y="7"/>
                  </a:cubicBezTo>
                  <a:cubicBezTo>
                    <a:pt x="5" y="7"/>
                    <a:pt x="6" y="6"/>
                    <a:pt x="6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1"/>
                    <a:pt x="5" y="0"/>
                    <a:pt x="4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4"/>
                    <a:pt x="1" y="4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45" name="组合 144"/>
          <p:cNvGrpSpPr/>
          <p:nvPr/>
        </p:nvGrpSpPr>
        <p:grpSpPr>
          <a:xfrm>
            <a:off x="2577483" y="1604371"/>
            <a:ext cx="1511861" cy="1018043"/>
            <a:chOff x="3451161" y="3849925"/>
            <a:chExt cx="1511861" cy="1018043"/>
          </a:xfrm>
        </p:grpSpPr>
        <p:sp>
          <p:nvSpPr>
            <p:cNvPr id="146" name="文本框 145"/>
            <p:cNvSpPr txBox="1"/>
            <p:nvPr/>
          </p:nvSpPr>
          <p:spPr>
            <a:xfrm>
              <a:off x="3451161" y="3849925"/>
              <a:ext cx="15118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147" name="文本框 146"/>
            <p:cNvSpPr txBox="1"/>
            <p:nvPr/>
          </p:nvSpPr>
          <p:spPr>
            <a:xfrm>
              <a:off x="3451162" y="4098527"/>
              <a:ext cx="1381678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1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1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</p:grpSp>
      <p:grpSp>
        <p:nvGrpSpPr>
          <p:cNvPr id="148" name="组合 147"/>
          <p:cNvGrpSpPr/>
          <p:nvPr/>
        </p:nvGrpSpPr>
        <p:grpSpPr>
          <a:xfrm>
            <a:off x="8195958" y="4315397"/>
            <a:ext cx="1511861" cy="1018043"/>
            <a:chOff x="3451161" y="3849925"/>
            <a:chExt cx="1511861" cy="1018043"/>
          </a:xfrm>
        </p:grpSpPr>
        <p:sp>
          <p:nvSpPr>
            <p:cNvPr id="149" name="文本框 148"/>
            <p:cNvSpPr txBox="1"/>
            <p:nvPr/>
          </p:nvSpPr>
          <p:spPr>
            <a:xfrm>
              <a:off x="3451161" y="3849925"/>
              <a:ext cx="15118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150" name="文本框 149"/>
            <p:cNvSpPr txBox="1"/>
            <p:nvPr/>
          </p:nvSpPr>
          <p:spPr>
            <a:xfrm>
              <a:off x="3451162" y="4098527"/>
              <a:ext cx="1381678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1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1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</p:grpSp>
      <p:grpSp>
        <p:nvGrpSpPr>
          <p:cNvPr id="151" name="组合 150"/>
          <p:cNvGrpSpPr/>
          <p:nvPr/>
        </p:nvGrpSpPr>
        <p:grpSpPr>
          <a:xfrm>
            <a:off x="2605735" y="4298625"/>
            <a:ext cx="1511861" cy="1018043"/>
            <a:chOff x="3451161" y="3849925"/>
            <a:chExt cx="1511861" cy="1018043"/>
          </a:xfrm>
        </p:grpSpPr>
        <p:sp>
          <p:nvSpPr>
            <p:cNvPr id="152" name="文本框 151"/>
            <p:cNvSpPr txBox="1"/>
            <p:nvPr/>
          </p:nvSpPr>
          <p:spPr>
            <a:xfrm>
              <a:off x="3451161" y="3849925"/>
              <a:ext cx="15118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153" name="文本框 152"/>
            <p:cNvSpPr txBox="1"/>
            <p:nvPr/>
          </p:nvSpPr>
          <p:spPr>
            <a:xfrm>
              <a:off x="3451162" y="4098527"/>
              <a:ext cx="1381678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1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1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</p:grpSp>
      <p:grpSp>
        <p:nvGrpSpPr>
          <p:cNvPr id="154" name="组合 153"/>
          <p:cNvGrpSpPr/>
          <p:nvPr/>
        </p:nvGrpSpPr>
        <p:grpSpPr>
          <a:xfrm>
            <a:off x="8177572" y="1604371"/>
            <a:ext cx="1511861" cy="1018043"/>
            <a:chOff x="3451161" y="3849925"/>
            <a:chExt cx="1511861" cy="1018043"/>
          </a:xfrm>
        </p:grpSpPr>
        <p:sp>
          <p:nvSpPr>
            <p:cNvPr id="155" name="文本框 154"/>
            <p:cNvSpPr txBox="1"/>
            <p:nvPr/>
          </p:nvSpPr>
          <p:spPr>
            <a:xfrm>
              <a:off x="3451161" y="3849925"/>
              <a:ext cx="15118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156" name="文本框 155"/>
            <p:cNvSpPr txBox="1"/>
            <p:nvPr/>
          </p:nvSpPr>
          <p:spPr>
            <a:xfrm>
              <a:off x="3451162" y="4098527"/>
              <a:ext cx="1381678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1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1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</p:grpSp>
      <p:grpSp>
        <p:nvGrpSpPr>
          <p:cNvPr id="160" name="组合 159"/>
          <p:cNvGrpSpPr/>
          <p:nvPr/>
        </p:nvGrpSpPr>
        <p:grpSpPr>
          <a:xfrm>
            <a:off x="4458014" y="1643656"/>
            <a:ext cx="609042" cy="886276"/>
            <a:chOff x="8219461" y="1873293"/>
            <a:chExt cx="609042" cy="886276"/>
          </a:xfrm>
        </p:grpSpPr>
        <p:sp>
          <p:nvSpPr>
            <p:cNvPr id="161" name="文本框 160"/>
            <p:cNvSpPr txBox="1"/>
            <p:nvPr/>
          </p:nvSpPr>
          <p:spPr>
            <a:xfrm>
              <a:off x="8288012" y="1873293"/>
              <a:ext cx="47194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prstClr val="white"/>
                  </a:solidFill>
                  <a:latin typeface="Impact" panose="020B0806030902050204" pitchFamily="34" charset="0"/>
                </a:rPr>
                <a:t>A</a:t>
              </a:r>
              <a:endParaRPr lang="zh-CN" altLang="en-US" sz="48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62" name="文本框 161"/>
            <p:cNvSpPr txBox="1"/>
            <p:nvPr/>
          </p:nvSpPr>
          <p:spPr>
            <a:xfrm>
              <a:off x="8219461" y="2482570"/>
              <a:ext cx="60904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prstClr val="whit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ITEM</a:t>
              </a:r>
              <a:endParaRPr lang="zh-CN" altLang="en-US" sz="1200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grpSp>
        <p:nvGrpSpPr>
          <p:cNvPr id="163" name="组合 162"/>
          <p:cNvGrpSpPr/>
          <p:nvPr/>
        </p:nvGrpSpPr>
        <p:grpSpPr>
          <a:xfrm>
            <a:off x="7115913" y="1643656"/>
            <a:ext cx="609042" cy="886276"/>
            <a:chOff x="8219461" y="1873293"/>
            <a:chExt cx="609042" cy="886276"/>
          </a:xfrm>
        </p:grpSpPr>
        <p:sp>
          <p:nvSpPr>
            <p:cNvPr id="164" name="文本框 163"/>
            <p:cNvSpPr txBox="1"/>
            <p:nvPr/>
          </p:nvSpPr>
          <p:spPr>
            <a:xfrm>
              <a:off x="8288012" y="1873293"/>
              <a:ext cx="47194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prstClr val="white"/>
                  </a:solidFill>
                  <a:latin typeface="Impact" panose="020B0806030902050204" pitchFamily="34" charset="0"/>
                </a:rPr>
                <a:t>B</a:t>
              </a:r>
              <a:endParaRPr lang="zh-CN" altLang="en-US" sz="48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65" name="文本框 164"/>
            <p:cNvSpPr txBox="1"/>
            <p:nvPr/>
          </p:nvSpPr>
          <p:spPr>
            <a:xfrm>
              <a:off x="8219461" y="2482570"/>
              <a:ext cx="60904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prstClr val="whit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ITEM</a:t>
              </a:r>
              <a:endParaRPr lang="zh-CN" altLang="en-US" sz="1200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grpSp>
        <p:nvGrpSpPr>
          <p:cNvPr id="166" name="组合 165"/>
          <p:cNvGrpSpPr/>
          <p:nvPr/>
        </p:nvGrpSpPr>
        <p:grpSpPr>
          <a:xfrm>
            <a:off x="4458014" y="4296086"/>
            <a:ext cx="609042" cy="886276"/>
            <a:chOff x="8219461" y="1873293"/>
            <a:chExt cx="609042" cy="886276"/>
          </a:xfrm>
        </p:grpSpPr>
        <p:sp>
          <p:nvSpPr>
            <p:cNvPr id="167" name="文本框 166"/>
            <p:cNvSpPr txBox="1"/>
            <p:nvPr/>
          </p:nvSpPr>
          <p:spPr>
            <a:xfrm>
              <a:off x="8288012" y="1873293"/>
              <a:ext cx="47194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prstClr val="white"/>
                  </a:solidFill>
                  <a:latin typeface="Impact" panose="020B0806030902050204" pitchFamily="34" charset="0"/>
                </a:rPr>
                <a:t>D</a:t>
              </a:r>
              <a:endParaRPr lang="zh-CN" altLang="en-US" sz="48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68" name="文本框 167"/>
            <p:cNvSpPr txBox="1"/>
            <p:nvPr/>
          </p:nvSpPr>
          <p:spPr>
            <a:xfrm>
              <a:off x="8219461" y="2482570"/>
              <a:ext cx="60904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prstClr val="whit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ITEM</a:t>
              </a:r>
              <a:endParaRPr lang="zh-CN" altLang="en-US" sz="1200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grpSp>
        <p:nvGrpSpPr>
          <p:cNvPr id="169" name="组合 168"/>
          <p:cNvGrpSpPr/>
          <p:nvPr/>
        </p:nvGrpSpPr>
        <p:grpSpPr>
          <a:xfrm>
            <a:off x="7115913" y="4296086"/>
            <a:ext cx="609042" cy="886276"/>
            <a:chOff x="8219461" y="1873293"/>
            <a:chExt cx="609042" cy="886276"/>
          </a:xfrm>
        </p:grpSpPr>
        <p:sp>
          <p:nvSpPr>
            <p:cNvPr id="170" name="文本框 169"/>
            <p:cNvSpPr txBox="1"/>
            <p:nvPr/>
          </p:nvSpPr>
          <p:spPr>
            <a:xfrm>
              <a:off x="8288012" y="1873293"/>
              <a:ext cx="47194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prstClr val="white"/>
                  </a:solidFill>
                  <a:latin typeface="Impact" panose="020B0806030902050204" pitchFamily="34" charset="0"/>
                </a:rPr>
                <a:t>C</a:t>
              </a:r>
              <a:endParaRPr lang="zh-CN" altLang="en-US" sz="48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71" name="文本框 170"/>
            <p:cNvSpPr txBox="1"/>
            <p:nvPr/>
          </p:nvSpPr>
          <p:spPr>
            <a:xfrm>
              <a:off x="8219461" y="2482570"/>
              <a:ext cx="60904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prstClr val="whit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ITEM</a:t>
              </a:r>
              <a:endParaRPr lang="zh-CN" altLang="en-US" sz="1200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sp>
        <p:nvSpPr>
          <p:cNvPr id="172" name="文本框 171"/>
          <p:cNvSpPr txBox="1"/>
          <p:nvPr/>
        </p:nvSpPr>
        <p:spPr>
          <a:xfrm>
            <a:off x="5384365" y="3129455"/>
            <a:ext cx="14439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prstClr val="black">
                    <a:lumMod val="65000"/>
                    <a:lumOff val="35000"/>
                  </a:prstClr>
                </a:solidFill>
                <a:latin typeface="LiHei Pro" panose="020B0500000000000000" pitchFamily="34" charset="-122"/>
                <a:ea typeface="LiHei Pro" panose="020B0500000000000000" pitchFamily="34" charset="-122"/>
              </a:rPr>
              <a:t>YOUR TITTLE HERE</a:t>
            </a:r>
            <a:endParaRPr lang="zh-CN" altLang="en-US" dirty="0">
              <a:solidFill>
                <a:prstClr val="black">
                  <a:lumMod val="65000"/>
                  <a:lumOff val="35000"/>
                </a:prstClr>
              </a:solidFill>
              <a:latin typeface="LiHei Pro" panose="020B0500000000000000" pitchFamily="34" charset="-122"/>
              <a:ea typeface="LiHei Pro" panose="020B0500000000000000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创意矩阵并列关系图表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05156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椭圆 34"/>
          <p:cNvSpPr/>
          <p:nvPr/>
        </p:nvSpPr>
        <p:spPr>
          <a:xfrm>
            <a:off x="4748917" y="2102894"/>
            <a:ext cx="1454310" cy="1454310"/>
          </a:xfrm>
          <a:prstGeom prst="ellipse">
            <a:avLst/>
          </a:prstGeom>
          <a:gradFill>
            <a:gsLst>
              <a:gs pos="100000">
                <a:srgbClr val="F9F9F9"/>
              </a:gs>
              <a:gs pos="0">
                <a:schemeClr val="bg1">
                  <a:lumMod val="65000"/>
                </a:schemeClr>
              </a:gs>
            </a:gsLst>
            <a:lin ang="2700000" scaled="1"/>
          </a:gradFill>
          <a:ln w="1016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317500" dist="139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3940452" y="3060952"/>
            <a:ext cx="907458" cy="907458"/>
          </a:xfrm>
          <a:prstGeom prst="ellipse">
            <a:avLst/>
          </a:prstGeom>
          <a:gradFill>
            <a:gsLst>
              <a:gs pos="100000">
                <a:srgbClr val="F9F9F9"/>
              </a:gs>
              <a:gs pos="0">
                <a:schemeClr val="bg1">
                  <a:lumMod val="65000"/>
                </a:schemeClr>
              </a:gs>
            </a:gsLst>
            <a:lin ang="2700000" scaled="1"/>
          </a:gradFill>
          <a:ln w="1016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317500" dist="139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4955204" y="2309181"/>
            <a:ext cx="1041736" cy="1041735"/>
          </a:xfrm>
          <a:prstGeom prst="ellipse">
            <a:avLst/>
          </a:prstGeom>
          <a:solidFill>
            <a:srgbClr val="01ACBE"/>
          </a:solidFill>
          <a:ln w="12700">
            <a:noFill/>
          </a:ln>
          <a:effectLst>
            <a:innerShdw blurRad="88900" dist="381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" name="饼形 36"/>
          <p:cNvSpPr/>
          <p:nvPr/>
        </p:nvSpPr>
        <p:spPr>
          <a:xfrm>
            <a:off x="5108597" y="2462574"/>
            <a:ext cx="734950" cy="734949"/>
          </a:xfrm>
          <a:prstGeom prst="pie">
            <a:avLst>
              <a:gd name="adj1" fmla="val 16211804"/>
              <a:gd name="adj2" fmla="val 7976515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5889619" y="3115213"/>
            <a:ext cx="2336529" cy="1738145"/>
            <a:chOff x="6509586" y="1333902"/>
            <a:chExt cx="3366035" cy="2503997"/>
          </a:xfrm>
        </p:grpSpPr>
        <p:sp>
          <p:nvSpPr>
            <p:cNvPr id="40" name="椭圆 39"/>
            <p:cNvSpPr/>
            <p:nvPr/>
          </p:nvSpPr>
          <p:spPr>
            <a:xfrm>
              <a:off x="6509586" y="1333902"/>
              <a:ext cx="2095098" cy="2095098"/>
            </a:xfrm>
            <a:prstGeom prst="ellipse">
              <a:avLst/>
            </a:prstGeom>
            <a:gradFill>
              <a:gsLst>
                <a:gs pos="100000">
                  <a:srgbClr val="F9F9F9"/>
                </a:gs>
                <a:gs pos="0">
                  <a:schemeClr val="bg1">
                    <a:lumMod val="65000"/>
                  </a:schemeClr>
                </a:gs>
              </a:gsLst>
              <a:lin ang="2700000" scaled="1"/>
            </a:gradFill>
            <a:ln w="1016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317500" dist="139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6806766" y="1631082"/>
              <a:ext cx="1500738" cy="1500738"/>
            </a:xfrm>
            <a:prstGeom prst="ellipse">
              <a:avLst/>
            </a:prstGeom>
            <a:solidFill>
              <a:srgbClr val="E87071"/>
            </a:solidFill>
            <a:ln w="12700">
              <a:noFill/>
            </a:ln>
            <a:effectLst>
              <a:innerShdw blurRad="889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2" name="饼形 41"/>
            <p:cNvSpPr/>
            <p:nvPr/>
          </p:nvSpPr>
          <p:spPr>
            <a:xfrm>
              <a:off x="7027746" y="1852062"/>
              <a:ext cx="1058777" cy="1058778"/>
            </a:xfrm>
            <a:prstGeom prst="pie">
              <a:avLst>
                <a:gd name="adj1" fmla="val 16211804"/>
                <a:gd name="adj2" fmla="val 3083360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8568325" y="2530603"/>
              <a:ext cx="1307296" cy="1307296"/>
            </a:xfrm>
            <a:prstGeom prst="ellipse">
              <a:avLst/>
            </a:prstGeom>
            <a:gradFill>
              <a:gsLst>
                <a:gs pos="100000">
                  <a:srgbClr val="F9F9F9"/>
                </a:gs>
                <a:gs pos="0">
                  <a:schemeClr val="bg1">
                    <a:lumMod val="65000"/>
                  </a:schemeClr>
                </a:gs>
              </a:gsLst>
              <a:lin ang="2700000" scaled="1"/>
            </a:gradFill>
            <a:ln w="1016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317500" dist="139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4048795" y="3263208"/>
            <a:ext cx="690771" cy="562425"/>
            <a:chOff x="4048795" y="3154253"/>
            <a:chExt cx="690771" cy="562425"/>
          </a:xfrm>
        </p:grpSpPr>
        <p:sp>
          <p:nvSpPr>
            <p:cNvPr id="51" name="文本框 50"/>
            <p:cNvSpPr txBox="1"/>
            <p:nvPr/>
          </p:nvSpPr>
          <p:spPr>
            <a:xfrm>
              <a:off x="4048795" y="3154253"/>
              <a:ext cx="69077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01ACBE"/>
                  </a:solidFill>
                  <a:latin typeface="Impact" panose="020B0806030902050204" pitchFamily="34" charset="0"/>
                </a:rPr>
                <a:t>60</a:t>
              </a:r>
              <a:r>
                <a:rPr lang="en-US" altLang="zh-CN" sz="1400" dirty="0">
                  <a:solidFill>
                    <a:srgbClr val="01ACBE"/>
                  </a:solidFill>
                  <a:latin typeface="Impact" panose="020B0806030902050204" pitchFamily="34" charset="0"/>
                </a:rPr>
                <a:t>%</a:t>
              </a:r>
              <a:endParaRPr lang="zh-CN" altLang="en-US" sz="2400" dirty="0">
                <a:solidFill>
                  <a:srgbClr val="01ACB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4056968" y="3408901"/>
              <a:ext cx="67548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TITTLE </a:t>
              </a:r>
              <a:endPara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599867" y="4607780"/>
            <a:ext cx="2363087" cy="1622099"/>
            <a:chOff x="4459821" y="4472079"/>
            <a:chExt cx="2363087" cy="1622099"/>
          </a:xfrm>
        </p:grpSpPr>
        <p:grpSp>
          <p:nvGrpSpPr>
            <p:cNvPr id="44" name="组合 43"/>
            <p:cNvGrpSpPr/>
            <p:nvPr/>
          </p:nvGrpSpPr>
          <p:grpSpPr>
            <a:xfrm>
              <a:off x="4459821" y="4472079"/>
              <a:ext cx="2363087" cy="1622099"/>
              <a:chOff x="5200390" y="1333902"/>
              <a:chExt cx="3404294" cy="2336817"/>
            </a:xfrm>
          </p:grpSpPr>
          <p:sp>
            <p:nvSpPr>
              <p:cNvPr id="45" name="椭圆 44"/>
              <p:cNvSpPr/>
              <p:nvPr/>
            </p:nvSpPr>
            <p:spPr>
              <a:xfrm>
                <a:off x="6509586" y="1333902"/>
                <a:ext cx="2095098" cy="2095098"/>
              </a:xfrm>
              <a:prstGeom prst="ellipse">
                <a:avLst/>
              </a:prstGeom>
              <a:gradFill>
                <a:gsLst>
                  <a:gs pos="100000">
                    <a:srgbClr val="F9F9F9"/>
                  </a:gs>
                  <a:gs pos="0">
                    <a:schemeClr val="bg1">
                      <a:lumMod val="65000"/>
                    </a:schemeClr>
                  </a:gs>
                </a:gsLst>
                <a:lin ang="2700000" scaled="1"/>
              </a:gradFill>
              <a:ln w="1016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317500" dist="139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6" name="椭圆 45"/>
              <p:cNvSpPr/>
              <p:nvPr/>
            </p:nvSpPr>
            <p:spPr>
              <a:xfrm>
                <a:off x="6806766" y="1631082"/>
                <a:ext cx="1500738" cy="1500738"/>
              </a:xfrm>
              <a:prstGeom prst="ellipse">
                <a:avLst/>
              </a:prstGeom>
              <a:solidFill>
                <a:srgbClr val="683E79"/>
              </a:solidFill>
              <a:ln w="12700">
                <a:noFill/>
              </a:ln>
              <a:effectLst>
                <a:innerShdw blurRad="88900" dist="381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7" name="饼形 46"/>
              <p:cNvSpPr/>
              <p:nvPr/>
            </p:nvSpPr>
            <p:spPr>
              <a:xfrm>
                <a:off x="7027746" y="1852062"/>
                <a:ext cx="1058779" cy="1058779"/>
              </a:xfrm>
              <a:prstGeom prst="pie">
                <a:avLst>
                  <a:gd name="adj1" fmla="val 16211804"/>
                  <a:gd name="adj2" fmla="val 19489434"/>
                </a:avLst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椭圆 47"/>
              <p:cNvSpPr/>
              <p:nvPr/>
            </p:nvSpPr>
            <p:spPr>
              <a:xfrm>
                <a:off x="5200390" y="2363423"/>
                <a:ext cx="1307296" cy="1307296"/>
              </a:xfrm>
              <a:prstGeom prst="ellipse">
                <a:avLst/>
              </a:prstGeom>
              <a:gradFill>
                <a:gsLst>
                  <a:gs pos="100000">
                    <a:srgbClr val="F9F9F9"/>
                  </a:gs>
                  <a:gs pos="0">
                    <a:schemeClr val="bg1">
                      <a:lumMod val="65000"/>
                    </a:schemeClr>
                  </a:gs>
                </a:gsLst>
                <a:lin ang="2700000" scaled="1"/>
              </a:gradFill>
              <a:ln w="1016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317500" dist="139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>
              <a:off x="4568164" y="5363964"/>
              <a:ext cx="690771" cy="562425"/>
              <a:chOff x="4048795" y="3154253"/>
              <a:chExt cx="690771" cy="562425"/>
            </a:xfrm>
          </p:grpSpPr>
          <p:sp>
            <p:nvSpPr>
              <p:cNvPr id="55" name="文本框 54"/>
              <p:cNvSpPr txBox="1"/>
              <p:nvPr/>
            </p:nvSpPr>
            <p:spPr>
              <a:xfrm>
                <a:off x="4048795" y="3154253"/>
                <a:ext cx="69077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dirty="0">
                    <a:solidFill>
                      <a:srgbClr val="683E79"/>
                    </a:solidFill>
                    <a:latin typeface="Impact" panose="020B0806030902050204" pitchFamily="34" charset="0"/>
                  </a:rPr>
                  <a:t>20</a:t>
                </a:r>
                <a:r>
                  <a:rPr lang="en-US" altLang="zh-CN" sz="1400" dirty="0">
                    <a:solidFill>
                      <a:srgbClr val="683E79"/>
                    </a:solidFill>
                    <a:latin typeface="Impact" panose="020B0806030902050204" pitchFamily="34" charset="0"/>
                  </a:rPr>
                  <a:t>%</a:t>
                </a:r>
                <a:endParaRPr lang="zh-CN" altLang="en-US" sz="2400" dirty="0">
                  <a:solidFill>
                    <a:srgbClr val="683E79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56" name="文本框 55"/>
              <p:cNvSpPr txBox="1"/>
              <p:nvPr/>
            </p:nvSpPr>
            <p:spPr>
              <a:xfrm>
                <a:off x="4056968" y="3408901"/>
                <a:ext cx="675487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</a:rPr>
                  <a:t>TITTLE </a:t>
                </a:r>
                <a:endParaRPr lang="zh-CN" altLang="en-US" sz="1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5472024" y="696155"/>
            <a:ext cx="2186672" cy="1919174"/>
            <a:chOff x="5680509" y="782872"/>
            <a:chExt cx="2186672" cy="1919174"/>
          </a:xfrm>
        </p:grpSpPr>
        <p:grpSp>
          <p:nvGrpSpPr>
            <p:cNvPr id="8" name="组合 7"/>
            <p:cNvGrpSpPr/>
            <p:nvPr/>
          </p:nvGrpSpPr>
          <p:grpSpPr>
            <a:xfrm>
              <a:off x="5680509" y="782872"/>
              <a:ext cx="2186672" cy="1919174"/>
              <a:chOff x="6509586" y="1333902"/>
              <a:chExt cx="3150149" cy="2764788"/>
            </a:xfrm>
          </p:grpSpPr>
          <p:sp>
            <p:nvSpPr>
              <p:cNvPr id="3" name="椭圆 2"/>
              <p:cNvSpPr/>
              <p:nvPr/>
            </p:nvSpPr>
            <p:spPr>
              <a:xfrm>
                <a:off x="6509586" y="1333902"/>
                <a:ext cx="2095098" cy="2095098"/>
              </a:xfrm>
              <a:prstGeom prst="ellipse">
                <a:avLst/>
              </a:prstGeom>
              <a:gradFill>
                <a:gsLst>
                  <a:gs pos="100000">
                    <a:srgbClr val="F9F9F9"/>
                  </a:gs>
                  <a:gs pos="0">
                    <a:schemeClr val="bg1">
                      <a:lumMod val="65000"/>
                    </a:schemeClr>
                  </a:gs>
                </a:gsLst>
                <a:lin ang="2700000" scaled="1"/>
              </a:gradFill>
              <a:ln w="1016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317500" dist="139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" name="椭圆 3"/>
              <p:cNvSpPr/>
              <p:nvPr/>
            </p:nvSpPr>
            <p:spPr>
              <a:xfrm>
                <a:off x="6806766" y="1631082"/>
                <a:ext cx="1500738" cy="1500738"/>
              </a:xfrm>
              <a:prstGeom prst="ellipse">
                <a:avLst/>
              </a:prstGeom>
              <a:solidFill>
                <a:srgbClr val="FFB850"/>
              </a:solidFill>
              <a:ln w="12700">
                <a:noFill/>
              </a:ln>
              <a:effectLst>
                <a:innerShdw blurRad="88900" dist="381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饼形 5"/>
              <p:cNvSpPr/>
              <p:nvPr/>
            </p:nvSpPr>
            <p:spPr>
              <a:xfrm>
                <a:off x="7027746" y="1852062"/>
                <a:ext cx="1058778" cy="1058778"/>
              </a:xfrm>
              <a:prstGeom prst="pie">
                <a:avLst>
                  <a:gd name="adj1" fmla="val 16211804"/>
                  <a:gd name="adj2" fmla="val 10750337"/>
                </a:avLst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8352439" y="2791394"/>
                <a:ext cx="1307296" cy="1307296"/>
              </a:xfrm>
              <a:prstGeom prst="ellipse">
                <a:avLst/>
              </a:prstGeom>
              <a:gradFill>
                <a:gsLst>
                  <a:gs pos="100000">
                    <a:srgbClr val="F9F9F9"/>
                  </a:gs>
                  <a:gs pos="0">
                    <a:schemeClr val="bg1">
                      <a:lumMod val="65000"/>
                    </a:schemeClr>
                  </a:gs>
                </a:gsLst>
                <a:lin ang="2700000" scaled="1"/>
              </a:gradFill>
              <a:ln w="1016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317500" dist="139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7" name="组合 56"/>
            <p:cNvGrpSpPr/>
            <p:nvPr/>
          </p:nvGrpSpPr>
          <p:grpSpPr>
            <a:xfrm>
              <a:off x="7068066" y="1967104"/>
              <a:ext cx="690771" cy="562425"/>
              <a:chOff x="4048795" y="3154253"/>
              <a:chExt cx="690771" cy="562425"/>
            </a:xfrm>
          </p:grpSpPr>
          <p:sp>
            <p:nvSpPr>
              <p:cNvPr id="58" name="文本框 57"/>
              <p:cNvSpPr txBox="1"/>
              <p:nvPr/>
            </p:nvSpPr>
            <p:spPr>
              <a:xfrm>
                <a:off x="4048795" y="3154253"/>
                <a:ext cx="69077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dirty="0">
                    <a:solidFill>
                      <a:srgbClr val="FFB850"/>
                    </a:solidFill>
                    <a:latin typeface="Impact" panose="020B0806030902050204" pitchFamily="34" charset="0"/>
                  </a:rPr>
                  <a:t>75</a:t>
                </a:r>
                <a:r>
                  <a:rPr lang="en-US" altLang="zh-CN" sz="1400" dirty="0">
                    <a:solidFill>
                      <a:srgbClr val="FFB850"/>
                    </a:solidFill>
                    <a:latin typeface="Impact" panose="020B0806030902050204" pitchFamily="34" charset="0"/>
                  </a:rPr>
                  <a:t>%</a:t>
                </a:r>
                <a:endParaRPr lang="zh-CN" altLang="en-US" sz="2400" dirty="0">
                  <a:solidFill>
                    <a:srgbClr val="FFB850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59" name="文本框 58"/>
              <p:cNvSpPr txBox="1"/>
              <p:nvPr/>
            </p:nvSpPr>
            <p:spPr>
              <a:xfrm>
                <a:off x="4056968" y="3408901"/>
                <a:ext cx="675487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</a:rPr>
                  <a:t>TITTLE </a:t>
                </a:r>
                <a:endParaRPr lang="zh-CN" altLang="en-US" sz="1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</p:grpSp>
      <p:grpSp>
        <p:nvGrpSpPr>
          <p:cNvPr id="60" name="组合 59"/>
          <p:cNvGrpSpPr/>
          <p:nvPr/>
        </p:nvGrpSpPr>
        <p:grpSpPr>
          <a:xfrm>
            <a:off x="7427033" y="4118416"/>
            <a:ext cx="690771" cy="562425"/>
            <a:chOff x="4048795" y="3154253"/>
            <a:chExt cx="690771" cy="562425"/>
          </a:xfrm>
        </p:grpSpPr>
        <p:sp>
          <p:nvSpPr>
            <p:cNvPr id="61" name="文本框 60"/>
            <p:cNvSpPr txBox="1"/>
            <p:nvPr/>
          </p:nvSpPr>
          <p:spPr>
            <a:xfrm>
              <a:off x="4048795" y="3154253"/>
              <a:ext cx="69077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E87071"/>
                  </a:solidFill>
                  <a:latin typeface="Impact" panose="020B0806030902050204" pitchFamily="34" charset="0"/>
                </a:rPr>
                <a:t>45</a:t>
              </a:r>
              <a:r>
                <a:rPr lang="en-US" altLang="zh-CN" sz="1400" dirty="0">
                  <a:solidFill>
                    <a:srgbClr val="E87071"/>
                  </a:solidFill>
                  <a:latin typeface="Impact" panose="020B0806030902050204" pitchFamily="34" charset="0"/>
                </a:rPr>
                <a:t>%</a:t>
              </a:r>
              <a:endParaRPr lang="zh-CN" altLang="en-US" sz="2400" dirty="0">
                <a:solidFill>
                  <a:srgbClr val="E8707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4056968" y="3408901"/>
              <a:ext cx="67548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TITTLE </a:t>
              </a:r>
              <a:endPara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8117804" y="2029642"/>
            <a:ext cx="1828880" cy="916028"/>
            <a:chOff x="3758340" y="3768786"/>
            <a:chExt cx="1828880" cy="916028"/>
          </a:xfrm>
        </p:grpSpPr>
        <p:sp>
          <p:nvSpPr>
            <p:cNvPr id="50" name="文本框 49"/>
            <p:cNvSpPr txBox="1"/>
            <p:nvPr/>
          </p:nvSpPr>
          <p:spPr>
            <a:xfrm>
              <a:off x="4093371" y="3849925"/>
              <a:ext cx="149384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rgbClr val="FFB850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3762897" y="4107733"/>
              <a:ext cx="1734231" cy="577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05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05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3758340" y="3768786"/>
              <a:ext cx="5015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FFB850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2400" dirty="0">
                <a:solidFill>
                  <a:srgbClr val="FFB850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8689600" y="4233181"/>
            <a:ext cx="1828880" cy="916028"/>
            <a:chOff x="3758340" y="3768786"/>
            <a:chExt cx="1828880" cy="916028"/>
          </a:xfrm>
        </p:grpSpPr>
        <p:sp>
          <p:nvSpPr>
            <p:cNvPr id="66" name="文本框 65"/>
            <p:cNvSpPr txBox="1"/>
            <p:nvPr/>
          </p:nvSpPr>
          <p:spPr>
            <a:xfrm>
              <a:off x="4093371" y="3849925"/>
              <a:ext cx="149384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rgbClr val="E8707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3762897" y="4107733"/>
              <a:ext cx="1734231" cy="577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05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05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3758340" y="3768786"/>
              <a:ext cx="5941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E87071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2400" dirty="0">
                <a:solidFill>
                  <a:srgbClr val="E8707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1814610" y="1791190"/>
            <a:ext cx="1828880" cy="916028"/>
            <a:chOff x="3758340" y="3768786"/>
            <a:chExt cx="1828880" cy="916028"/>
          </a:xfrm>
        </p:grpSpPr>
        <p:sp>
          <p:nvSpPr>
            <p:cNvPr id="70" name="文本框 69"/>
            <p:cNvSpPr txBox="1"/>
            <p:nvPr/>
          </p:nvSpPr>
          <p:spPr>
            <a:xfrm>
              <a:off x="4093371" y="3849925"/>
              <a:ext cx="149384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rgbClr val="01ACB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3762897" y="4107733"/>
              <a:ext cx="1734231" cy="577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05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05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3758340" y="3768786"/>
              <a:ext cx="53113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01ACBE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2400" dirty="0">
                <a:solidFill>
                  <a:srgbClr val="01ACBE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2474316" y="4080538"/>
            <a:ext cx="1828880" cy="916028"/>
            <a:chOff x="3758340" y="3768786"/>
            <a:chExt cx="1828880" cy="916028"/>
          </a:xfrm>
        </p:grpSpPr>
        <p:sp>
          <p:nvSpPr>
            <p:cNvPr id="74" name="文本框 73"/>
            <p:cNvSpPr txBox="1"/>
            <p:nvPr/>
          </p:nvSpPr>
          <p:spPr>
            <a:xfrm>
              <a:off x="4093371" y="3849925"/>
              <a:ext cx="149384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rgbClr val="683E79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3762897" y="4107733"/>
              <a:ext cx="1734231" cy="577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05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05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3758340" y="3768786"/>
              <a:ext cx="53113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683E79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2400" dirty="0">
                <a:solidFill>
                  <a:srgbClr val="683E79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 flipH="1" flipV="1">
            <a:off x="1930497" y="2678643"/>
            <a:ext cx="2091646" cy="697292"/>
            <a:chOff x="5271455" y="4628205"/>
            <a:chExt cx="2091646" cy="697292"/>
          </a:xfrm>
        </p:grpSpPr>
        <p:sp>
          <p:nvSpPr>
            <p:cNvPr id="78" name="椭圆 77"/>
            <p:cNvSpPr/>
            <p:nvPr/>
          </p:nvSpPr>
          <p:spPr>
            <a:xfrm>
              <a:off x="5271455" y="4628205"/>
              <a:ext cx="81021" cy="7365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9" name="任意多边形 78"/>
            <p:cNvSpPr/>
            <p:nvPr/>
          </p:nvSpPr>
          <p:spPr>
            <a:xfrm>
              <a:off x="5335429" y="4686869"/>
              <a:ext cx="2027672" cy="638628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38628">
                  <a:moveTo>
                    <a:pt x="0" y="0"/>
                  </a:moveTo>
                  <a:lnTo>
                    <a:pt x="725714" y="638628"/>
                  </a:lnTo>
                  <a:lnTo>
                    <a:pt x="2815771" y="638628"/>
                  </a:lnTo>
                </a:path>
              </a:pathLst>
            </a:custGeom>
            <a:noFill/>
            <a:ln w="19050"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 flipH="1" flipV="1">
            <a:off x="2559147" y="4983378"/>
            <a:ext cx="2091646" cy="697292"/>
            <a:chOff x="5271455" y="4628205"/>
            <a:chExt cx="2091646" cy="697292"/>
          </a:xfrm>
        </p:grpSpPr>
        <p:sp>
          <p:nvSpPr>
            <p:cNvPr id="87" name="椭圆 86"/>
            <p:cNvSpPr/>
            <p:nvPr/>
          </p:nvSpPr>
          <p:spPr>
            <a:xfrm>
              <a:off x="5271455" y="4628205"/>
              <a:ext cx="81021" cy="7365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8" name="任意多边形 87"/>
            <p:cNvSpPr/>
            <p:nvPr/>
          </p:nvSpPr>
          <p:spPr>
            <a:xfrm>
              <a:off x="5335429" y="4686869"/>
              <a:ext cx="2027672" cy="638628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38628">
                  <a:moveTo>
                    <a:pt x="0" y="0"/>
                  </a:moveTo>
                  <a:lnTo>
                    <a:pt x="725714" y="638628"/>
                  </a:lnTo>
                  <a:lnTo>
                    <a:pt x="2815771" y="638628"/>
                  </a:lnTo>
                </a:path>
              </a:pathLst>
            </a:custGeom>
            <a:noFill/>
            <a:ln w="19050"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7597735" y="2264610"/>
            <a:ext cx="2091646" cy="697292"/>
            <a:chOff x="5271455" y="4628205"/>
            <a:chExt cx="2091646" cy="697292"/>
          </a:xfrm>
        </p:grpSpPr>
        <p:sp>
          <p:nvSpPr>
            <p:cNvPr id="90" name="椭圆 89"/>
            <p:cNvSpPr/>
            <p:nvPr/>
          </p:nvSpPr>
          <p:spPr>
            <a:xfrm>
              <a:off x="5271455" y="4628205"/>
              <a:ext cx="81021" cy="7365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1" name="任意多边形 90"/>
            <p:cNvSpPr/>
            <p:nvPr/>
          </p:nvSpPr>
          <p:spPr>
            <a:xfrm>
              <a:off x="5335429" y="4686869"/>
              <a:ext cx="2027672" cy="638628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38628">
                  <a:moveTo>
                    <a:pt x="0" y="0"/>
                  </a:moveTo>
                  <a:lnTo>
                    <a:pt x="725714" y="638628"/>
                  </a:lnTo>
                  <a:lnTo>
                    <a:pt x="2815771" y="638628"/>
                  </a:lnTo>
                </a:path>
              </a:pathLst>
            </a:custGeom>
            <a:noFill/>
            <a:ln w="19050"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8184921" y="4483613"/>
            <a:ext cx="2091646" cy="697292"/>
            <a:chOff x="5271455" y="4628205"/>
            <a:chExt cx="2091646" cy="697292"/>
          </a:xfrm>
        </p:grpSpPr>
        <p:sp>
          <p:nvSpPr>
            <p:cNvPr id="93" name="椭圆 92"/>
            <p:cNvSpPr/>
            <p:nvPr/>
          </p:nvSpPr>
          <p:spPr>
            <a:xfrm>
              <a:off x="5271455" y="4628205"/>
              <a:ext cx="81021" cy="7365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4" name="任意多边形 93"/>
            <p:cNvSpPr/>
            <p:nvPr/>
          </p:nvSpPr>
          <p:spPr>
            <a:xfrm>
              <a:off x="5335429" y="4686869"/>
              <a:ext cx="2027672" cy="638628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38628">
                  <a:moveTo>
                    <a:pt x="0" y="0"/>
                  </a:moveTo>
                  <a:lnTo>
                    <a:pt x="725714" y="638628"/>
                  </a:lnTo>
                  <a:lnTo>
                    <a:pt x="2815771" y="638628"/>
                  </a:lnTo>
                </a:path>
              </a:pathLst>
            </a:custGeom>
            <a:noFill/>
            <a:ln w="19050"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圆环百分比对比关系图表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68265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971087" y="1834224"/>
            <a:ext cx="10249826" cy="3137826"/>
            <a:chOff x="1287907" y="1834224"/>
            <a:chExt cx="10249826" cy="3137826"/>
          </a:xfrm>
        </p:grpSpPr>
        <p:sp>
          <p:nvSpPr>
            <p:cNvPr id="552" name="任意多边形 551"/>
            <p:cNvSpPr/>
            <p:nvPr/>
          </p:nvSpPr>
          <p:spPr>
            <a:xfrm rot="18900000" flipH="1">
              <a:off x="4485383" y="3338422"/>
              <a:ext cx="197973" cy="197973"/>
            </a:xfrm>
            <a:custGeom>
              <a:avLst/>
              <a:gdLst>
                <a:gd name="connsiteX0" fmla="*/ 0 w 1192530"/>
                <a:gd name="connsiteY0" fmla="*/ 1192530 h 1192530"/>
                <a:gd name="connsiteX1" fmla="*/ 0 w 1192530"/>
                <a:gd name="connsiteY1" fmla="*/ 0 h 1192530"/>
                <a:gd name="connsiteX2" fmla="*/ 369742 w 1192530"/>
                <a:gd name="connsiteY2" fmla="*/ 0 h 1192530"/>
                <a:gd name="connsiteX3" fmla="*/ 369742 w 1192530"/>
                <a:gd name="connsiteY3" fmla="*/ 826009 h 1192530"/>
                <a:gd name="connsiteX4" fmla="*/ 1192530 w 1192530"/>
                <a:gd name="connsiteY4" fmla="*/ 826009 h 1192530"/>
                <a:gd name="connsiteX5" fmla="*/ 1192530 w 1192530"/>
                <a:gd name="connsiteY5" fmla="*/ 1192530 h 1192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92530" h="1192530">
                  <a:moveTo>
                    <a:pt x="0" y="1192530"/>
                  </a:moveTo>
                  <a:lnTo>
                    <a:pt x="0" y="0"/>
                  </a:lnTo>
                  <a:lnTo>
                    <a:pt x="369742" y="0"/>
                  </a:lnTo>
                  <a:lnTo>
                    <a:pt x="369742" y="826009"/>
                  </a:lnTo>
                  <a:lnTo>
                    <a:pt x="1192530" y="826009"/>
                  </a:lnTo>
                  <a:lnTo>
                    <a:pt x="1192530" y="119253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1287907" y="1834224"/>
              <a:ext cx="3137826" cy="3137826"/>
              <a:chOff x="2329032" y="904800"/>
              <a:chExt cx="2752780" cy="2752780"/>
            </a:xfrm>
          </p:grpSpPr>
          <p:sp>
            <p:nvSpPr>
              <p:cNvPr id="2" name="椭圆 1"/>
              <p:cNvSpPr/>
              <p:nvPr/>
            </p:nvSpPr>
            <p:spPr>
              <a:xfrm>
                <a:off x="2329032" y="904800"/>
                <a:ext cx="2752780" cy="275278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31750">
                <a:gradFill flip="none" rotWithShape="1">
                  <a:gsLst>
                    <a:gs pos="100000">
                      <a:schemeClr val="bg1"/>
                    </a:gs>
                    <a:gs pos="0">
                      <a:schemeClr val="bg1">
                        <a:lumMod val="6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innerShdw blurRad="127000" dist="76200" dir="13500000">
                  <a:prstClr val="black">
                    <a:alpha val="4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91" name="椭圆 1290"/>
              <p:cNvSpPr/>
              <p:nvPr/>
            </p:nvSpPr>
            <p:spPr>
              <a:xfrm>
                <a:off x="2490959" y="1059959"/>
                <a:ext cx="2431374" cy="2431374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1"/>
              </a:gradFill>
              <a:ln w="317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101600" dist="50800" dir="2700000" algn="tl" rotWithShape="0">
                  <a:prstClr val="black">
                    <a:alpha val="5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44" name="文本框 943"/>
            <p:cNvSpPr txBox="1"/>
            <p:nvPr/>
          </p:nvSpPr>
          <p:spPr>
            <a:xfrm>
              <a:off x="2342897" y="2924716"/>
              <a:ext cx="112121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rgbClr val="FFB850"/>
                  </a:solidFill>
                  <a:latin typeface="Impact" panose="020B0806030902050204" pitchFamily="34" charset="0"/>
                </a:rPr>
                <a:t>78</a:t>
              </a:r>
              <a:r>
                <a:rPr lang="en-US" altLang="zh-CN" sz="2000" dirty="0">
                  <a:solidFill>
                    <a:srgbClr val="FFB850"/>
                  </a:solidFill>
                  <a:latin typeface="Impact" panose="020B0806030902050204" pitchFamily="34" charset="0"/>
                </a:rPr>
                <a:t>%</a:t>
              </a:r>
              <a:endParaRPr lang="zh-CN" altLang="en-US" sz="3600" dirty="0">
                <a:solidFill>
                  <a:srgbClr val="FFB850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1582158" y="2049866"/>
              <a:ext cx="2594754" cy="2630239"/>
              <a:chOff x="1582158" y="2049866"/>
              <a:chExt cx="2594754" cy="2630239"/>
            </a:xfrm>
          </p:grpSpPr>
          <p:cxnSp>
            <p:nvCxnSpPr>
              <p:cNvPr id="1134" name="直接连接符 1133"/>
              <p:cNvCxnSpPr/>
              <p:nvPr/>
            </p:nvCxnSpPr>
            <p:spPr>
              <a:xfrm>
                <a:off x="2861295" y="2118156"/>
                <a:ext cx="0" cy="142127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5" name="直接连接符 1134"/>
              <p:cNvCxnSpPr/>
              <p:nvPr/>
            </p:nvCxnSpPr>
            <p:spPr>
              <a:xfrm rot="135000">
                <a:off x="2908723" y="2119087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6" name="直接连接符 1135"/>
              <p:cNvCxnSpPr/>
              <p:nvPr/>
            </p:nvCxnSpPr>
            <p:spPr>
              <a:xfrm rot="270000">
                <a:off x="2956078" y="2121878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7" name="直接连接符 1136"/>
              <p:cNvCxnSpPr/>
              <p:nvPr/>
            </p:nvCxnSpPr>
            <p:spPr>
              <a:xfrm rot="405000">
                <a:off x="3003287" y="2126529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8" name="直接连接符 1137"/>
              <p:cNvCxnSpPr/>
              <p:nvPr/>
            </p:nvCxnSpPr>
            <p:spPr>
              <a:xfrm rot="540000">
                <a:off x="3050279" y="2133029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9" name="直接连接符 1138"/>
              <p:cNvCxnSpPr/>
              <p:nvPr/>
            </p:nvCxnSpPr>
            <p:spPr>
              <a:xfrm rot="675000">
                <a:off x="3096978" y="2141368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0" name="直接连接符 1139"/>
              <p:cNvCxnSpPr/>
              <p:nvPr/>
            </p:nvCxnSpPr>
            <p:spPr>
              <a:xfrm rot="810000">
                <a:off x="3143314" y="2151533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1" name="直接连接符 1140"/>
              <p:cNvCxnSpPr/>
              <p:nvPr/>
            </p:nvCxnSpPr>
            <p:spPr>
              <a:xfrm rot="945000">
                <a:off x="3189215" y="2163512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2" name="直接连接符 1141"/>
              <p:cNvCxnSpPr/>
              <p:nvPr/>
            </p:nvCxnSpPr>
            <p:spPr>
              <a:xfrm rot="1080000">
                <a:off x="3234610" y="2177282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3" name="直接连接符 1142"/>
              <p:cNvCxnSpPr/>
              <p:nvPr/>
            </p:nvCxnSpPr>
            <p:spPr>
              <a:xfrm rot="1215000">
                <a:off x="3279430" y="2192824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4" name="直接连接符 1143"/>
              <p:cNvCxnSpPr/>
              <p:nvPr/>
            </p:nvCxnSpPr>
            <p:spPr>
              <a:xfrm rot="1350000">
                <a:off x="3323605" y="2210113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5" name="直接连接符 1144"/>
              <p:cNvCxnSpPr/>
              <p:nvPr/>
            </p:nvCxnSpPr>
            <p:spPr>
              <a:xfrm rot="1485000">
                <a:off x="3367066" y="2229124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6" name="直接连接符 1145"/>
              <p:cNvCxnSpPr/>
              <p:nvPr/>
            </p:nvCxnSpPr>
            <p:spPr>
              <a:xfrm rot="1620000">
                <a:off x="3409749" y="2249827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7" name="直接连接符 1146"/>
              <p:cNvCxnSpPr/>
              <p:nvPr/>
            </p:nvCxnSpPr>
            <p:spPr>
              <a:xfrm rot="1755000">
                <a:off x="3451585" y="2272191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8" name="直接连接符 1147"/>
              <p:cNvCxnSpPr/>
              <p:nvPr/>
            </p:nvCxnSpPr>
            <p:spPr>
              <a:xfrm rot="1890000">
                <a:off x="3492511" y="2296177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9" name="直接连接符 1148"/>
              <p:cNvCxnSpPr/>
              <p:nvPr/>
            </p:nvCxnSpPr>
            <p:spPr>
              <a:xfrm rot="2025000">
                <a:off x="3532464" y="2321752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50" name="直接连接符 1149"/>
              <p:cNvCxnSpPr/>
              <p:nvPr/>
            </p:nvCxnSpPr>
            <p:spPr>
              <a:xfrm rot="2160000">
                <a:off x="3571382" y="2348877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51" name="直接连接符 1150"/>
              <p:cNvCxnSpPr/>
              <p:nvPr/>
            </p:nvCxnSpPr>
            <p:spPr>
              <a:xfrm rot="2295000">
                <a:off x="3609206" y="2377508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52" name="直接连接符 1151"/>
              <p:cNvCxnSpPr/>
              <p:nvPr/>
            </p:nvCxnSpPr>
            <p:spPr>
              <a:xfrm rot="2430000">
                <a:off x="3645875" y="2407602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53" name="直接连接符 1152"/>
              <p:cNvCxnSpPr/>
              <p:nvPr/>
            </p:nvCxnSpPr>
            <p:spPr>
              <a:xfrm rot="2565000">
                <a:off x="3681335" y="2439114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54" name="直接连接符 1153"/>
              <p:cNvCxnSpPr/>
              <p:nvPr/>
            </p:nvCxnSpPr>
            <p:spPr>
              <a:xfrm rot="2700000">
                <a:off x="3715532" y="2471992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55" name="直接连接符 1154"/>
              <p:cNvCxnSpPr/>
              <p:nvPr/>
            </p:nvCxnSpPr>
            <p:spPr>
              <a:xfrm rot="2835000">
                <a:off x="3748411" y="2506188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56" name="直接连接符 1155"/>
              <p:cNvCxnSpPr/>
              <p:nvPr/>
            </p:nvCxnSpPr>
            <p:spPr>
              <a:xfrm rot="2970000">
                <a:off x="3779922" y="2541647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57" name="直接连接符 1156"/>
              <p:cNvCxnSpPr/>
              <p:nvPr/>
            </p:nvCxnSpPr>
            <p:spPr>
              <a:xfrm rot="3105000">
                <a:off x="3810016" y="2578319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58" name="直接连接符 1157"/>
              <p:cNvCxnSpPr/>
              <p:nvPr/>
            </p:nvCxnSpPr>
            <p:spPr>
              <a:xfrm rot="3240000">
                <a:off x="3838646" y="2616141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59" name="直接连接符 1158"/>
              <p:cNvCxnSpPr/>
              <p:nvPr/>
            </p:nvCxnSpPr>
            <p:spPr>
              <a:xfrm rot="3375000">
                <a:off x="3865772" y="2655060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0" name="直接连接符 1159"/>
              <p:cNvCxnSpPr/>
              <p:nvPr/>
            </p:nvCxnSpPr>
            <p:spPr>
              <a:xfrm rot="3510000">
                <a:off x="3891346" y="2695013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1" name="直接连接符 1160"/>
              <p:cNvCxnSpPr/>
              <p:nvPr/>
            </p:nvCxnSpPr>
            <p:spPr>
              <a:xfrm rot="3645000">
                <a:off x="3915333" y="2735938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2" name="直接连接符 1161"/>
              <p:cNvCxnSpPr/>
              <p:nvPr/>
            </p:nvCxnSpPr>
            <p:spPr>
              <a:xfrm rot="3780000">
                <a:off x="3937696" y="2777775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3" name="直接连接符 1162"/>
              <p:cNvCxnSpPr/>
              <p:nvPr/>
            </p:nvCxnSpPr>
            <p:spPr>
              <a:xfrm rot="3915000">
                <a:off x="3958399" y="2820458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4" name="直接连接符 1163"/>
              <p:cNvCxnSpPr/>
              <p:nvPr/>
            </p:nvCxnSpPr>
            <p:spPr>
              <a:xfrm rot="4050000">
                <a:off x="3977410" y="2863920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5" name="直接连接符 1164"/>
              <p:cNvCxnSpPr/>
              <p:nvPr/>
            </p:nvCxnSpPr>
            <p:spPr>
              <a:xfrm rot="4185000">
                <a:off x="3994700" y="2908094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6" name="直接连接符 1165"/>
              <p:cNvCxnSpPr/>
              <p:nvPr/>
            </p:nvCxnSpPr>
            <p:spPr>
              <a:xfrm rot="4320000">
                <a:off x="4010239" y="2952913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7" name="直接连接符 1166"/>
              <p:cNvCxnSpPr/>
              <p:nvPr/>
            </p:nvCxnSpPr>
            <p:spPr>
              <a:xfrm rot="4455000">
                <a:off x="4024012" y="2998309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8" name="直接连接符 1167"/>
              <p:cNvCxnSpPr/>
              <p:nvPr/>
            </p:nvCxnSpPr>
            <p:spPr>
              <a:xfrm rot="4590000">
                <a:off x="4035989" y="3044210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9" name="直接连接符 1168"/>
              <p:cNvCxnSpPr/>
              <p:nvPr/>
            </p:nvCxnSpPr>
            <p:spPr>
              <a:xfrm rot="4725000">
                <a:off x="4046156" y="3090545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0" name="直接连接符 1169"/>
              <p:cNvCxnSpPr/>
              <p:nvPr/>
            </p:nvCxnSpPr>
            <p:spPr>
              <a:xfrm rot="4860000">
                <a:off x="4054495" y="3137245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1" name="直接连接符 1170"/>
              <p:cNvCxnSpPr/>
              <p:nvPr/>
            </p:nvCxnSpPr>
            <p:spPr>
              <a:xfrm rot="4995000">
                <a:off x="4060995" y="3184235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2" name="直接连接符 1171"/>
              <p:cNvCxnSpPr/>
              <p:nvPr/>
            </p:nvCxnSpPr>
            <p:spPr>
              <a:xfrm rot="5130000">
                <a:off x="4065645" y="3231444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3" name="直接连接符 1172"/>
              <p:cNvCxnSpPr/>
              <p:nvPr/>
            </p:nvCxnSpPr>
            <p:spPr>
              <a:xfrm rot="5265000">
                <a:off x="4068436" y="3278800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4" name="直接连接符 1173"/>
              <p:cNvCxnSpPr/>
              <p:nvPr/>
            </p:nvCxnSpPr>
            <p:spPr>
              <a:xfrm rot="5535000">
                <a:off x="4068436" y="3373657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5" name="直接连接符 1174"/>
              <p:cNvCxnSpPr/>
              <p:nvPr/>
            </p:nvCxnSpPr>
            <p:spPr>
              <a:xfrm rot="5670000">
                <a:off x="4065645" y="3421014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6" name="直接连接符 1175"/>
              <p:cNvCxnSpPr/>
              <p:nvPr/>
            </p:nvCxnSpPr>
            <p:spPr>
              <a:xfrm rot="5805000">
                <a:off x="4060995" y="3468222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7" name="直接连接符 1176"/>
              <p:cNvCxnSpPr/>
              <p:nvPr/>
            </p:nvCxnSpPr>
            <p:spPr>
              <a:xfrm rot="5940000">
                <a:off x="4054495" y="3515213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8" name="直接连接符 1177"/>
              <p:cNvCxnSpPr/>
              <p:nvPr/>
            </p:nvCxnSpPr>
            <p:spPr>
              <a:xfrm rot="6075000">
                <a:off x="4046156" y="3561912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9" name="直接连接符 1178"/>
              <p:cNvCxnSpPr/>
              <p:nvPr/>
            </p:nvCxnSpPr>
            <p:spPr>
              <a:xfrm rot="6210000">
                <a:off x="4035989" y="3608247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0" name="直接连接符 1179"/>
              <p:cNvCxnSpPr/>
              <p:nvPr/>
            </p:nvCxnSpPr>
            <p:spPr>
              <a:xfrm rot="6345000">
                <a:off x="4024012" y="3654148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1" name="直接连接符 1180"/>
              <p:cNvCxnSpPr/>
              <p:nvPr/>
            </p:nvCxnSpPr>
            <p:spPr>
              <a:xfrm rot="6480000">
                <a:off x="4010239" y="3699543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2" name="直接连接符 1181"/>
              <p:cNvCxnSpPr/>
              <p:nvPr/>
            </p:nvCxnSpPr>
            <p:spPr>
              <a:xfrm rot="6615000">
                <a:off x="3994700" y="3744364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3" name="直接连接符 1182"/>
              <p:cNvCxnSpPr/>
              <p:nvPr/>
            </p:nvCxnSpPr>
            <p:spPr>
              <a:xfrm rot="6750000">
                <a:off x="3977410" y="3788538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4" name="直接连接符 1183"/>
              <p:cNvCxnSpPr/>
              <p:nvPr/>
            </p:nvCxnSpPr>
            <p:spPr>
              <a:xfrm rot="6885000">
                <a:off x="3958399" y="3832001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5" name="直接连接符 1184"/>
              <p:cNvCxnSpPr/>
              <p:nvPr/>
            </p:nvCxnSpPr>
            <p:spPr>
              <a:xfrm rot="7020000">
                <a:off x="3937696" y="3874682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6" name="直接连接符 1185"/>
              <p:cNvCxnSpPr/>
              <p:nvPr/>
            </p:nvCxnSpPr>
            <p:spPr>
              <a:xfrm rot="7155000">
                <a:off x="3915333" y="3916520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7" name="直接连接符 1186"/>
              <p:cNvCxnSpPr/>
              <p:nvPr/>
            </p:nvCxnSpPr>
            <p:spPr>
              <a:xfrm rot="7290000">
                <a:off x="3891346" y="3957447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8" name="直接连接符 1187"/>
              <p:cNvCxnSpPr/>
              <p:nvPr/>
            </p:nvCxnSpPr>
            <p:spPr>
              <a:xfrm rot="7425000">
                <a:off x="3865772" y="3997400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9" name="直接连接符 1188"/>
              <p:cNvCxnSpPr/>
              <p:nvPr/>
            </p:nvCxnSpPr>
            <p:spPr>
              <a:xfrm rot="7560000">
                <a:off x="3838646" y="4036317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0" name="直接连接符 1189"/>
              <p:cNvCxnSpPr/>
              <p:nvPr/>
            </p:nvCxnSpPr>
            <p:spPr>
              <a:xfrm rot="7695000">
                <a:off x="3810016" y="4074141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1" name="直接连接符 1190"/>
              <p:cNvCxnSpPr/>
              <p:nvPr/>
            </p:nvCxnSpPr>
            <p:spPr>
              <a:xfrm rot="7830000">
                <a:off x="3779922" y="4110810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2" name="直接连接符 1191"/>
              <p:cNvCxnSpPr/>
              <p:nvPr/>
            </p:nvCxnSpPr>
            <p:spPr>
              <a:xfrm rot="7965000">
                <a:off x="3748411" y="4146270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3" name="直接连接符 1192"/>
              <p:cNvCxnSpPr/>
              <p:nvPr/>
            </p:nvCxnSpPr>
            <p:spPr>
              <a:xfrm rot="8100000">
                <a:off x="3715532" y="4180466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4" name="直接连接符 1193"/>
              <p:cNvCxnSpPr/>
              <p:nvPr/>
            </p:nvCxnSpPr>
            <p:spPr>
              <a:xfrm rot="8235000">
                <a:off x="3681335" y="4213346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5" name="直接连接符 1194"/>
              <p:cNvCxnSpPr/>
              <p:nvPr/>
            </p:nvCxnSpPr>
            <p:spPr>
              <a:xfrm rot="8370000">
                <a:off x="3645875" y="4244856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6" name="直接连接符 1195"/>
              <p:cNvCxnSpPr/>
              <p:nvPr/>
            </p:nvCxnSpPr>
            <p:spPr>
              <a:xfrm rot="8505000">
                <a:off x="3609206" y="4274950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7" name="直接连接符 1196"/>
              <p:cNvCxnSpPr/>
              <p:nvPr/>
            </p:nvCxnSpPr>
            <p:spPr>
              <a:xfrm rot="8640000">
                <a:off x="3571382" y="4303580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8" name="直接连接符 1197"/>
              <p:cNvCxnSpPr/>
              <p:nvPr/>
            </p:nvCxnSpPr>
            <p:spPr>
              <a:xfrm rot="8775000">
                <a:off x="3532464" y="4330705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9" name="直接连接符 1198"/>
              <p:cNvCxnSpPr/>
              <p:nvPr/>
            </p:nvCxnSpPr>
            <p:spPr>
              <a:xfrm rot="8910000">
                <a:off x="3492511" y="4356280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0" name="直接连接符 1199"/>
              <p:cNvCxnSpPr/>
              <p:nvPr/>
            </p:nvCxnSpPr>
            <p:spPr>
              <a:xfrm rot="9045000">
                <a:off x="3451585" y="4380269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1" name="直接连接符 1200"/>
              <p:cNvCxnSpPr/>
              <p:nvPr/>
            </p:nvCxnSpPr>
            <p:spPr>
              <a:xfrm rot="9180000">
                <a:off x="3409749" y="4402630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2" name="直接连接符 1201"/>
              <p:cNvCxnSpPr/>
              <p:nvPr/>
            </p:nvCxnSpPr>
            <p:spPr>
              <a:xfrm rot="9315000">
                <a:off x="3367066" y="4423332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3" name="直接连接符 1202"/>
              <p:cNvCxnSpPr/>
              <p:nvPr/>
            </p:nvCxnSpPr>
            <p:spPr>
              <a:xfrm rot="9450000">
                <a:off x="3323605" y="4442345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4" name="直接连接符 1203"/>
              <p:cNvCxnSpPr/>
              <p:nvPr/>
            </p:nvCxnSpPr>
            <p:spPr>
              <a:xfrm rot="9585000">
                <a:off x="3279430" y="4459634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5" name="直接连接符 1204"/>
              <p:cNvCxnSpPr/>
              <p:nvPr/>
            </p:nvCxnSpPr>
            <p:spPr>
              <a:xfrm rot="9720000">
                <a:off x="3234610" y="4475175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6" name="直接连接符 1205"/>
              <p:cNvCxnSpPr/>
              <p:nvPr/>
            </p:nvCxnSpPr>
            <p:spPr>
              <a:xfrm rot="9855000">
                <a:off x="3189215" y="4488946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7" name="直接连接符 1206"/>
              <p:cNvCxnSpPr/>
              <p:nvPr/>
            </p:nvCxnSpPr>
            <p:spPr>
              <a:xfrm rot="9990000">
                <a:off x="3143314" y="4500924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8" name="直接连接符 1207"/>
              <p:cNvCxnSpPr/>
              <p:nvPr/>
            </p:nvCxnSpPr>
            <p:spPr>
              <a:xfrm rot="10125000">
                <a:off x="3096978" y="4511090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9" name="直接连接符 1208"/>
              <p:cNvCxnSpPr/>
              <p:nvPr/>
            </p:nvCxnSpPr>
            <p:spPr>
              <a:xfrm rot="10260000">
                <a:off x="3050279" y="4519429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0" name="直接连接符 1209"/>
              <p:cNvCxnSpPr/>
              <p:nvPr/>
            </p:nvCxnSpPr>
            <p:spPr>
              <a:xfrm rot="10395000">
                <a:off x="3003287" y="4525929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1" name="直接连接符 1210"/>
              <p:cNvCxnSpPr/>
              <p:nvPr/>
            </p:nvCxnSpPr>
            <p:spPr>
              <a:xfrm rot="10530000">
                <a:off x="2956078" y="4530580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2" name="直接连接符 1211"/>
              <p:cNvCxnSpPr/>
              <p:nvPr/>
            </p:nvCxnSpPr>
            <p:spPr>
              <a:xfrm rot="10665000">
                <a:off x="2908723" y="4533370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3" name="直接连接符 1212"/>
              <p:cNvCxnSpPr/>
              <p:nvPr/>
            </p:nvCxnSpPr>
            <p:spPr>
              <a:xfrm rot="10935000">
                <a:off x="2813865" y="4533370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4" name="直接连接符 1213"/>
              <p:cNvCxnSpPr/>
              <p:nvPr/>
            </p:nvCxnSpPr>
            <p:spPr>
              <a:xfrm rot="11070000">
                <a:off x="2766510" y="4530580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5" name="直接连接符 1214"/>
              <p:cNvCxnSpPr/>
              <p:nvPr/>
            </p:nvCxnSpPr>
            <p:spPr>
              <a:xfrm rot="11205000">
                <a:off x="2719301" y="4525929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6" name="直接连接符 1215"/>
              <p:cNvCxnSpPr/>
              <p:nvPr/>
            </p:nvCxnSpPr>
            <p:spPr>
              <a:xfrm rot="11340000">
                <a:off x="2672311" y="4519429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7" name="直接连接符 1216"/>
              <p:cNvCxnSpPr/>
              <p:nvPr/>
            </p:nvCxnSpPr>
            <p:spPr>
              <a:xfrm rot="11475000">
                <a:off x="2625610" y="4511090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8" name="直接连接符 1217"/>
              <p:cNvCxnSpPr/>
              <p:nvPr/>
            </p:nvCxnSpPr>
            <p:spPr>
              <a:xfrm rot="11610000">
                <a:off x="2579275" y="4500924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9" name="直接连接符 1218"/>
              <p:cNvCxnSpPr/>
              <p:nvPr/>
            </p:nvCxnSpPr>
            <p:spPr>
              <a:xfrm rot="11745000">
                <a:off x="2533374" y="4488946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0" name="直接连接符 1219"/>
              <p:cNvCxnSpPr/>
              <p:nvPr/>
            </p:nvCxnSpPr>
            <p:spPr>
              <a:xfrm rot="11880000">
                <a:off x="2487980" y="4475175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1" name="直接连接符 1220"/>
              <p:cNvCxnSpPr/>
              <p:nvPr/>
            </p:nvCxnSpPr>
            <p:spPr>
              <a:xfrm rot="12015000">
                <a:off x="2443158" y="4459634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2" name="直接连接符 1221"/>
              <p:cNvCxnSpPr/>
              <p:nvPr/>
            </p:nvCxnSpPr>
            <p:spPr>
              <a:xfrm rot="12150000">
                <a:off x="2398985" y="4442345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3" name="直接连接符 1222"/>
              <p:cNvCxnSpPr/>
              <p:nvPr/>
            </p:nvCxnSpPr>
            <p:spPr>
              <a:xfrm rot="12285000">
                <a:off x="2355522" y="4423332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4" name="直接连接符 1223"/>
              <p:cNvCxnSpPr/>
              <p:nvPr/>
            </p:nvCxnSpPr>
            <p:spPr>
              <a:xfrm rot="12420000">
                <a:off x="2312841" y="4402630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5" name="直接连接符 1224"/>
              <p:cNvCxnSpPr/>
              <p:nvPr/>
            </p:nvCxnSpPr>
            <p:spPr>
              <a:xfrm rot="12555000">
                <a:off x="2271004" y="4380269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6" name="直接连接符 1225"/>
              <p:cNvCxnSpPr/>
              <p:nvPr/>
            </p:nvCxnSpPr>
            <p:spPr>
              <a:xfrm rot="12690000">
                <a:off x="2230078" y="4356280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7" name="直接连接符 1226"/>
              <p:cNvCxnSpPr/>
              <p:nvPr/>
            </p:nvCxnSpPr>
            <p:spPr>
              <a:xfrm rot="12825000">
                <a:off x="2190124" y="4330705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8" name="直接连接符 1227"/>
              <p:cNvCxnSpPr/>
              <p:nvPr/>
            </p:nvCxnSpPr>
            <p:spPr>
              <a:xfrm rot="12960000">
                <a:off x="2151206" y="4303580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9" name="直接连接符 1228"/>
              <p:cNvCxnSpPr/>
              <p:nvPr/>
            </p:nvCxnSpPr>
            <p:spPr>
              <a:xfrm rot="13095000">
                <a:off x="2113383" y="4274950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0" name="直接连接符 1229"/>
              <p:cNvCxnSpPr/>
              <p:nvPr/>
            </p:nvCxnSpPr>
            <p:spPr>
              <a:xfrm rot="13230000">
                <a:off x="2076713" y="4244856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1" name="直接连接符 1230"/>
              <p:cNvCxnSpPr/>
              <p:nvPr/>
            </p:nvCxnSpPr>
            <p:spPr>
              <a:xfrm rot="13365000">
                <a:off x="2041253" y="4213346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2" name="直接连接符 1231"/>
              <p:cNvCxnSpPr/>
              <p:nvPr/>
            </p:nvCxnSpPr>
            <p:spPr>
              <a:xfrm rot="13500000">
                <a:off x="2007056" y="4180466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3" name="直接连接符 1232"/>
              <p:cNvCxnSpPr/>
              <p:nvPr/>
            </p:nvCxnSpPr>
            <p:spPr>
              <a:xfrm rot="13635000">
                <a:off x="1974179" y="4146270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4" name="直接连接符 1233"/>
              <p:cNvCxnSpPr/>
              <p:nvPr/>
            </p:nvCxnSpPr>
            <p:spPr>
              <a:xfrm rot="13770000">
                <a:off x="1942667" y="4110810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5" name="直接连接符 1234"/>
              <p:cNvCxnSpPr/>
              <p:nvPr/>
            </p:nvCxnSpPr>
            <p:spPr>
              <a:xfrm rot="13905000">
                <a:off x="1912573" y="4074141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6" name="直接连接符 1235"/>
              <p:cNvCxnSpPr/>
              <p:nvPr/>
            </p:nvCxnSpPr>
            <p:spPr>
              <a:xfrm rot="14040000">
                <a:off x="1883942" y="4036317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7" name="直接连接符 1236"/>
              <p:cNvCxnSpPr/>
              <p:nvPr/>
            </p:nvCxnSpPr>
            <p:spPr>
              <a:xfrm rot="14175000">
                <a:off x="1856818" y="3997400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8" name="直接连接符 1237"/>
              <p:cNvCxnSpPr/>
              <p:nvPr/>
            </p:nvCxnSpPr>
            <p:spPr>
              <a:xfrm rot="14310000">
                <a:off x="1831243" y="3957447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9" name="直接连接符 1238"/>
              <p:cNvCxnSpPr/>
              <p:nvPr/>
            </p:nvCxnSpPr>
            <p:spPr>
              <a:xfrm rot="14445000">
                <a:off x="1807255" y="3916520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0" name="直接连接符 1239"/>
              <p:cNvCxnSpPr/>
              <p:nvPr/>
            </p:nvCxnSpPr>
            <p:spPr>
              <a:xfrm rot="14580000">
                <a:off x="1784893" y="3874682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1" name="直接连接符 1240"/>
              <p:cNvCxnSpPr/>
              <p:nvPr/>
            </p:nvCxnSpPr>
            <p:spPr>
              <a:xfrm rot="14715000">
                <a:off x="1764191" y="3832001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2" name="直接连接符 1241"/>
              <p:cNvCxnSpPr/>
              <p:nvPr/>
            </p:nvCxnSpPr>
            <p:spPr>
              <a:xfrm rot="14850000">
                <a:off x="1745178" y="3788538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3" name="直接连接符 1242"/>
              <p:cNvCxnSpPr/>
              <p:nvPr/>
            </p:nvCxnSpPr>
            <p:spPr>
              <a:xfrm rot="14985000">
                <a:off x="1727888" y="3744364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4" name="直接连接符 1243"/>
              <p:cNvCxnSpPr/>
              <p:nvPr/>
            </p:nvCxnSpPr>
            <p:spPr>
              <a:xfrm rot="15120000">
                <a:off x="1712347" y="3699543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5" name="直接连接符 1244"/>
              <p:cNvCxnSpPr/>
              <p:nvPr/>
            </p:nvCxnSpPr>
            <p:spPr>
              <a:xfrm rot="15255000">
                <a:off x="1698577" y="3654148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6" name="直接连接符 1245"/>
              <p:cNvCxnSpPr/>
              <p:nvPr/>
            </p:nvCxnSpPr>
            <p:spPr>
              <a:xfrm rot="15390000">
                <a:off x="1686600" y="3608247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7" name="直接连接符 1246"/>
              <p:cNvCxnSpPr/>
              <p:nvPr/>
            </p:nvCxnSpPr>
            <p:spPr>
              <a:xfrm rot="15525000">
                <a:off x="1676433" y="3561912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8" name="直接连接符 1247"/>
              <p:cNvCxnSpPr/>
              <p:nvPr/>
            </p:nvCxnSpPr>
            <p:spPr>
              <a:xfrm rot="15660000">
                <a:off x="1668093" y="3515213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9" name="直接连接符 1248"/>
              <p:cNvCxnSpPr/>
              <p:nvPr/>
            </p:nvCxnSpPr>
            <p:spPr>
              <a:xfrm rot="15795000">
                <a:off x="1661594" y="3468222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0" name="直接连接符 1249"/>
              <p:cNvCxnSpPr/>
              <p:nvPr/>
            </p:nvCxnSpPr>
            <p:spPr>
              <a:xfrm rot="15930000">
                <a:off x="1656943" y="3421014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1" name="直接连接符 1250"/>
              <p:cNvCxnSpPr/>
              <p:nvPr/>
            </p:nvCxnSpPr>
            <p:spPr>
              <a:xfrm rot="16065000">
                <a:off x="1654152" y="3373657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2" name="直接连接符 1251"/>
              <p:cNvCxnSpPr/>
              <p:nvPr/>
            </p:nvCxnSpPr>
            <p:spPr>
              <a:xfrm rot="16335000">
                <a:off x="1654152" y="3278800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3" name="直接连接符 1252"/>
              <p:cNvCxnSpPr/>
              <p:nvPr/>
            </p:nvCxnSpPr>
            <p:spPr>
              <a:xfrm rot="16470000">
                <a:off x="1656943" y="3231444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4" name="直接连接符 1253"/>
              <p:cNvCxnSpPr/>
              <p:nvPr/>
            </p:nvCxnSpPr>
            <p:spPr>
              <a:xfrm rot="16605000">
                <a:off x="1661594" y="3184235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5" name="直接连接符 1254"/>
              <p:cNvCxnSpPr/>
              <p:nvPr/>
            </p:nvCxnSpPr>
            <p:spPr>
              <a:xfrm rot="16740000">
                <a:off x="1668093" y="3137245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6" name="直接连接符 1255"/>
              <p:cNvCxnSpPr/>
              <p:nvPr/>
            </p:nvCxnSpPr>
            <p:spPr>
              <a:xfrm rot="16875000">
                <a:off x="1676433" y="3090545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7" name="直接连接符 1256"/>
              <p:cNvCxnSpPr/>
              <p:nvPr/>
            </p:nvCxnSpPr>
            <p:spPr>
              <a:xfrm rot="17010000">
                <a:off x="1686600" y="3044210"/>
                <a:ext cx="0" cy="142127"/>
              </a:xfrm>
              <a:prstGeom prst="line">
                <a:avLst/>
              </a:prstGeom>
              <a:ln w="12700">
                <a:solidFill>
                  <a:srgbClr val="FFB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8" name="直接连接符 1257"/>
              <p:cNvCxnSpPr/>
              <p:nvPr/>
            </p:nvCxnSpPr>
            <p:spPr>
              <a:xfrm rot="17145000">
                <a:off x="1698577" y="2998309"/>
                <a:ext cx="0" cy="142127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9" name="直接连接符 1258"/>
              <p:cNvCxnSpPr/>
              <p:nvPr/>
            </p:nvCxnSpPr>
            <p:spPr>
              <a:xfrm rot="17280000">
                <a:off x="1712347" y="2952913"/>
                <a:ext cx="0" cy="142127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0" name="直接连接符 1259"/>
              <p:cNvCxnSpPr/>
              <p:nvPr/>
            </p:nvCxnSpPr>
            <p:spPr>
              <a:xfrm rot="17415000">
                <a:off x="1727888" y="2908094"/>
                <a:ext cx="0" cy="142127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1" name="直接连接符 1260"/>
              <p:cNvCxnSpPr/>
              <p:nvPr/>
            </p:nvCxnSpPr>
            <p:spPr>
              <a:xfrm rot="17550000">
                <a:off x="1745178" y="2863920"/>
                <a:ext cx="0" cy="142127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2" name="直接连接符 1261"/>
              <p:cNvCxnSpPr/>
              <p:nvPr/>
            </p:nvCxnSpPr>
            <p:spPr>
              <a:xfrm rot="17685000">
                <a:off x="1764191" y="2820458"/>
                <a:ext cx="0" cy="142127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3" name="直接连接符 1262"/>
              <p:cNvCxnSpPr/>
              <p:nvPr/>
            </p:nvCxnSpPr>
            <p:spPr>
              <a:xfrm rot="17820000">
                <a:off x="1784893" y="2777775"/>
                <a:ext cx="0" cy="142127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4" name="直接连接符 1263"/>
              <p:cNvCxnSpPr/>
              <p:nvPr/>
            </p:nvCxnSpPr>
            <p:spPr>
              <a:xfrm rot="17955000">
                <a:off x="1807255" y="2735938"/>
                <a:ext cx="0" cy="142127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5" name="直接连接符 1264"/>
              <p:cNvCxnSpPr/>
              <p:nvPr/>
            </p:nvCxnSpPr>
            <p:spPr>
              <a:xfrm rot="18090000">
                <a:off x="1831243" y="2695013"/>
                <a:ext cx="0" cy="142127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6" name="直接连接符 1265"/>
              <p:cNvCxnSpPr/>
              <p:nvPr/>
            </p:nvCxnSpPr>
            <p:spPr>
              <a:xfrm rot="18225000">
                <a:off x="1856818" y="2655060"/>
                <a:ext cx="0" cy="142127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7" name="直接连接符 1266"/>
              <p:cNvCxnSpPr/>
              <p:nvPr/>
            </p:nvCxnSpPr>
            <p:spPr>
              <a:xfrm rot="18360000">
                <a:off x="1883942" y="2616141"/>
                <a:ext cx="0" cy="142127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8" name="直接连接符 1267"/>
              <p:cNvCxnSpPr/>
              <p:nvPr/>
            </p:nvCxnSpPr>
            <p:spPr>
              <a:xfrm rot="18495000">
                <a:off x="1912573" y="2578319"/>
                <a:ext cx="0" cy="142127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9" name="直接连接符 1268"/>
              <p:cNvCxnSpPr/>
              <p:nvPr/>
            </p:nvCxnSpPr>
            <p:spPr>
              <a:xfrm rot="18630000">
                <a:off x="1942667" y="2541647"/>
                <a:ext cx="0" cy="142127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0" name="直接连接符 1269"/>
              <p:cNvCxnSpPr/>
              <p:nvPr/>
            </p:nvCxnSpPr>
            <p:spPr>
              <a:xfrm rot="18765000">
                <a:off x="1974179" y="2506188"/>
                <a:ext cx="0" cy="142127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1" name="直接连接符 1270"/>
              <p:cNvCxnSpPr/>
              <p:nvPr/>
            </p:nvCxnSpPr>
            <p:spPr>
              <a:xfrm rot="18900000">
                <a:off x="2007056" y="2471992"/>
                <a:ext cx="0" cy="142127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2" name="直接连接符 1271"/>
              <p:cNvCxnSpPr/>
              <p:nvPr/>
            </p:nvCxnSpPr>
            <p:spPr>
              <a:xfrm rot="19035000">
                <a:off x="2041253" y="2439114"/>
                <a:ext cx="0" cy="142127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3" name="直接连接符 1272"/>
              <p:cNvCxnSpPr/>
              <p:nvPr/>
            </p:nvCxnSpPr>
            <p:spPr>
              <a:xfrm rot="19170000">
                <a:off x="2076713" y="2407602"/>
                <a:ext cx="0" cy="142127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4" name="直接连接符 1273"/>
              <p:cNvCxnSpPr/>
              <p:nvPr/>
            </p:nvCxnSpPr>
            <p:spPr>
              <a:xfrm rot="19305000">
                <a:off x="2113383" y="2377508"/>
                <a:ext cx="0" cy="142127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5" name="直接连接符 1274"/>
              <p:cNvCxnSpPr/>
              <p:nvPr/>
            </p:nvCxnSpPr>
            <p:spPr>
              <a:xfrm rot="19440000">
                <a:off x="2151206" y="2348877"/>
                <a:ext cx="0" cy="142127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6" name="直接连接符 1275"/>
              <p:cNvCxnSpPr/>
              <p:nvPr/>
            </p:nvCxnSpPr>
            <p:spPr>
              <a:xfrm rot="19575000">
                <a:off x="2190124" y="2321752"/>
                <a:ext cx="0" cy="142127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7" name="直接连接符 1276"/>
              <p:cNvCxnSpPr/>
              <p:nvPr/>
            </p:nvCxnSpPr>
            <p:spPr>
              <a:xfrm rot="19710000">
                <a:off x="2230078" y="2296177"/>
                <a:ext cx="0" cy="142127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8" name="直接连接符 1277"/>
              <p:cNvCxnSpPr/>
              <p:nvPr/>
            </p:nvCxnSpPr>
            <p:spPr>
              <a:xfrm rot="19845000">
                <a:off x="2271004" y="2272191"/>
                <a:ext cx="0" cy="142127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9" name="直接连接符 1278"/>
              <p:cNvCxnSpPr/>
              <p:nvPr/>
            </p:nvCxnSpPr>
            <p:spPr>
              <a:xfrm rot="19980000">
                <a:off x="2312841" y="2249827"/>
                <a:ext cx="0" cy="142127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0" name="直接连接符 1279"/>
              <p:cNvCxnSpPr/>
              <p:nvPr/>
            </p:nvCxnSpPr>
            <p:spPr>
              <a:xfrm rot="20115000">
                <a:off x="2355522" y="2229124"/>
                <a:ext cx="0" cy="142127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1" name="直接连接符 1280"/>
              <p:cNvCxnSpPr/>
              <p:nvPr/>
            </p:nvCxnSpPr>
            <p:spPr>
              <a:xfrm rot="20250000">
                <a:off x="2398985" y="2210113"/>
                <a:ext cx="0" cy="142127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2" name="直接连接符 1281"/>
              <p:cNvCxnSpPr/>
              <p:nvPr/>
            </p:nvCxnSpPr>
            <p:spPr>
              <a:xfrm rot="20385000">
                <a:off x="2443158" y="2192824"/>
                <a:ext cx="0" cy="142127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3" name="直接连接符 1282"/>
              <p:cNvCxnSpPr/>
              <p:nvPr/>
            </p:nvCxnSpPr>
            <p:spPr>
              <a:xfrm rot="20520000">
                <a:off x="2487980" y="2177282"/>
                <a:ext cx="0" cy="142127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4" name="直接连接符 1283"/>
              <p:cNvCxnSpPr/>
              <p:nvPr/>
            </p:nvCxnSpPr>
            <p:spPr>
              <a:xfrm rot="20655000">
                <a:off x="2533374" y="2163512"/>
                <a:ext cx="0" cy="142127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5" name="直接连接符 1284"/>
              <p:cNvCxnSpPr/>
              <p:nvPr/>
            </p:nvCxnSpPr>
            <p:spPr>
              <a:xfrm rot="20790000">
                <a:off x="2579275" y="2151533"/>
                <a:ext cx="0" cy="142127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6" name="直接连接符 1285"/>
              <p:cNvCxnSpPr/>
              <p:nvPr/>
            </p:nvCxnSpPr>
            <p:spPr>
              <a:xfrm rot="20925000">
                <a:off x="2625610" y="2141368"/>
                <a:ext cx="0" cy="142127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7" name="直接连接符 1286"/>
              <p:cNvCxnSpPr/>
              <p:nvPr/>
            </p:nvCxnSpPr>
            <p:spPr>
              <a:xfrm rot="21060000">
                <a:off x="2672311" y="2133029"/>
                <a:ext cx="0" cy="142127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8" name="直接连接符 1287"/>
              <p:cNvCxnSpPr/>
              <p:nvPr/>
            </p:nvCxnSpPr>
            <p:spPr>
              <a:xfrm rot="21195000">
                <a:off x="2719301" y="2126529"/>
                <a:ext cx="0" cy="142127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9" name="直接连接符 1288"/>
              <p:cNvCxnSpPr/>
              <p:nvPr/>
            </p:nvCxnSpPr>
            <p:spPr>
              <a:xfrm rot="21330000">
                <a:off x="2766510" y="2121878"/>
                <a:ext cx="0" cy="142127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90" name="直接连接符 1289"/>
              <p:cNvCxnSpPr/>
              <p:nvPr/>
            </p:nvCxnSpPr>
            <p:spPr>
              <a:xfrm rot="21465000">
                <a:off x="2813865" y="2119087"/>
                <a:ext cx="0" cy="142127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122" name="组合 1121"/>
              <p:cNvGrpSpPr/>
              <p:nvPr/>
            </p:nvGrpSpPr>
            <p:grpSpPr>
              <a:xfrm>
                <a:off x="1582158" y="3397290"/>
                <a:ext cx="2561358" cy="0"/>
                <a:chOff x="1701800" y="2755900"/>
                <a:chExt cx="2746511" cy="0"/>
              </a:xfrm>
            </p:grpSpPr>
            <p:cxnSp>
              <p:nvCxnSpPr>
                <p:cNvPr id="1132" name="直接连接符 1131"/>
                <p:cNvCxnSpPr/>
                <p:nvPr/>
              </p:nvCxnSpPr>
              <p:spPr>
                <a:xfrm flipH="1">
                  <a:off x="4185511" y="2755900"/>
                  <a:ext cx="262800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33" name="直接连接符 1132"/>
                <p:cNvCxnSpPr/>
                <p:nvPr/>
              </p:nvCxnSpPr>
              <p:spPr>
                <a:xfrm>
                  <a:off x="1701800" y="2755900"/>
                  <a:ext cx="261951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123" name="组合 1122"/>
              <p:cNvGrpSpPr/>
              <p:nvPr/>
            </p:nvGrpSpPr>
            <p:grpSpPr>
              <a:xfrm rot="5400000">
                <a:off x="1579198" y="3399426"/>
                <a:ext cx="2561359" cy="0"/>
                <a:chOff x="1701801" y="2755900"/>
                <a:chExt cx="2746511" cy="1"/>
              </a:xfrm>
            </p:grpSpPr>
            <p:cxnSp>
              <p:nvCxnSpPr>
                <p:cNvPr id="1130" name="直接连接符 1129"/>
                <p:cNvCxnSpPr/>
                <p:nvPr/>
              </p:nvCxnSpPr>
              <p:spPr>
                <a:xfrm flipH="1">
                  <a:off x="4185512" y="2755900"/>
                  <a:ext cx="262800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31" name="直接连接符 1130"/>
                <p:cNvCxnSpPr/>
                <p:nvPr/>
              </p:nvCxnSpPr>
              <p:spPr>
                <a:xfrm>
                  <a:off x="1701801" y="2755901"/>
                  <a:ext cx="261951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124" name="组合 1123"/>
              <p:cNvGrpSpPr/>
              <p:nvPr/>
            </p:nvGrpSpPr>
            <p:grpSpPr>
              <a:xfrm rot="2700000">
                <a:off x="1648710" y="3330546"/>
                <a:ext cx="2561359" cy="0"/>
                <a:chOff x="1701800" y="2755900"/>
                <a:chExt cx="2746511" cy="1"/>
              </a:xfrm>
            </p:grpSpPr>
            <p:cxnSp>
              <p:nvCxnSpPr>
                <p:cNvPr id="1128" name="直接连接符 1127"/>
                <p:cNvCxnSpPr/>
                <p:nvPr/>
              </p:nvCxnSpPr>
              <p:spPr>
                <a:xfrm flipH="1">
                  <a:off x="4185511" y="2755901"/>
                  <a:ext cx="262800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29" name="直接连接符 1128"/>
                <p:cNvCxnSpPr/>
                <p:nvPr/>
              </p:nvCxnSpPr>
              <p:spPr>
                <a:xfrm>
                  <a:off x="1701800" y="2755900"/>
                  <a:ext cx="261951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125" name="组合 1124"/>
              <p:cNvGrpSpPr/>
              <p:nvPr/>
            </p:nvGrpSpPr>
            <p:grpSpPr>
              <a:xfrm rot="18900000" flipH="1">
                <a:off x="1615553" y="3432524"/>
                <a:ext cx="2561359" cy="0"/>
                <a:chOff x="1701800" y="2755900"/>
                <a:chExt cx="2746511" cy="1"/>
              </a:xfrm>
            </p:grpSpPr>
            <p:cxnSp>
              <p:nvCxnSpPr>
                <p:cNvPr id="1126" name="直接连接符 1125"/>
                <p:cNvCxnSpPr/>
                <p:nvPr/>
              </p:nvCxnSpPr>
              <p:spPr>
                <a:xfrm flipH="1">
                  <a:off x="4185511" y="2755901"/>
                  <a:ext cx="262800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27" name="直接连接符 1126"/>
                <p:cNvCxnSpPr/>
                <p:nvPr/>
              </p:nvCxnSpPr>
              <p:spPr>
                <a:xfrm>
                  <a:off x="1701800" y="2755900"/>
                  <a:ext cx="261951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297" name="组合 1296"/>
            <p:cNvGrpSpPr/>
            <p:nvPr/>
          </p:nvGrpSpPr>
          <p:grpSpPr>
            <a:xfrm>
              <a:off x="2091692" y="3497072"/>
              <a:ext cx="1595893" cy="4384"/>
              <a:chOff x="4348482" y="2340699"/>
              <a:chExt cx="1400061" cy="323046"/>
            </a:xfrm>
          </p:grpSpPr>
          <p:cxnSp>
            <p:nvCxnSpPr>
              <p:cNvPr id="1294" name="直接连接符 1293"/>
              <p:cNvCxnSpPr/>
              <p:nvPr/>
            </p:nvCxnSpPr>
            <p:spPr>
              <a:xfrm>
                <a:off x="4348482" y="2663745"/>
                <a:ext cx="1400061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96" name="直接连接符 1295"/>
              <p:cNvCxnSpPr/>
              <p:nvPr/>
            </p:nvCxnSpPr>
            <p:spPr>
              <a:xfrm>
                <a:off x="4818231" y="2340699"/>
                <a:ext cx="426935" cy="0"/>
              </a:xfrm>
              <a:prstGeom prst="line">
                <a:avLst/>
              </a:prstGeom>
              <a:ln w="381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19" name="文本框 1318"/>
            <p:cNvSpPr txBox="1"/>
            <p:nvPr/>
          </p:nvSpPr>
          <p:spPr>
            <a:xfrm>
              <a:off x="2080265" y="3543177"/>
              <a:ext cx="163076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2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2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2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2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2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  <p:grpSp>
          <p:nvGrpSpPr>
            <p:cNvPr id="1607" name="组合 1606"/>
            <p:cNvGrpSpPr/>
            <p:nvPr/>
          </p:nvGrpSpPr>
          <p:grpSpPr>
            <a:xfrm>
              <a:off x="4843907" y="1834224"/>
              <a:ext cx="3137826" cy="3137826"/>
              <a:chOff x="2329031" y="904800"/>
              <a:chExt cx="2752780" cy="2752780"/>
            </a:xfrm>
          </p:grpSpPr>
          <p:sp>
            <p:nvSpPr>
              <p:cNvPr id="1782" name="椭圆 1781"/>
              <p:cNvSpPr/>
              <p:nvPr/>
            </p:nvSpPr>
            <p:spPr>
              <a:xfrm>
                <a:off x="2329031" y="904800"/>
                <a:ext cx="2752780" cy="275278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31750">
                <a:gradFill flip="none" rotWithShape="1">
                  <a:gsLst>
                    <a:gs pos="100000">
                      <a:schemeClr val="bg1"/>
                    </a:gs>
                    <a:gs pos="0">
                      <a:schemeClr val="bg1">
                        <a:lumMod val="6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innerShdw blurRad="127000" dist="76200" dir="13500000">
                  <a:prstClr val="black">
                    <a:alpha val="4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783" name="椭圆 1782"/>
              <p:cNvSpPr/>
              <p:nvPr/>
            </p:nvSpPr>
            <p:spPr>
              <a:xfrm>
                <a:off x="2490959" y="1059959"/>
                <a:ext cx="2431374" cy="2431374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1"/>
              </a:gradFill>
              <a:ln w="317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101600" dist="50800" dir="2700000" algn="tl" rotWithShape="0">
                  <a:prstClr val="black">
                    <a:alpha val="5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608" name="文本框 1607"/>
            <p:cNvSpPr txBox="1"/>
            <p:nvPr/>
          </p:nvSpPr>
          <p:spPr>
            <a:xfrm>
              <a:off x="5898897" y="2924717"/>
              <a:ext cx="112121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rgbClr val="01ACBE"/>
                  </a:solidFill>
                  <a:latin typeface="Impact" panose="020B0806030902050204" pitchFamily="34" charset="0"/>
                </a:rPr>
                <a:t>50</a:t>
              </a:r>
              <a:r>
                <a:rPr lang="en-US" altLang="zh-CN" sz="2000" dirty="0">
                  <a:solidFill>
                    <a:srgbClr val="01ACBE"/>
                  </a:solidFill>
                  <a:latin typeface="Impact" panose="020B0806030902050204" pitchFamily="34" charset="0"/>
                </a:rPr>
                <a:t>%</a:t>
              </a:r>
              <a:endParaRPr lang="zh-CN" altLang="en-US" sz="3600" dirty="0">
                <a:solidFill>
                  <a:srgbClr val="01ACBE"/>
                </a:solidFill>
                <a:latin typeface="Impact" panose="020B0806030902050204" pitchFamily="34" charset="0"/>
              </a:endParaRPr>
            </a:p>
          </p:txBody>
        </p:sp>
        <p:cxnSp>
          <p:nvCxnSpPr>
            <p:cNvPr id="1609" name="直接连接符 1608"/>
            <p:cNvCxnSpPr/>
            <p:nvPr/>
          </p:nvCxnSpPr>
          <p:spPr>
            <a:xfrm>
              <a:off x="6417295" y="2118156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0" name="直接连接符 1609"/>
            <p:cNvCxnSpPr/>
            <p:nvPr/>
          </p:nvCxnSpPr>
          <p:spPr>
            <a:xfrm rot="135000">
              <a:off x="6464723" y="2119087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1" name="直接连接符 1610"/>
            <p:cNvCxnSpPr/>
            <p:nvPr/>
          </p:nvCxnSpPr>
          <p:spPr>
            <a:xfrm rot="270000">
              <a:off x="6512079" y="2121879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2" name="直接连接符 1611"/>
            <p:cNvCxnSpPr/>
            <p:nvPr/>
          </p:nvCxnSpPr>
          <p:spPr>
            <a:xfrm rot="405000">
              <a:off x="6559288" y="2126529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3" name="直接连接符 1612"/>
            <p:cNvCxnSpPr/>
            <p:nvPr/>
          </p:nvCxnSpPr>
          <p:spPr>
            <a:xfrm rot="540000">
              <a:off x="6606279" y="2133030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4" name="直接连接符 1613"/>
            <p:cNvCxnSpPr/>
            <p:nvPr/>
          </p:nvCxnSpPr>
          <p:spPr>
            <a:xfrm rot="675000">
              <a:off x="6652978" y="2141369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5" name="直接连接符 1614"/>
            <p:cNvCxnSpPr/>
            <p:nvPr/>
          </p:nvCxnSpPr>
          <p:spPr>
            <a:xfrm rot="810000">
              <a:off x="6699314" y="2151534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6" name="直接连接符 1615"/>
            <p:cNvCxnSpPr/>
            <p:nvPr/>
          </p:nvCxnSpPr>
          <p:spPr>
            <a:xfrm rot="945000">
              <a:off x="6745215" y="2163512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7" name="直接连接符 1616"/>
            <p:cNvCxnSpPr/>
            <p:nvPr/>
          </p:nvCxnSpPr>
          <p:spPr>
            <a:xfrm rot="1080000">
              <a:off x="6790610" y="2177282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8" name="直接连接符 1617"/>
            <p:cNvCxnSpPr/>
            <p:nvPr/>
          </p:nvCxnSpPr>
          <p:spPr>
            <a:xfrm rot="1215000">
              <a:off x="6835430" y="2192825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9" name="直接连接符 1618"/>
            <p:cNvCxnSpPr/>
            <p:nvPr/>
          </p:nvCxnSpPr>
          <p:spPr>
            <a:xfrm rot="1350000">
              <a:off x="6879605" y="2210114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0" name="直接连接符 1619"/>
            <p:cNvCxnSpPr/>
            <p:nvPr/>
          </p:nvCxnSpPr>
          <p:spPr>
            <a:xfrm rot="1485000">
              <a:off x="6923067" y="2229124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1" name="直接连接符 1620"/>
            <p:cNvCxnSpPr/>
            <p:nvPr/>
          </p:nvCxnSpPr>
          <p:spPr>
            <a:xfrm rot="1620000">
              <a:off x="6965749" y="2249827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2" name="直接连接符 1621"/>
            <p:cNvCxnSpPr/>
            <p:nvPr/>
          </p:nvCxnSpPr>
          <p:spPr>
            <a:xfrm rot="1755000">
              <a:off x="7007585" y="2272191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3" name="直接连接符 1622"/>
            <p:cNvCxnSpPr/>
            <p:nvPr/>
          </p:nvCxnSpPr>
          <p:spPr>
            <a:xfrm rot="1890000">
              <a:off x="7048511" y="2296177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4" name="直接连接符 1623"/>
            <p:cNvCxnSpPr/>
            <p:nvPr/>
          </p:nvCxnSpPr>
          <p:spPr>
            <a:xfrm rot="2025000">
              <a:off x="7088465" y="2321752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5" name="直接连接符 1624"/>
            <p:cNvCxnSpPr/>
            <p:nvPr/>
          </p:nvCxnSpPr>
          <p:spPr>
            <a:xfrm rot="2160000">
              <a:off x="7127383" y="2348877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6" name="直接连接符 1625"/>
            <p:cNvCxnSpPr/>
            <p:nvPr/>
          </p:nvCxnSpPr>
          <p:spPr>
            <a:xfrm rot="2295000">
              <a:off x="7165206" y="2377508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7" name="直接连接符 1626"/>
            <p:cNvCxnSpPr/>
            <p:nvPr/>
          </p:nvCxnSpPr>
          <p:spPr>
            <a:xfrm rot="2430000">
              <a:off x="7201876" y="2407603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8" name="直接连接符 1627"/>
            <p:cNvCxnSpPr/>
            <p:nvPr/>
          </p:nvCxnSpPr>
          <p:spPr>
            <a:xfrm rot="2565000">
              <a:off x="7237335" y="2439114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9" name="直接连接符 1628"/>
            <p:cNvCxnSpPr/>
            <p:nvPr/>
          </p:nvCxnSpPr>
          <p:spPr>
            <a:xfrm rot="2700000">
              <a:off x="7271532" y="2471992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0" name="直接连接符 1629"/>
            <p:cNvCxnSpPr/>
            <p:nvPr/>
          </p:nvCxnSpPr>
          <p:spPr>
            <a:xfrm rot="2835000">
              <a:off x="7304411" y="2506188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1" name="直接连接符 1630"/>
            <p:cNvCxnSpPr/>
            <p:nvPr/>
          </p:nvCxnSpPr>
          <p:spPr>
            <a:xfrm rot="2970000">
              <a:off x="7335922" y="2541648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2" name="直接连接符 1631"/>
            <p:cNvCxnSpPr/>
            <p:nvPr/>
          </p:nvCxnSpPr>
          <p:spPr>
            <a:xfrm rot="3105000">
              <a:off x="7366016" y="2578319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3" name="直接连接符 1632"/>
            <p:cNvCxnSpPr/>
            <p:nvPr/>
          </p:nvCxnSpPr>
          <p:spPr>
            <a:xfrm rot="3240000">
              <a:off x="7394647" y="2616141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4" name="直接连接符 1633"/>
            <p:cNvCxnSpPr/>
            <p:nvPr/>
          </p:nvCxnSpPr>
          <p:spPr>
            <a:xfrm rot="3375000">
              <a:off x="7421772" y="2655060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5" name="直接连接符 1634"/>
            <p:cNvCxnSpPr/>
            <p:nvPr/>
          </p:nvCxnSpPr>
          <p:spPr>
            <a:xfrm rot="3510000">
              <a:off x="7447346" y="2695013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6" name="直接连接符 1635"/>
            <p:cNvCxnSpPr/>
            <p:nvPr/>
          </p:nvCxnSpPr>
          <p:spPr>
            <a:xfrm rot="3645000">
              <a:off x="7471334" y="2735938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7" name="直接连接符 1636"/>
            <p:cNvCxnSpPr/>
            <p:nvPr/>
          </p:nvCxnSpPr>
          <p:spPr>
            <a:xfrm rot="3780000">
              <a:off x="7493696" y="2777775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8" name="直接连接符 1637"/>
            <p:cNvCxnSpPr/>
            <p:nvPr/>
          </p:nvCxnSpPr>
          <p:spPr>
            <a:xfrm rot="3915000">
              <a:off x="7514399" y="2820458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9" name="直接连接符 1638"/>
            <p:cNvCxnSpPr/>
            <p:nvPr/>
          </p:nvCxnSpPr>
          <p:spPr>
            <a:xfrm rot="4050000">
              <a:off x="7533410" y="2863920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0" name="直接连接符 1639"/>
            <p:cNvCxnSpPr/>
            <p:nvPr/>
          </p:nvCxnSpPr>
          <p:spPr>
            <a:xfrm rot="4185000">
              <a:off x="7550700" y="2908095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1" name="直接连接符 1640"/>
            <p:cNvCxnSpPr/>
            <p:nvPr/>
          </p:nvCxnSpPr>
          <p:spPr>
            <a:xfrm rot="4320000">
              <a:off x="7566240" y="2952913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2" name="直接连接符 1641"/>
            <p:cNvCxnSpPr/>
            <p:nvPr/>
          </p:nvCxnSpPr>
          <p:spPr>
            <a:xfrm rot="4455000">
              <a:off x="7580012" y="2998309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3" name="直接连接符 1642"/>
            <p:cNvCxnSpPr/>
            <p:nvPr/>
          </p:nvCxnSpPr>
          <p:spPr>
            <a:xfrm rot="4590000">
              <a:off x="7591989" y="3044210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4" name="直接连接符 1643"/>
            <p:cNvCxnSpPr/>
            <p:nvPr/>
          </p:nvCxnSpPr>
          <p:spPr>
            <a:xfrm rot="4725000">
              <a:off x="7602156" y="3090545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5" name="直接连接符 1644"/>
            <p:cNvCxnSpPr/>
            <p:nvPr/>
          </p:nvCxnSpPr>
          <p:spPr>
            <a:xfrm rot="4860000">
              <a:off x="7610495" y="3137245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6" name="直接连接符 1645"/>
            <p:cNvCxnSpPr/>
            <p:nvPr/>
          </p:nvCxnSpPr>
          <p:spPr>
            <a:xfrm rot="4995000">
              <a:off x="7616995" y="3184236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7" name="直接连接符 1646"/>
            <p:cNvCxnSpPr/>
            <p:nvPr/>
          </p:nvCxnSpPr>
          <p:spPr>
            <a:xfrm rot="5130000">
              <a:off x="7621645" y="3231445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8" name="直接连接符 1647"/>
            <p:cNvCxnSpPr/>
            <p:nvPr/>
          </p:nvCxnSpPr>
          <p:spPr>
            <a:xfrm rot="5265000">
              <a:off x="7624437" y="3278800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9" name="直接连接符 1648"/>
            <p:cNvCxnSpPr/>
            <p:nvPr/>
          </p:nvCxnSpPr>
          <p:spPr>
            <a:xfrm rot="5535000">
              <a:off x="7624437" y="3373658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0" name="直接连接符 1649"/>
            <p:cNvCxnSpPr/>
            <p:nvPr/>
          </p:nvCxnSpPr>
          <p:spPr>
            <a:xfrm rot="5670000">
              <a:off x="7621645" y="3421014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1" name="直接连接符 1650"/>
            <p:cNvCxnSpPr/>
            <p:nvPr/>
          </p:nvCxnSpPr>
          <p:spPr>
            <a:xfrm rot="5805000">
              <a:off x="7616995" y="3468222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2" name="直接连接符 1651"/>
            <p:cNvCxnSpPr/>
            <p:nvPr/>
          </p:nvCxnSpPr>
          <p:spPr>
            <a:xfrm rot="5940000">
              <a:off x="7610495" y="3515213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3" name="直接连接符 1652"/>
            <p:cNvCxnSpPr/>
            <p:nvPr/>
          </p:nvCxnSpPr>
          <p:spPr>
            <a:xfrm rot="6075000">
              <a:off x="7602156" y="3561913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4" name="直接连接符 1653"/>
            <p:cNvCxnSpPr/>
            <p:nvPr/>
          </p:nvCxnSpPr>
          <p:spPr>
            <a:xfrm rot="6210000">
              <a:off x="7591989" y="3608248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5" name="直接连接符 1654"/>
            <p:cNvCxnSpPr/>
            <p:nvPr/>
          </p:nvCxnSpPr>
          <p:spPr>
            <a:xfrm rot="6345000">
              <a:off x="7580012" y="3654149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6" name="直接连接符 1655"/>
            <p:cNvCxnSpPr/>
            <p:nvPr/>
          </p:nvCxnSpPr>
          <p:spPr>
            <a:xfrm rot="6480000">
              <a:off x="7566240" y="3699544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7" name="直接连接符 1656"/>
            <p:cNvCxnSpPr/>
            <p:nvPr/>
          </p:nvCxnSpPr>
          <p:spPr>
            <a:xfrm rot="6615000">
              <a:off x="7550700" y="3744365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8" name="直接连接符 1657"/>
            <p:cNvCxnSpPr/>
            <p:nvPr/>
          </p:nvCxnSpPr>
          <p:spPr>
            <a:xfrm rot="6750000">
              <a:off x="7533410" y="3788539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9" name="直接连接符 1658"/>
            <p:cNvCxnSpPr/>
            <p:nvPr/>
          </p:nvCxnSpPr>
          <p:spPr>
            <a:xfrm rot="6885000">
              <a:off x="7514399" y="3832001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0" name="直接连接符 1659"/>
            <p:cNvCxnSpPr/>
            <p:nvPr/>
          </p:nvCxnSpPr>
          <p:spPr>
            <a:xfrm rot="7020000">
              <a:off x="7493696" y="3874683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1" name="直接连接符 1660"/>
            <p:cNvCxnSpPr/>
            <p:nvPr/>
          </p:nvCxnSpPr>
          <p:spPr>
            <a:xfrm rot="7155000">
              <a:off x="7471334" y="3916520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2" name="直接连接符 1661"/>
            <p:cNvCxnSpPr/>
            <p:nvPr/>
          </p:nvCxnSpPr>
          <p:spPr>
            <a:xfrm rot="7290000">
              <a:off x="7447346" y="3957447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3" name="直接连接符 1662"/>
            <p:cNvCxnSpPr/>
            <p:nvPr/>
          </p:nvCxnSpPr>
          <p:spPr>
            <a:xfrm rot="7425000">
              <a:off x="7421772" y="3997400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4" name="直接连接符 1663"/>
            <p:cNvCxnSpPr/>
            <p:nvPr/>
          </p:nvCxnSpPr>
          <p:spPr>
            <a:xfrm rot="7560000">
              <a:off x="7394647" y="4036317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5" name="直接连接符 1664"/>
            <p:cNvCxnSpPr/>
            <p:nvPr/>
          </p:nvCxnSpPr>
          <p:spPr>
            <a:xfrm rot="7695000">
              <a:off x="7366016" y="4074141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6" name="直接连接符 1665"/>
            <p:cNvCxnSpPr/>
            <p:nvPr/>
          </p:nvCxnSpPr>
          <p:spPr>
            <a:xfrm rot="7830000">
              <a:off x="7335922" y="4110810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7" name="直接连接符 1666"/>
            <p:cNvCxnSpPr/>
            <p:nvPr/>
          </p:nvCxnSpPr>
          <p:spPr>
            <a:xfrm rot="7965000">
              <a:off x="7304411" y="4146271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8" name="直接连接符 1667"/>
            <p:cNvCxnSpPr/>
            <p:nvPr/>
          </p:nvCxnSpPr>
          <p:spPr>
            <a:xfrm rot="8100000">
              <a:off x="7271532" y="4180466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9" name="直接连接符 1668"/>
            <p:cNvCxnSpPr/>
            <p:nvPr/>
          </p:nvCxnSpPr>
          <p:spPr>
            <a:xfrm rot="8235000">
              <a:off x="7237335" y="4213346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0" name="直接连接符 1669"/>
            <p:cNvCxnSpPr/>
            <p:nvPr/>
          </p:nvCxnSpPr>
          <p:spPr>
            <a:xfrm rot="8370000">
              <a:off x="7201876" y="4244856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1" name="直接连接符 1670"/>
            <p:cNvCxnSpPr/>
            <p:nvPr/>
          </p:nvCxnSpPr>
          <p:spPr>
            <a:xfrm rot="8505000">
              <a:off x="7165206" y="4274950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2" name="直接连接符 1671"/>
            <p:cNvCxnSpPr/>
            <p:nvPr/>
          </p:nvCxnSpPr>
          <p:spPr>
            <a:xfrm rot="8640000">
              <a:off x="7127383" y="4303581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3" name="直接连接符 1672"/>
            <p:cNvCxnSpPr/>
            <p:nvPr/>
          </p:nvCxnSpPr>
          <p:spPr>
            <a:xfrm rot="8775000">
              <a:off x="7088465" y="4330706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4" name="直接连接符 1673"/>
            <p:cNvCxnSpPr/>
            <p:nvPr/>
          </p:nvCxnSpPr>
          <p:spPr>
            <a:xfrm rot="8910000">
              <a:off x="7048511" y="4356281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5" name="直接连接符 1674"/>
            <p:cNvCxnSpPr/>
            <p:nvPr/>
          </p:nvCxnSpPr>
          <p:spPr>
            <a:xfrm rot="9045000">
              <a:off x="7007585" y="4380269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6" name="直接连接符 1675"/>
            <p:cNvCxnSpPr/>
            <p:nvPr/>
          </p:nvCxnSpPr>
          <p:spPr>
            <a:xfrm rot="9180000">
              <a:off x="6965749" y="4402631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7" name="直接连接符 1676"/>
            <p:cNvCxnSpPr/>
            <p:nvPr/>
          </p:nvCxnSpPr>
          <p:spPr>
            <a:xfrm rot="9315000">
              <a:off x="6923067" y="4423333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8" name="直接连接符 1677"/>
            <p:cNvCxnSpPr/>
            <p:nvPr/>
          </p:nvCxnSpPr>
          <p:spPr>
            <a:xfrm rot="9450000">
              <a:off x="6879605" y="4442345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9" name="直接连接符 1678"/>
            <p:cNvCxnSpPr/>
            <p:nvPr/>
          </p:nvCxnSpPr>
          <p:spPr>
            <a:xfrm rot="9585000">
              <a:off x="6835430" y="4459634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0" name="直接连接符 1679"/>
            <p:cNvCxnSpPr/>
            <p:nvPr/>
          </p:nvCxnSpPr>
          <p:spPr>
            <a:xfrm rot="9720000">
              <a:off x="6790610" y="4475175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1" name="直接连接符 1680"/>
            <p:cNvCxnSpPr/>
            <p:nvPr/>
          </p:nvCxnSpPr>
          <p:spPr>
            <a:xfrm rot="9855000">
              <a:off x="6745215" y="4488947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2" name="直接连接符 1681"/>
            <p:cNvCxnSpPr/>
            <p:nvPr/>
          </p:nvCxnSpPr>
          <p:spPr>
            <a:xfrm rot="9990000">
              <a:off x="6699314" y="4500924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3" name="直接连接符 1682"/>
            <p:cNvCxnSpPr/>
            <p:nvPr/>
          </p:nvCxnSpPr>
          <p:spPr>
            <a:xfrm rot="10125000">
              <a:off x="6652978" y="4511091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4" name="直接连接符 1683"/>
            <p:cNvCxnSpPr/>
            <p:nvPr/>
          </p:nvCxnSpPr>
          <p:spPr>
            <a:xfrm rot="10260000">
              <a:off x="6606279" y="4519430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5" name="直接连接符 1684"/>
            <p:cNvCxnSpPr/>
            <p:nvPr/>
          </p:nvCxnSpPr>
          <p:spPr>
            <a:xfrm rot="10395000">
              <a:off x="6559288" y="4525929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6" name="直接连接符 1685"/>
            <p:cNvCxnSpPr/>
            <p:nvPr/>
          </p:nvCxnSpPr>
          <p:spPr>
            <a:xfrm rot="10530000">
              <a:off x="6512079" y="4530580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7" name="直接连接符 1686"/>
            <p:cNvCxnSpPr/>
            <p:nvPr/>
          </p:nvCxnSpPr>
          <p:spPr>
            <a:xfrm rot="10665000">
              <a:off x="6464723" y="4533371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8" name="直接连接符 1687"/>
            <p:cNvCxnSpPr/>
            <p:nvPr/>
          </p:nvCxnSpPr>
          <p:spPr>
            <a:xfrm rot="10935000">
              <a:off x="6369866" y="4533371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9" name="直接连接符 1688"/>
            <p:cNvCxnSpPr/>
            <p:nvPr/>
          </p:nvCxnSpPr>
          <p:spPr>
            <a:xfrm rot="11070000">
              <a:off x="6322510" y="4530580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0" name="直接连接符 1689"/>
            <p:cNvCxnSpPr/>
            <p:nvPr/>
          </p:nvCxnSpPr>
          <p:spPr>
            <a:xfrm rot="11205000">
              <a:off x="6275301" y="4525929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1" name="直接连接符 1690"/>
            <p:cNvCxnSpPr/>
            <p:nvPr/>
          </p:nvCxnSpPr>
          <p:spPr>
            <a:xfrm rot="11340000">
              <a:off x="6228311" y="4519430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2" name="直接连接符 1691"/>
            <p:cNvCxnSpPr/>
            <p:nvPr/>
          </p:nvCxnSpPr>
          <p:spPr>
            <a:xfrm rot="11475000">
              <a:off x="6181611" y="4511091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3" name="直接连接符 1692"/>
            <p:cNvCxnSpPr/>
            <p:nvPr/>
          </p:nvCxnSpPr>
          <p:spPr>
            <a:xfrm rot="11610000">
              <a:off x="6135275" y="4500924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4" name="直接连接符 1693"/>
            <p:cNvCxnSpPr/>
            <p:nvPr/>
          </p:nvCxnSpPr>
          <p:spPr>
            <a:xfrm rot="11745000">
              <a:off x="6089374" y="4488947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5" name="直接连接符 1694"/>
            <p:cNvCxnSpPr/>
            <p:nvPr/>
          </p:nvCxnSpPr>
          <p:spPr>
            <a:xfrm rot="11880000">
              <a:off x="6043980" y="4475175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6" name="直接连接符 1695"/>
            <p:cNvCxnSpPr/>
            <p:nvPr/>
          </p:nvCxnSpPr>
          <p:spPr>
            <a:xfrm rot="12015000">
              <a:off x="5999159" y="4459634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7" name="直接连接符 1696"/>
            <p:cNvCxnSpPr/>
            <p:nvPr/>
          </p:nvCxnSpPr>
          <p:spPr>
            <a:xfrm rot="12150000">
              <a:off x="5954985" y="4442345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8" name="直接连接符 1697"/>
            <p:cNvCxnSpPr/>
            <p:nvPr/>
          </p:nvCxnSpPr>
          <p:spPr>
            <a:xfrm rot="12285000">
              <a:off x="5911522" y="4423333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9" name="直接连接符 1698"/>
            <p:cNvCxnSpPr/>
            <p:nvPr/>
          </p:nvCxnSpPr>
          <p:spPr>
            <a:xfrm rot="12420000">
              <a:off x="5868841" y="4402631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0" name="直接连接符 1699"/>
            <p:cNvCxnSpPr/>
            <p:nvPr/>
          </p:nvCxnSpPr>
          <p:spPr>
            <a:xfrm rot="12555000">
              <a:off x="5827004" y="4380269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1" name="直接连接符 1700"/>
            <p:cNvCxnSpPr/>
            <p:nvPr/>
          </p:nvCxnSpPr>
          <p:spPr>
            <a:xfrm rot="12690000">
              <a:off x="5786078" y="4356281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2" name="直接连接符 1701"/>
            <p:cNvCxnSpPr/>
            <p:nvPr/>
          </p:nvCxnSpPr>
          <p:spPr>
            <a:xfrm rot="12825000">
              <a:off x="5746124" y="4330706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3" name="直接连接符 1702"/>
            <p:cNvCxnSpPr/>
            <p:nvPr/>
          </p:nvCxnSpPr>
          <p:spPr>
            <a:xfrm rot="12960000">
              <a:off x="5707206" y="4303581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4" name="直接连接符 1703"/>
            <p:cNvCxnSpPr/>
            <p:nvPr/>
          </p:nvCxnSpPr>
          <p:spPr>
            <a:xfrm rot="13095000">
              <a:off x="5669383" y="4274950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5" name="直接连接符 1704"/>
            <p:cNvCxnSpPr/>
            <p:nvPr/>
          </p:nvCxnSpPr>
          <p:spPr>
            <a:xfrm rot="13230000">
              <a:off x="5632713" y="4244856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6" name="直接连接符 1705"/>
            <p:cNvCxnSpPr/>
            <p:nvPr/>
          </p:nvCxnSpPr>
          <p:spPr>
            <a:xfrm rot="13365000">
              <a:off x="5597254" y="4213346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7" name="直接连接符 1706"/>
            <p:cNvCxnSpPr/>
            <p:nvPr/>
          </p:nvCxnSpPr>
          <p:spPr>
            <a:xfrm rot="13500000">
              <a:off x="5563057" y="4180466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8" name="直接连接符 1707"/>
            <p:cNvCxnSpPr/>
            <p:nvPr/>
          </p:nvCxnSpPr>
          <p:spPr>
            <a:xfrm rot="13635000">
              <a:off x="5530179" y="4146271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9" name="直接连接符 1708"/>
            <p:cNvCxnSpPr/>
            <p:nvPr/>
          </p:nvCxnSpPr>
          <p:spPr>
            <a:xfrm rot="13770000">
              <a:off x="5498667" y="4110810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0" name="直接连接符 1709"/>
            <p:cNvCxnSpPr/>
            <p:nvPr/>
          </p:nvCxnSpPr>
          <p:spPr>
            <a:xfrm rot="13905000">
              <a:off x="5468573" y="4074141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1" name="直接连接符 1710"/>
            <p:cNvCxnSpPr/>
            <p:nvPr/>
          </p:nvCxnSpPr>
          <p:spPr>
            <a:xfrm rot="14040000">
              <a:off x="5439942" y="4036317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2" name="直接连接符 1711"/>
            <p:cNvCxnSpPr/>
            <p:nvPr/>
          </p:nvCxnSpPr>
          <p:spPr>
            <a:xfrm rot="14175000">
              <a:off x="5412818" y="3997400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3" name="直接连接符 1712"/>
            <p:cNvCxnSpPr/>
            <p:nvPr/>
          </p:nvCxnSpPr>
          <p:spPr>
            <a:xfrm rot="14310000">
              <a:off x="5387243" y="3957447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4" name="直接连接符 1713"/>
            <p:cNvCxnSpPr/>
            <p:nvPr/>
          </p:nvCxnSpPr>
          <p:spPr>
            <a:xfrm rot="14445000">
              <a:off x="5363255" y="3916520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5" name="直接连接符 1714"/>
            <p:cNvCxnSpPr/>
            <p:nvPr/>
          </p:nvCxnSpPr>
          <p:spPr>
            <a:xfrm rot="14580000">
              <a:off x="5340893" y="3874683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6" name="直接连接符 1715"/>
            <p:cNvCxnSpPr/>
            <p:nvPr/>
          </p:nvCxnSpPr>
          <p:spPr>
            <a:xfrm rot="14715000">
              <a:off x="5320191" y="3832001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7" name="直接连接符 1716"/>
            <p:cNvCxnSpPr/>
            <p:nvPr/>
          </p:nvCxnSpPr>
          <p:spPr>
            <a:xfrm rot="14850000">
              <a:off x="5301179" y="3788539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8" name="直接连接符 1717"/>
            <p:cNvCxnSpPr/>
            <p:nvPr/>
          </p:nvCxnSpPr>
          <p:spPr>
            <a:xfrm rot="14985000">
              <a:off x="5283889" y="3744365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9" name="直接连接符 1718"/>
            <p:cNvCxnSpPr/>
            <p:nvPr/>
          </p:nvCxnSpPr>
          <p:spPr>
            <a:xfrm rot="15120000">
              <a:off x="5268347" y="3699544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0" name="直接连接符 1719"/>
            <p:cNvCxnSpPr/>
            <p:nvPr/>
          </p:nvCxnSpPr>
          <p:spPr>
            <a:xfrm rot="15255000">
              <a:off x="5254577" y="3654149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1" name="直接连接符 1720"/>
            <p:cNvCxnSpPr/>
            <p:nvPr/>
          </p:nvCxnSpPr>
          <p:spPr>
            <a:xfrm rot="15390000">
              <a:off x="5242600" y="3608248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2" name="直接连接符 1721"/>
            <p:cNvCxnSpPr/>
            <p:nvPr/>
          </p:nvCxnSpPr>
          <p:spPr>
            <a:xfrm rot="15525000">
              <a:off x="5232433" y="3561913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3" name="直接连接符 1722"/>
            <p:cNvCxnSpPr/>
            <p:nvPr/>
          </p:nvCxnSpPr>
          <p:spPr>
            <a:xfrm rot="15660000">
              <a:off x="5224093" y="3515213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4" name="直接连接符 1723"/>
            <p:cNvCxnSpPr/>
            <p:nvPr/>
          </p:nvCxnSpPr>
          <p:spPr>
            <a:xfrm rot="15795000">
              <a:off x="5217594" y="3468222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5" name="直接连接符 1724"/>
            <p:cNvCxnSpPr/>
            <p:nvPr/>
          </p:nvCxnSpPr>
          <p:spPr>
            <a:xfrm rot="15930000">
              <a:off x="5212944" y="3421014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6" name="直接连接符 1725"/>
            <p:cNvCxnSpPr/>
            <p:nvPr/>
          </p:nvCxnSpPr>
          <p:spPr>
            <a:xfrm rot="16065000">
              <a:off x="5210152" y="3373658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7" name="直接连接符 1726"/>
            <p:cNvCxnSpPr/>
            <p:nvPr/>
          </p:nvCxnSpPr>
          <p:spPr>
            <a:xfrm rot="16335000">
              <a:off x="5210152" y="3278800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8" name="直接连接符 1727"/>
            <p:cNvCxnSpPr/>
            <p:nvPr/>
          </p:nvCxnSpPr>
          <p:spPr>
            <a:xfrm rot="16470000">
              <a:off x="5212944" y="3231445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9" name="直接连接符 1728"/>
            <p:cNvCxnSpPr/>
            <p:nvPr/>
          </p:nvCxnSpPr>
          <p:spPr>
            <a:xfrm rot="16605000">
              <a:off x="5217594" y="3184236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0" name="直接连接符 1729"/>
            <p:cNvCxnSpPr/>
            <p:nvPr/>
          </p:nvCxnSpPr>
          <p:spPr>
            <a:xfrm rot="16740000">
              <a:off x="5224093" y="3137245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1" name="直接连接符 1730"/>
            <p:cNvCxnSpPr/>
            <p:nvPr/>
          </p:nvCxnSpPr>
          <p:spPr>
            <a:xfrm rot="16875000">
              <a:off x="5232433" y="3090545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2" name="直接连接符 1731"/>
            <p:cNvCxnSpPr/>
            <p:nvPr/>
          </p:nvCxnSpPr>
          <p:spPr>
            <a:xfrm rot="17010000">
              <a:off x="5242600" y="3044210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3" name="直接连接符 1732"/>
            <p:cNvCxnSpPr/>
            <p:nvPr/>
          </p:nvCxnSpPr>
          <p:spPr>
            <a:xfrm rot="17145000">
              <a:off x="5254577" y="2998309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4" name="直接连接符 1733"/>
            <p:cNvCxnSpPr/>
            <p:nvPr/>
          </p:nvCxnSpPr>
          <p:spPr>
            <a:xfrm rot="17280000">
              <a:off x="5268347" y="2952913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5" name="直接连接符 1734"/>
            <p:cNvCxnSpPr/>
            <p:nvPr/>
          </p:nvCxnSpPr>
          <p:spPr>
            <a:xfrm rot="17415000">
              <a:off x="5283889" y="2908095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6" name="直接连接符 1735"/>
            <p:cNvCxnSpPr/>
            <p:nvPr/>
          </p:nvCxnSpPr>
          <p:spPr>
            <a:xfrm rot="17550000">
              <a:off x="5301179" y="2863920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7" name="直接连接符 1736"/>
            <p:cNvCxnSpPr/>
            <p:nvPr/>
          </p:nvCxnSpPr>
          <p:spPr>
            <a:xfrm rot="17685000">
              <a:off x="5320191" y="2820458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8" name="直接连接符 1737"/>
            <p:cNvCxnSpPr/>
            <p:nvPr/>
          </p:nvCxnSpPr>
          <p:spPr>
            <a:xfrm rot="17820000">
              <a:off x="5340893" y="2777775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9" name="直接连接符 1738"/>
            <p:cNvCxnSpPr/>
            <p:nvPr/>
          </p:nvCxnSpPr>
          <p:spPr>
            <a:xfrm rot="17955000">
              <a:off x="5363255" y="2735938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0" name="直接连接符 1739"/>
            <p:cNvCxnSpPr/>
            <p:nvPr/>
          </p:nvCxnSpPr>
          <p:spPr>
            <a:xfrm rot="18090000">
              <a:off x="5387243" y="2695013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1" name="直接连接符 1740"/>
            <p:cNvCxnSpPr/>
            <p:nvPr/>
          </p:nvCxnSpPr>
          <p:spPr>
            <a:xfrm rot="18225000">
              <a:off x="5412818" y="2655060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2" name="直接连接符 1741"/>
            <p:cNvCxnSpPr/>
            <p:nvPr/>
          </p:nvCxnSpPr>
          <p:spPr>
            <a:xfrm rot="18360000">
              <a:off x="5439942" y="2616141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3" name="直接连接符 1742"/>
            <p:cNvCxnSpPr/>
            <p:nvPr/>
          </p:nvCxnSpPr>
          <p:spPr>
            <a:xfrm rot="18495000">
              <a:off x="5468573" y="2578319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4" name="直接连接符 1743"/>
            <p:cNvCxnSpPr/>
            <p:nvPr/>
          </p:nvCxnSpPr>
          <p:spPr>
            <a:xfrm rot="18630000">
              <a:off x="5498667" y="2541648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5" name="直接连接符 1744"/>
            <p:cNvCxnSpPr/>
            <p:nvPr/>
          </p:nvCxnSpPr>
          <p:spPr>
            <a:xfrm rot="18765000">
              <a:off x="5530179" y="2506188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6" name="直接连接符 1745"/>
            <p:cNvCxnSpPr/>
            <p:nvPr/>
          </p:nvCxnSpPr>
          <p:spPr>
            <a:xfrm rot="18900000">
              <a:off x="5563057" y="2471992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7" name="直接连接符 1746"/>
            <p:cNvCxnSpPr/>
            <p:nvPr/>
          </p:nvCxnSpPr>
          <p:spPr>
            <a:xfrm rot="19035000">
              <a:off x="5597254" y="2439114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8" name="直接连接符 1747"/>
            <p:cNvCxnSpPr/>
            <p:nvPr/>
          </p:nvCxnSpPr>
          <p:spPr>
            <a:xfrm rot="19170000">
              <a:off x="5632713" y="2407603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9" name="直接连接符 1748"/>
            <p:cNvCxnSpPr/>
            <p:nvPr/>
          </p:nvCxnSpPr>
          <p:spPr>
            <a:xfrm rot="19305000">
              <a:off x="5669383" y="2377508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0" name="直接连接符 1749"/>
            <p:cNvCxnSpPr/>
            <p:nvPr/>
          </p:nvCxnSpPr>
          <p:spPr>
            <a:xfrm rot="19440000">
              <a:off x="5707206" y="2348877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1" name="直接连接符 1750"/>
            <p:cNvCxnSpPr/>
            <p:nvPr/>
          </p:nvCxnSpPr>
          <p:spPr>
            <a:xfrm rot="19575000">
              <a:off x="5746124" y="2321752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2" name="直接连接符 1751"/>
            <p:cNvCxnSpPr/>
            <p:nvPr/>
          </p:nvCxnSpPr>
          <p:spPr>
            <a:xfrm rot="19710000">
              <a:off x="5786078" y="2296177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3" name="直接连接符 1752"/>
            <p:cNvCxnSpPr/>
            <p:nvPr/>
          </p:nvCxnSpPr>
          <p:spPr>
            <a:xfrm rot="19845000">
              <a:off x="5827004" y="2272191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4" name="直接连接符 1753"/>
            <p:cNvCxnSpPr/>
            <p:nvPr/>
          </p:nvCxnSpPr>
          <p:spPr>
            <a:xfrm rot="19980000">
              <a:off x="5868841" y="2249827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5" name="直接连接符 1754"/>
            <p:cNvCxnSpPr/>
            <p:nvPr/>
          </p:nvCxnSpPr>
          <p:spPr>
            <a:xfrm rot="20115000">
              <a:off x="5911522" y="2229124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6" name="直接连接符 1755"/>
            <p:cNvCxnSpPr/>
            <p:nvPr/>
          </p:nvCxnSpPr>
          <p:spPr>
            <a:xfrm rot="20250000">
              <a:off x="5954985" y="2210114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7" name="直接连接符 1756"/>
            <p:cNvCxnSpPr/>
            <p:nvPr/>
          </p:nvCxnSpPr>
          <p:spPr>
            <a:xfrm rot="20385000">
              <a:off x="5999159" y="2192825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8" name="直接连接符 1757"/>
            <p:cNvCxnSpPr/>
            <p:nvPr/>
          </p:nvCxnSpPr>
          <p:spPr>
            <a:xfrm rot="20520000">
              <a:off x="6043980" y="2177282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9" name="直接连接符 1758"/>
            <p:cNvCxnSpPr/>
            <p:nvPr/>
          </p:nvCxnSpPr>
          <p:spPr>
            <a:xfrm rot="20655000">
              <a:off x="6089374" y="2163512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0" name="直接连接符 1759"/>
            <p:cNvCxnSpPr/>
            <p:nvPr/>
          </p:nvCxnSpPr>
          <p:spPr>
            <a:xfrm rot="20790000">
              <a:off x="6135275" y="2151534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1" name="直接连接符 1760"/>
            <p:cNvCxnSpPr/>
            <p:nvPr/>
          </p:nvCxnSpPr>
          <p:spPr>
            <a:xfrm rot="20925000">
              <a:off x="6181611" y="2141369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2" name="直接连接符 1761"/>
            <p:cNvCxnSpPr/>
            <p:nvPr/>
          </p:nvCxnSpPr>
          <p:spPr>
            <a:xfrm rot="21060000">
              <a:off x="6228311" y="2133030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3" name="直接连接符 1762"/>
            <p:cNvCxnSpPr/>
            <p:nvPr/>
          </p:nvCxnSpPr>
          <p:spPr>
            <a:xfrm rot="21195000">
              <a:off x="6275301" y="2126529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4" name="直接连接符 1763"/>
            <p:cNvCxnSpPr/>
            <p:nvPr/>
          </p:nvCxnSpPr>
          <p:spPr>
            <a:xfrm rot="21330000">
              <a:off x="6322510" y="2121879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5" name="直接连接符 1764"/>
            <p:cNvCxnSpPr/>
            <p:nvPr/>
          </p:nvCxnSpPr>
          <p:spPr>
            <a:xfrm rot="21465000">
              <a:off x="6369866" y="2119087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766" name="组合 1765"/>
            <p:cNvGrpSpPr/>
            <p:nvPr/>
          </p:nvGrpSpPr>
          <p:grpSpPr>
            <a:xfrm>
              <a:off x="5138158" y="3397291"/>
              <a:ext cx="2561359" cy="0"/>
              <a:chOff x="1701800" y="2755900"/>
              <a:chExt cx="2746508" cy="0"/>
            </a:xfrm>
          </p:grpSpPr>
          <p:cxnSp>
            <p:nvCxnSpPr>
              <p:cNvPr id="1780" name="直接连接符 1779"/>
              <p:cNvCxnSpPr/>
              <p:nvPr/>
            </p:nvCxnSpPr>
            <p:spPr>
              <a:xfrm flipH="1">
                <a:off x="4185508" y="2755900"/>
                <a:ext cx="262800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81" name="直接连接符 1780"/>
              <p:cNvCxnSpPr/>
              <p:nvPr/>
            </p:nvCxnSpPr>
            <p:spPr>
              <a:xfrm>
                <a:off x="1701800" y="2755900"/>
                <a:ext cx="261951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67" name="组合 1766"/>
            <p:cNvGrpSpPr/>
            <p:nvPr/>
          </p:nvGrpSpPr>
          <p:grpSpPr>
            <a:xfrm rot="5400000">
              <a:off x="5135198" y="3399427"/>
              <a:ext cx="2561359" cy="0"/>
              <a:chOff x="1701800" y="2755900"/>
              <a:chExt cx="2746508" cy="0"/>
            </a:xfrm>
          </p:grpSpPr>
          <p:cxnSp>
            <p:nvCxnSpPr>
              <p:cNvPr id="1778" name="直接连接符 1777"/>
              <p:cNvCxnSpPr/>
              <p:nvPr/>
            </p:nvCxnSpPr>
            <p:spPr>
              <a:xfrm flipH="1">
                <a:off x="4185508" y="2755900"/>
                <a:ext cx="262800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9" name="直接连接符 1778"/>
              <p:cNvCxnSpPr/>
              <p:nvPr/>
            </p:nvCxnSpPr>
            <p:spPr>
              <a:xfrm>
                <a:off x="1701800" y="2755900"/>
                <a:ext cx="261951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68" name="组合 1767"/>
            <p:cNvGrpSpPr/>
            <p:nvPr/>
          </p:nvGrpSpPr>
          <p:grpSpPr>
            <a:xfrm rot="2700000">
              <a:off x="5204711" y="3330546"/>
              <a:ext cx="2561359" cy="0"/>
              <a:chOff x="1701800" y="2755900"/>
              <a:chExt cx="2746508" cy="0"/>
            </a:xfrm>
          </p:grpSpPr>
          <p:cxnSp>
            <p:nvCxnSpPr>
              <p:cNvPr id="1776" name="直接连接符 1775"/>
              <p:cNvCxnSpPr/>
              <p:nvPr/>
            </p:nvCxnSpPr>
            <p:spPr>
              <a:xfrm flipH="1">
                <a:off x="4185508" y="2755900"/>
                <a:ext cx="262800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7" name="直接连接符 1776"/>
              <p:cNvCxnSpPr/>
              <p:nvPr/>
            </p:nvCxnSpPr>
            <p:spPr>
              <a:xfrm>
                <a:off x="1701800" y="2755900"/>
                <a:ext cx="261951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69" name="组合 1768"/>
            <p:cNvGrpSpPr/>
            <p:nvPr/>
          </p:nvGrpSpPr>
          <p:grpSpPr>
            <a:xfrm rot="18900000" flipH="1">
              <a:off x="5171553" y="3432524"/>
              <a:ext cx="2561359" cy="0"/>
              <a:chOff x="1701800" y="2755900"/>
              <a:chExt cx="2746508" cy="0"/>
            </a:xfrm>
          </p:grpSpPr>
          <p:cxnSp>
            <p:nvCxnSpPr>
              <p:cNvPr id="1774" name="直接连接符 1773"/>
              <p:cNvCxnSpPr/>
              <p:nvPr/>
            </p:nvCxnSpPr>
            <p:spPr>
              <a:xfrm flipH="1">
                <a:off x="4185508" y="2755900"/>
                <a:ext cx="262800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5" name="直接连接符 1774"/>
              <p:cNvCxnSpPr/>
              <p:nvPr/>
            </p:nvCxnSpPr>
            <p:spPr>
              <a:xfrm>
                <a:off x="1701800" y="2755900"/>
                <a:ext cx="261951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70" name="组合 1769"/>
            <p:cNvGrpSpPr/>
            <p:nvPr/>
          </p:nvGrpSpPr>
          <p:grpSpPr>
            <a:xfrm>
              <a:off x="5647692" y="3497073"/>
              <a:ext cx="1595893" cy="4384"/>
              <a:chOff x="4348478" y="2336853"/>
              <a:chExt cx="1400060" cy="3846"/>
            </a:xfrm>
          </p:grpSpPr>
          <p:cxnSp>
            <p:nvCxnSpPr>
              <p:cNvPr id="1772" name="直接连接符 1771"/>
              <p:cNvCxnSpPr/>
              <p:nvPr/>
            </p:nvCxnSpPr>
            <p:spPr>
              <a:xfrm>
                <a:off x="4348478" y="2336853"/>
                <a:ext cx="1400060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3" name="直接连接符 1772"/>
              <p:cNvCxnSpPr/>
              <p:nvPr/>
            </p:nvCxnSpPr>
            <p:spPr>
              <a:xfrm>
                <a:off x="4818231" y="2340699"/>
                <a:ext cx="426935" cy="0"/>
              </a:xfrm>
              <a:prstGeom prst="line">
                <a:avLst/>
              </a:prstGeom>
              <a:ln w="381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85" name="组合 1784"/>
            <p:cNvGrpSpPr/>
            <p:nvPr/>
          </p:nvGrpSpPr>
          <p:grpSpPr>
            <a:xfrm>
              <a:off x="8399907" y="1834224"/>
              <a:ext cx="3137826" cy="3137826"/>
              <a:chOff x="2329031" y="904800"/>
              <a:chExt cx="2752780" cy="2752780"/>
            </a:xfrm>
          </p:grpSpPr>
          <p:sp>
            <p:nvSpPr>
              <p:cNvPr id="1960" name="椭圆 1959"/>
              <p:cNvSpPr/>
              <p:nvPr/>
            </p:nvSpPr>
            <p:spPr>
              <a:xfrm>
                <a:off x="2329031" y="904800"/>
                <a:ext cx="2752780" cy="275278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31750">
                <a:gradFill flip="none" rotWithShape="1">
                  <a:gsLst>
                    <a:gs pos="100000">
                      <a:schemeClr val="bg1"/>
                    </a:gs>
                    <a:gs pos="0">
                      <a:schemeClr val="bg1">
                        <a:lumMod val="6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innerShdw blurRad="127000" dist="76200" dir="13500000">
                  <a:prstClr val="black">
                    <a:alpha val="4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961" name="椭圆 1960"/>
              <p:cNvSpPr/>
              <p:nvPr/>
            </p:nvSpPr>
            <p:spPr>
              <a:xfrm>
                <a:off x="2490959" y="1059959"/>
                <a:ext cx="2431374" cy="2431374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1"/>
              </a:gradFill>
              <a:ln w="317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101600" dist="50800" dir="2700000" algn="tl" rotWithShape="0">
                  <a:prstClr val="black">
                    <a:alpha val="5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786" name="文本框 1785"/>
            <p:cNvSpPr txBox="1"/>
            <p:nvPr/>
          </p:nvSpPr>
          <p:spPr>
            <a:xfrm>
              <a:off x="9454897" y="2924717"/>
              <a:ext cx="112121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rgbClr val="E87071"/>
                  </a:solidFill>
                  <a:latin typeface="Impact" panose="020B0806030902050204" pitchFamily="34" charset="0"/>
                </a:rPr>
                <a:t>37</a:t>
              </a:r>
              <a:r>
                <a:rPr lang="en-US" altLang="zh-CN" sz="2000" dirty="0">
                  <a:solidFill>
                    <a:srgbClr val="E87071"/>
                  </a:solidFill>
                  <a:latin typeface="Impact" panose="020B0806030902050204" pitchFamily="34" charset="0"/>
                </a:rPr>
                <a:t>%</a:t>
              </a:r>
              <a:endParaRPr lang="zh-CN" altLang="en-US" sz="3600" dirty="0">
                <a:solidFill>
                  <a:srgbClr val="E87071"/>
                </a:solidFill>
                <a:latin typeface="Impact" panose="020B0806030902050204" pitchFamily="34" charset="0"/>
              </a:endParaRPr>
            </a:p>
          </p:txBody>
        </p:sp>
        <p:cxnSp>
          <p:nvCxnSpPr>
            <p:cNvPr id="1787" name="直接连接符 1786"/>
            <p:cNvCxnSpPr/>
            <p:nvPr/>
          </p:nvCxnSpPr>
          <p:spPr>
            <a:xfrm>
              <a:off x="9973295" y="2118156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8" name="直接连接符 1787"/>
            <p:cNvCxnSpPr/>
            <p:nvPr/>
          </p:nvCxnSpPr>
          <p:spPr>
            <a:xfrm rot="135000">
              <a:off x="10020723" y="2119087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9" name="直接连接符 1788"/>
            <p:cNvCxnSpPr/>
            <p:nvPr/>
          </p:nvCxnSpPr>
          <p:spPr>
            <a:xfrm rot="270000">
              <a:off x="10068079" y="2121879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0" name="直接连接符 1789"/>
            <p:cNvCxnSpPr/>
            <p:nvPr/>
          </p:nvCxnSpPr>
          <p:spPr>
            <a:xfrm rot="405000">
              <a:off x="10115288" y="2126529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1" name="直接连接符 1790"/>
            <p:cNvCxnSpPr/>
            <p:nvPr/>
          </p:nvCxnSpPr>
          <p:spPr>
            <a:xfrm rot="540000">
              <a:off x="10162279" y="2133030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2" name="直接连接符 1791"/>
            <p:cNvCxnSpPr/>
            <p:nvPr/>
          </p:nvCxnSpPr>
          <p:spPr>
            <a:xfrm rot="675000">
              <a:off x="10208978" y="2141369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3" name="直接连接符 1792"/>
            <p:cNvCxnSpPr/>
            <p:nvPr/>
          </p:nvCxnSpPr>
          <p:spPr>
            <a:xfrm rot="810000">
              <a:off x="10255314" y="2151534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4" name="直接连接符 1793"/>
            <p:cNvCxnSpPr/>
            <p:nvPr/>
          </p:nvCxnSpPr>
          <p:spPr>
            <a:xfrm rot="945000">
              <a:off x="10301215" y="2163512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5" name="直接连接符 1794"/>
            <p:cNvCxnSpPr/>
            <p:nvPr/>
          </p:nvCxnSpPr>
          <p:spPr>
            <a:xfrm rot="1080000">
              <a:off x="10346610" y="2177282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6" name="直接连接符 1795"/>
            <p:cNvCxnSpPr/>
            <p:nvPr/>
          </p:nvCxnSpPr>
          <p:spPr>
            <a:xfrm rot="1215000">
              <a:off x="10391430" y="2192825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7" name="直接连接符 1796"/>
            <p:cNvCxnSpPr/>
            <p:nvPr/>
          </p:nvCxnSpPr>
          <p:spPr>
            <a:xfrm rot="1350000">
              <a:off x="10435605" y="2210114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8" name="直接连接符 1797"/>
            <p:cNvCxnSpPr/>
            <p:nvPr/>
          </p:nvCxnSpPr>
          <p:spPr>
            <a:xfrm rot="1485000">
              <a:off x="10479067" y="2229124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9" name="直接连接符 1798"/>
            <p:cNvCxnSpPr/>
            <p:nvPr/>
          </p:nvCxnSpPr>
          <p:spPr>
            <a:xfrm rot="1620000">
              <a:off x="10521749" y="2249827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0" name="直接连接符 1799"/>
            <p:cNvCxnSpPr/>
            <p:nvPr/>
          </p:nvCxnSpPr>
          <p:spPr>
            <a:xfrm rot="1755000">
              <a:off x="10563585" y="2272191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1" name="直接连接符 1800"/>
            <p:cNvCxnSpPr/>
            <p:nvPr/>
          </p:nvCxnSpPr>
          <p:spPr>
            <a:xfrm rot="1890000">
              <a:off x="10604511" y="2296177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2" name="直接连接符 1801"/>
            <p:cNvCxnSpPr/>
            <p:nvPr/>
          </p:nvCxnSpPr>
          <p:spPr>
            <a:xfrm rot="2025000">
              <a:off x="10644465" y="2321752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3" name="直接连接符 1802"/>
            <p:cNvCxnSpPr/>
            <p:nvPr/>
          </p:nvCxnSpPr>
          <p:spPr>
            <a:xfrm rot="2160000">
              <a:off x="10683383" y="2348877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4" name="直接连接符 1803"/>
            <p:cNvCxnSpPr/>
            <p:nvPr/>
          </p:nvCxnSpPr>
          <p:spPr>
            <a:xfrm rot="2295000">
              <a:off x="10721206" y="2377508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5" name="直接连接符 1804"/>
            <p:cNvCxnSpPr/>
            <p:nvPr/>
          </p:nvCxnSpPr>
          <p:spPr>
            <a:xfrm rot="2430000">
              <a:off x="10757876" y="2407603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6" name="直接连接符 1805"/>
            <p:cNvCxnSpPr/>
            <p:nvPr/>
          </p:nvCxnSpPr>
          <p:spPr>
            <a:xfrm rot="2565000">
              <a:off x="10793335" y="2439114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7" name="直接连接符 1806"/>
            <p:cNvCxnSpPr/>
            <p:nvPr/>
          </p:nvCxnSpPr>
          <p:spPr>
            <a:xfrm rot="2700000">
              <a:off x="10827532" y="2471992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8" name="直接连接符 1807"/>
            <p:cNvCxnSpPr/>
            <p:nvPr/>
          </p:nvCxnSpPr>
          <p:spPr>
            <a:xfrm rot="2835000">
              <a:off x="10860411" y="2506188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9" name="直接连接符 1808"/>
            <p:cNvCxnSpPr/>
            <p:nvPr/>
          </p:nvCxnSpPr>
          <p:spPr>
            <a:xfrm rot="2970000">
              <a:off x="10891922" y="2541648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0" name="直接连接符 1809"/>
            <p:cNvCxnSpPr/>
            <p:nvPr/>
          </p:nvCxnSpPr>
          <p:spPr>
            <a:xfrm rot="3105000">
              <a:off x="10922016" y="2578319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1" name="直接连接符 1810"/>
            <p:cNvCxnSpPr/>
            <p:nvPr/>
          </p:nvCxnSpPr>
          <p:spPr>
            <a:xfrm rot="3240000">
              <a:off x="10950647" y="2616141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2" name="直接连接符 1811"/>
            <p:cNvCxnSpPr/>
            <p:nvPr/>
          </p:nvCxnSpPr>
          <p:spPr>
            <a:xfrm rot="3375000">
              <a:off x="10977772" y="2655060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3" name="直接连接符 1812"/>
            <p:cNvCxnSpPr/>
            <p:nvPr/>
          </p:nvCxnSpPr>
          <p:spPr>
            <a:xfrm rot="3510000">
              <a:off x="11003346" y="2695013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4" name="直接连接符 1813"/>
            <p:cNvCxnSpPr/>
            <p:nvPr/>
          </p:nvCxnSpPr>
          <p:spPr>
            <a:xfrm rot="3645000">
              <a:off x="11027334" y="2735938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5" name="直接连接符 1814"/>
            <p:cNvCxnSpPr/>
            <p:nvPr/>
          </p:nvCxnSpPr>
          <p:spPr>
            <a:xfrm rot="3780000">
              <a:off x="11049696" y="2777775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6" name="直接连接符 1815"/>
            <p:cNvCxnSpPr/>
            <p:nvPr/>
          </p:nvCxnSpPr>
          <p:spPr>
            <a:xfrm rot="3915000">
              <a:off x="11070399" y="2820458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7" name="直接连接符 1816"/>
            <p:cNvCxnSpPr/>
            <p:nvPr/>
          </p:nvCxnSpPr>
          <p:spPr>
            <a:xfrm rot="4050000">
              <a:off x="11089410" y="2863920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8" name="直接连接符 1817"/>
            <p:cNvCxnSpPr/>
            <p:nvPr/>
          </p:nvCxnSpPr>
          <p:spPr>
            <a:xfrm rot="4185000">
              <a:off x="11106700" y="2908095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9" name="直接连接符 1818"/>
            <p:cNvCxnSpPr/>
            <p:nvPr/>
          </p:nvCxnSpPr>
          <p:spPr>
            <a:xfrm rot="4320000">
              <a:off x="11122240" y="2952913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0" name="直接连接符 1819"/>
            <p:cNvCxnSpPr/>
            <p:nvPr/>
          </p:nvCxnSpPr>
          <p:spPr>
            <a:xfrm rot="4455000">
              <a:off x="11136012" y="2998309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1" name="直接连接符 1820"/>
            <p:cNvCxnSpPr/>
            <p:nvPr/>
          </p:nvCxnSpPr>
          <p:spPr>
            <a:xfrm rot="4590000">
              <a:off x="11147989" y="3044210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2" name="直接连接符 1821"/>
            <p:cNvCxnSpPr/>
            <p:nvPr/>
          </p:nvCxnSpPr>
          <p:spPr>
            <a:xfrm rot="4725000">
              <a:off x="11158156" y="3090545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3" name="直接连接符 1822"/>
            <p:cNvCxnSpPr/>
            <p:nvPr/>
          </p:nvCxnSpPr>
          <p:spPr>
            <a:xfrm rot="4860000">
              <a:off x="11166495" y="3137245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4" name="直接连接符 1823"/>
            <p:cNvCxnSpPr/>
            <p:nvPr/>
          </p:nvCxnSpPr>
          <p:spPr>
            <a:xfrm rot="4995000">
              <a:off x="11172995" y="3184236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5" name="直接连接符 1824"/>
            <p:cNvCxnSpPr/>
            <p:nvPr/>
          </p:nvCxnSpPr>
          <p:spPr>
            <a:xfrm rot="5130000">
              <a:off x="11177645" y="3231445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6" name="直接连接符 1825"/>
            <p:cNvCxnSpPr/>
            <p:nvPr/>
          </p:nvCxnSpPr>
          <p:spPr>
            <a:xfrm rot="5265000">
              <a:off x="11180437" y="3278800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7" name="直接连接符 1826"/>
            <p:cNvCxnSpPr/>
            <p:nvPr/>
          </p:nvCxnSpPr>
          <p:spPr>
            <a:xfrm rot="5535000">
              <a:off x="11180437" y="3373658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8" name="直接连接符 1827"/>
            <p:cNvCxnSpPr/>
            <p:nvPr/>
          </p:nvCxnSpPr>
          <p:spPr>
            <a:xfrm rot="5670000">
              <a:off x="11177645" y="3421014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9" name="直接连接符 1828"/>
            <p:cNvCxnSpPr/>
            <p:nvPr/>
          </p:nvCxnSpPr>
          <p:spPr>
            <a:xfrm rot="5805000">
              <a:off x="11172995" y="3468222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0" name="直接连接符 1829"/>
            <p:cNvCxnSpPr/>
            <p:nvPr/>
          </p:nvCxnSpPr>
          <p:spPr>
            <a:xfrm rot="5940000">
              <a:off x="11166495" y="3515213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1" name="直接连接符 1830"/>
            <p:cNvCxnSpPr/>
            <p:nvPr/>
          </p:nvCxnSpPr>
          <p:spPr>
            <a:xfrm rot="6075000">
              <a:off x="11158156" y="3561913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2" name="直接连接符 1831"/>
            <p:cNvCxnSpPr/>
            <p:nvPr/>
          </p:nvCxnSpPr>
          <p:spPr>
            <a:xfrm rot="6210000">
              <a:off x="11147989" y="3608248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3" name="直接连接符 1832"/>
            <p:cNvCxnSpPr/>
            <p:nvPr/>
          </p:nvCxnSpPr>
          <p:spPr>
            <a:xfrm rot="6345000">
              <a:off x="11136012" y="3654149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4" name="直接连接符 1833"/>
            <p:cNvCxnSpPr/>
            <p:nvPr/>
          </p:nvCxnSpPr>
          <p:spPr>
            <a:xfrm rot="6480000">
              <a:off x="11122240" y="3699544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5" name="直接连接符 1834"/>
            <p:cNvCxnSpPr/>
            <p:nvPr/>
          </p:nvCxnSpPr>
          <p:spPr>
            <a:xfrm rot="6615000">
              <a:off x="11106700" y="3744365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6" name="直接连接符 1835"/>
            <p:cNvCxnSpPr/>
            <p:nvPr/>
          </p:nvCxnSpPr>
          <p:spPr>
            <a:xfrm rot="6750000">
              <a:off x="11089410" y="3788539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7" name="直接连接符 1836"/>
            <p:cNvCxnSpPr/>
            <p:nvPr/>
          </p:nvCxnSpPr>
          <p:spPr>
            <a:xfrm rot="6885000">
              <a:off x="11070399" y="3832001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8" name="直接连接符 1837"/>
            <p:cNvCxnSpPr/>
            <p:nvPr/>
          </p:nvCxnSpPr>
          <p:spPr>
            <a:xfrm rot="7020000">
              <a:off x="11049696" y="3874683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9" name="直接连接符 1838"/>
            <p:cNvCxnSpPr/>
            <p:nvPr/>
          </p:nvCxnSpPr>
          <p:spPr>
            <a:xfrm rot="7155000">
              <a:off x="11027334" y="3916520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0" name="直接连接符 1839"/>
            <p:cNvCxnSpPr/>
            <p:nvPr/>
          </p:nvCxnSpPr>
          <p:spPr>
            <a:xfrm rot="7290000">
              <a:off x="11003346" y="3957447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1" name="直接连接符 1840"/>
            <p:cNvCxnSpPr/>
            <p:nvPr/>
          </p:nvCxnSpPr>
          <p:spPr>
            <a:xfrm rot="7425000">
              <a:off x="10977772" y="3997400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2" name="直接连接符 1841"/>
            <p:cNvCxnSpPr/>
            <p:nvPr/>
          </p:nvCxnSpPr>
          <p:spPr>
            <a:xfrm rot="7560000">
              <a:off x="10950647" y="4036317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3" name="直接连接符 1842"/>
            <p:cNvCxnSpPr/>
            <p:nvPr/>
          </p:nvCxnSpPr>
          <p:spPr>
            <a:xfrm rot="7695000">
              <a:off x="10922016" y="4074141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4" name="直接连接符 1843"/>
            <p:cNvCxnSpPr/>
            <p:nvPr/>
          </p:nvCxnSpPr>
          <p:spPr>
            <a:xfrm rot="7830000">
              <a:off x="10891922" y="4110810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5" name="直接连接符 1844"/>
            <p:cNvCxnSpPr/>
            <p:nvPr/>
          </p:nvCxnSpPr>
          <p:spPr>
            <a:xfrm rot="7965000">
              <a:off x="10860411" y="4146271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6" name="直接连接符 1845"/>
            <p:cNvCxnSpPr/>
            <p:nvPr/>
          </p:nvCxnSpPr>
          <p:spPr>
            <a:xfrm rot="8100000">
              <a:off x="10827532" y="4180466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7" name="直接连接符 1846"/>
            <p:cNvCxnSpPr/>
            <p:nvPr/>
          </p:nvCxnSpPr>
          <p:spPr>
            <a:xfrm rot="8235000">
              <a:off x="10793335" y="4213346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8" name="直接连接符 1847"/>
            <p:cNvCxnSpPr/>
            <p:nvPr/>
          </p:nvCxnSpPr>
          <p:spPr>
            <a:xfrm rot="8370000">
              <a:off x="10757876" y="4244856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9" name="直接连接符 1848"/>
            <p:cNvCxnSpPr/>
            <p:nvPr/>
          </p:nvCxnSpPr>
          <p:spPr>
            <a:xfrm rot="8505000">
              <a:off x="10721206" y="4274950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0" name="直接连接符 1849"/>
            <p:cNvCxnSpPr/>
            <p:nvPr/>
          </p:nvCxnSpPr>
          <p:spPr>
            <a:xfrm rot="8640000">
              <a:off x="10683383" y="4303581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1" name="直接连接符 1850"/>
            <p:cNvCxnSpPr/>
            <p:nvPr/>
          </p:nvCxnSpPr>
          <p:spPr>
            <a:xfrm rot="8775000">
              <a:off x="10644465" y="4330706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2" name="直接连接符 1851"/>
            <p:cNvCxnSpPr/>
            <p:nvPr/>
          </p:nvCxnSpPr>
          <p:spPr>
            <a:xfrm rot="8910000">
              <a:off x="10604511" y="4356281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3" name="直接连接符 1852"/>
            <p:cNvCxnSpPr/>
            <p:nvPr/>
          </p:nvCxnSpPr>
          <p:spPr>
            <a:xfrm rot="9045000">
              <a:off x="10563585" y="4380269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4" name="直接连接符 1853"/>
            <p:cNvCxnSpPr/>
            <p:nvPr/>
          </p:nvCxnSpPr>
          <p:spPr>
            <a:xfrm rot="9180000">
              <a:off x="10521749" y="4402631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5" name="直接连接符 1854"/>
            <p:cNvCxnSpPr/>
            <p:nvPr/>
          </p:nvCxnSpPr>
          <p:spPr>
            <a:xfrm rot="9315000">
              <a:off x="10479067" y="4423333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6" name="直接连接符 1855"/>
            <p:cNvCxnSpPr/>
            <p:nvPr/>
          </p:nvCxnSpPr>
          <p:spPr>
            <a:xfrm rot="9450000">
              <a:off x="10435605" y="4442345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7" name="直接连接符 1856"/>
            <p:cNvCxnSpPr/>
            <p:nvPr/>
          </p:nvCxnSpPr>
          <p:spPr>
            <a:xfrm rot="9585000">
              <a:off x="10391430" y="4459634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8" name="直接连接符 1857"/>
            <p:cNvCxnSpPr/>
            <p:nvPr/>
          </p:nvCxnSpPr>
          <p:spPr>
            <a:xfrm rot="9720000">
              <a:off x="10346610" y="4475175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9" name="直接连接符 1858"/>
            <p:cNvCxnSpPr/>
            <p:nvPr/>
          </p:nvCxnSpPr>
          <p:spPr>
            <a:xfrm rot="9855000">
              <a:off x="10301215" y="4488947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0" name="直接连接符 1859"/>
            <p:cNvCxnSpPr/>
            <p:nvPr/>
          </p:nvCxnSpPr>
          <p:spPr>
            <a:xfrm rot="9990000">
              <a:off x="10255314" y="4500924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1" name="直接连接符 1860"/>
            <p:cNvCxnSpPr/>
            <p:nvPr/>
          </p:nvCxnSpPr>
          <p:spPr>
            <a:xfrm rot="10125000">
              <a:off x="10208978" y="4511091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2" name="直接连接符 1861"/>
            <p:cNvCxnSpPr/>
            <p:nvPr/>
          </p:nvCxnSpPr>
          <p:spPr>
            <a:xfrm rot="10260000">
              <a:off x="10162279" y="4519430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3" name="直接连接符 1862"/>
            <p:cNvCxnSpPr/>
            <p:nvPr/>
          </p:nvCxnSpPr>
          <p:spPr>
            <a:xfrm rot="10395000">
              <a:off x="10115288" y="4525929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4" name="直接连接符 1863"/>
            <p:cNvCxnSpPr/>
            <p:nvPr/>
          </p:nvCxnSpPr>
          <p:spPr>
            <a:xfrm rot="10530000">
              <a:off x="10068079" y="4530580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5" name="直接连接符 1864"/>
            <p:cNvCxnSpPr/>
            <p:nvPr/>
          </p:nvCxnSpPr>
          <p:spPr>
            <a:xfrm rot="10665000">
              <a:off x="10020723" y="4533371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6" name="直接连接符 1865"/>
            <p:cNvCxnSpPr/>
            <p:nvPr/>
          </p:nvCxnSpPr>
          <p:spPr>
            <a:xfrm rot="10935000">
              <a:off x="9925866" y="4533371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7" name="直接连接符 1866"/>
            <p:cNvCxnSpPr/>
            <p:nvPr/>
          </p:nvCxnSpPr>
          <p:spPr>
            <a:xfrm rot="11070000">
              <a:off x="9878510" y="4530580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8" name="直接连接符 1867"/>
            <p:cNvCxnSpPr/>
            <p:nvPr/>
          </p:nvCxnSpPr>
          <p:spPr>
            <a:xfrm rot="11205000">
              <a:off x="9831301" y="4525929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9" name="直接连接符 1868"/>
            <p:cNvCxnSpPr/>
            <p:nvPr/>
          </p:nvCxnSpPr>
          <p:spPr>
            <a:xfrm rot="11340000">
              <a:off x="9784311" y="4519430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0" name="直接连接符 1869"/>
            <p:cNvCxnSpPr/>
            <p:nvPr/>
          </p:nvCxnSpPr>
          <p:spPr>
            <a:xfrm rot="11475000">
              <a:off x="9737611" y="4511091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1" name="直接连接符 1870"/>
            <p:cNvCxnSpPr/>
            <p:nvPr/>
          </p:nvCxnSpPr>
          <p:spPr>
            <a:xfrm rot="11610000">
              <a:off x="9691275" y="4500924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2" name="直接连接符 1871"/>
            <p:cNvCxnSpPr/>
            <p:nvPr/>
          </p:nvCxnSpPr>
          <p:spPr>
            <a:xfrm rot="11745000">
              <a:off x="9645374" y="4488947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3" name="直接连接符 1872"/>
            <p:cNvCxnSpPr/>
            <p:nvPr/>
          </p:nvCxnSpPr>
          <p:spPr>
            <a:xfrm rot="11880000">
              <a:off x="9599980" y="4475175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4" name="直接连接符 1873"/>
            <p:cNvCxnSpPr/>
            <p:nvPr/>
          </p:nvCxnSpPr>
          <p:spPr>
            <a:xfrm rot="12015000">
              <a:off x="9555159" y="4459634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5" name="直接连接符 1874"/>
            <p:cNvCxnSpPr/>
            <p:nvPr/>
          </p:nvCxnSpPr>
          <p:spPr>
            <a:xfrm rot="12150000">
              <a:off x="9510985" y="4442345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6" name="直接连接符 1875"/>
            <p:cNvCxnSpPr/>
            <p:nvPr/>
          </p:nvCxnSpPr>
          <p:spPr>
            <a:xfrm rot="12285000">
              <a:off x="9467522" y="4423333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7" name="直接连接符 1876"/>
            <p:cNvCxnSpPr/>
            <p:nvPr/>
          </p:nvCxnSpPr>
          <p:spPr>
            <a:xfrm rot="12420000">
              <a:off x="9424841" y="4402631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8" name="直接连接符 1877"/>
            <p:cNvCxnSpPr/>
            <p:nvPr/>
          </p:nvCxnSpPr>
          <p:spPr>
            <a:xfrm rot="12555000">
              <a:off x="9383004" y="4380269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9" name="直接连接符 1878"/>
            <p:cNvCxnSpPr/>
            <p:nvPr/>
          </p:nvCxnSpPr>
          <p:spPr>
            <a:xfrm rot="12690000">
              <a:off x="9342078" y="4356281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0" name="直接连接符 1879"/>
            <p:cNvCxnSpPr/>
            <p:nvPr/>
          </p:nvCxnSpPr>
          <p:spPr>
            <a:xfrm rot="12825000">
              <a:off x="9302124" y="4330706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1" name="直接连接符 1880"/>
            <p:cNvCxnSpPr/>
            <p:nvPr/>
          </p:nvCxnSpPr>
          <p:spPr>
            <a:xfrm rot="12960000">
              <a:off x="9263206" y="4303581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2" name="直接连接符 1881"/>
            <p:cNvCxnSpPr/>
            <p:nvPr/>
          </p:nvCxnSpPr>
          <p:spPr>
            <a:xfrm rot="13095000">
              <a:off x="9225383" y="4274950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3" name="直接连接符 1882"/>
            <p:cNvCxnSpPr/>
            <p:nvPr/>
          </p:nvCxnSpPr>
          <p:spPr>
            <a:xfrm rot="13230000">
              <a:off x="9188713" y="4244856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4" name="直接连接符 1883"/>
            <p:cNvCxnSpPr/>
            <p:nvPr/>
          </p:nvCxnSpPr>
          <p:spPr>
            <a:xfrm rot="13365000">
              <a:off x="9153254" y="4213346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5" name="直接连接符 1884"/>
            <p:cNvCxnSpPr/>
            <p:nvPr/>
          </p:nvCxnSpPr>
          <p:spPr>
            <a:xfrm rot="13500000">
              <a:off x="9119057" y="4180466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6" name="直接连接符 1885"/>
            <p:cNvCxnSpPr/>
            <p:nvPr/>
          </p:nvCxnSpPr>
          <p:spPr>
            <a:xfrm rot="13635000">
              <a:off x="9086179" y="4146271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7" name="直接连接符 1886"/>
            <p:cNvCxnSpPr/>
            <p:nvPr/>
          </p:nvCxnSpPr>
          <p:spPr>
            <a:xfrm rot="13770000">
              <a:off x="9054667" y="4110810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8" name="直接连接符 1887"/>
            <p:cNvCxnSpPr/>
            <p:nvPr/>
          </p:nvCxnSpPr>
          <p:spPr>
            <a:xfrm rot="13905000">
              <a:off x="9024573" y="4074141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9" name="直接连接符 1888"/>
            <p:cNvCxnSpPr/>
            <p:nvPr/>
          </p:nvCxnSpPr>
          <p:spPr>
            <a:xfrm rot="14040000">
              <a:off x="8995942" y="4036317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0" name="直接连接符 1889"/>
            <p:cNvCxnSpPr/>
            <p:nvPr/>
          </p:nvCxnSpPr>
          <p:spPr>
            <a:xfrm rot="14175000">
              <a:off x="8968818" y="3997400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1" name="直接连接符 1890"/>
            <p:cNvCxnSpPr/>
            <p:nvPr/>
          </p:nvCxnSpPr>
          <p:spPr>
            <a:xfrm rot="14310000">
              <a:off x="8943243" y="3957447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2" name="直接连接符 1891"/>
            <p:cNvCxnSpPr/>
            <p:nvPr/>
          </p:nvCxnSpPr>
          <p:spPr>
            <a:xfrm rot="14445000">
              <a:off x="8919255" y="3916520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3" name="直接连接符 1892"/>
            <p:cNvCxnSpPr/>
            <p:nvPr/>
          </p:nvCxnSpPr>
          <p:spPr>
            <a:xfrm rot="14580000">
              <a:off x="8896893" y="3874683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4" name="直接连接符 1893"/>
            <p:cNvCxnSpPr/>
            <p:nvPr/>
          </p:nvCxnSpPr>
          <p:spPr>
            <a:xfrm rot="14715000">
              <a:off x="8876191" y="3832001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5" name="直接连接符 1894"/>
            <p:cNvCxnSpPr/>
            <p:nvPr/>
          </p:nvCxnSpPr>
          <p:spPr>
            <a:xfrm rot="14850000">
              <a:off x="8857179" y="3788539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6" name="直接连接符 1895"/>
            <p:cNvCxnSpPr/>
            <p:nvPr/>
          </p:nvCxnSpPr>
          <p:spPr>
            <a:xfrm rot="14985000">
              <a:off x="8839889" y="3744365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7" name="直接连接符 1896"/>
            <p:cNvCxnSpPr/>
            <p:nvPr/>
          </p:nvCxnSpPr>
          <p:spPr>
            <a:xfrm rot="15120000">
              <a:off x="8824347" y="3699544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8" name="直接连接符 1897"/>
            <p:cNvCxnSpPr/>
            <p:nvPr/>
          </p:nvCxnSpPr>
          <p:spPr>
            <a:xfrm rot="15255000">
              <a:off x="8810577" y="3654149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9" name="直接连接符 1898"/>
            <p:cNvCxnSpPr/>
            <p:nvPr/>
          </p:nvCxnSpPr>
          <p:spPr>
            <a:xfrm rot="15390000">
              <a:off x="8798600" y="3608248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0" name="直接连接符 1899"/>
            <p:cNvCxnSpPr/>
            <p:nvPr/>
          </p:nvCxnSpPr>
          <p:spPr>
            <a:xfrm rot="15525000">
              <a:off x="8788433" y="3561913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1" name="直接连接符 1900"/>
            <p:cNvCxnSpPr/>
            <p:nvPr/>
          </p:nvCxnSpPr>
          <p:spPr>
            <a:xfrm rot="15660000">
              <a:off x="8780093" y="3515213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2" name="直接连接符 1901"/>
            <p:cNvCxnSpPr/>
            <p:nvPr/>
          </p:nvCxnSpPr>
          <p:spPr>
            <a:xfrm rot="15795000">
              <a:off x="8773594" y="3468222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3" name="直接连接符 1902"/>
            <p:cNvCxnSpPr/>
            <p:nvPr/>
          </p:nvCxnSpPr>
          <p:spPr>
            <a:xfrm rot="15930000">
              <a:off x="8768944" y="3421014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4" name="直接连接符 1903"/>
            <p:cNvCxnSpPr/>
            <p:nvPr/>
          </p:nvCxnSpPr>
          <p:spPr>
            <a:xfrm rot="16065000">
              <a:off x="8766152" y="3373658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5" name="直接连接符 1904"/>
            <p:cNvCxnSpPr/>
            <p:nvPr/>
          </p:nvCxnSpPr>
          <p:spPr>
            <a:xfrm rot="16335000">
              <a:off x="8766152" y="3278800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6" name="直接连接符 1905"/>
            <p:cNvCxnSpPr/>
            <p:nvPr/>
          </p:nvCxnSpPr>
          <p:spPr>
            <a:xfrm rot="16470000">
              <a:off x="8768944" y="3231445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7" name="直接连接符 1906"/>
            <p:cNvCxnSpPr/>
            <p:nvPr/>
          </p:nvCxnSpPr>
          <p:spPr>
            <a:xfrm rot="16605000">
              <a:off x="8773594" y="3184236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8" name="直接连接符 1907"/>
            <p:cNvCxnSpPr/>
            <p:nvPr/>
          </p:nvCxnSpPr>
          <p:spPr>
            <a:xfrm rot="16740000">
              <a:off x="8780093" y="3137245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9" name="直接连接符 1908"/>
            <p:cNvCxnSpPr/>
            <p:nvPr/>
          </p:nvCxnSpPr>
          <p:spPr>
            <a:xfrm rot="16875000">
              <a:off x="8788433" y="3090545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0" name="直接连接符 1909"/>
            <p:cNvCxnSpPr/>
            <p:nvPr/>
          </p:nvCxnSpPr>
          <p:spPr>
            <a:xfrm rot="17010000">
              <a:off x="8798600" y="3044210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1" name="直接连接符 1910"/>
            <p:cNvCxnSpPr/>
            <p:nvPr/>
          </p:nvCxnSpPr>
          <p:spPr>
            <a:xfrm rot="17145000">
              <a:off x="8810577" y="2998309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2" name="直接连接符 1911"/>
            <p:cNvCxnSpPr/>
            <p:nvPr/>
          </p:nvCxnSpPr>
          <p:spPr>
            <a:xfrm rot="17280000">
              <a:off x="8824347" y="2952913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3" name="直接连接符 1912"/>
            <p:cNvCxnSpPr/>
            <p:nvPr/>
          </p:nvCxnSpPr>
          <p:spPr>
            <a:xfrm rot="17415000">
              <a:off x="8839889" y="2908095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4" name="直接连接符 1913"/>
            <p:cNvCxnSpPr/>
            <p:nvPr/>
          </p:nvCxnSpPr>
          <p:spPr>
            <a:xfrm rot="17550000">
              <a:off x="8857179" y="2863920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5" name="直接连接符 1914"/>
            <p:cNvCxnSpPr/>
            <p:nvPr/>
          </p:nvCxnSpPr>
          <p:spPr>
            <a:xfrm rot="17685000">
              <a:off x="8876191" y="2820458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6" name="直接连接符 1915"/>
            <p:cNvCxnSpPr/>
            <p:nvPr/>
          </p:nvCxnSpPr>
          <p:spPr>
            <a:xfrm rot="17820000">
              <a:off x="8896893" y="2777775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7" name="直接连接符 1916"/>
            <p:cNvCxnSpPr/>
            <p:nvPr/>
          </p:nvCxnSpPr>
          <p:spPr>
            <a:xfrm rot="17955000">
              <a:off x="8919255" y="2735938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8" name="直接连接符 1917"/>
            <p:cNvCxnSpPr/>
            <p:nvPr/>
          </p:nvCxnSpPr>
          <p:spPr>
            <a:xfrm rot="18090000">
              <a:off x="8943243" y="2695013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9" name="直接连接符 1918"/>
            <p:cNvCxnSpPr/>
            <p:nvPr/>
          </p:nvCxnSpPr>
          <p:spPr>
            <a:xfrm rot="18225000">
              <a:off x="8968818" y="2655060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0" name="直接连接符 1919"/>
            <p:cNvCxnSpPr/>
            <p:nvPr/>
          </p:nvCxnSpPr>
          <p:spPr>
            <a:xfrm rot="18360000">
              <a:off x="8995942" y="2616141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1" name="直接连接符 1920"/>
            <p:cNvCxnSpPr/>
            <p:nvPr/>
          </p:nvCxnSpPr>
          <p:spPr>
            <a:xfrm rot="18495000">
              <a:off x="9024573" y="2578319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2" name="直接连接符 1921"/>
            <p:cNvCxnSpPr/>
            <p:nvPr/>
          </p:nvCxnSpPr>
          <p:spPr>
            <a:xfrm rot="18630000">
              <a:off x="9054667" y="2541648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3" name="直接连接符 1922"/>
            <p:cNvCxnSpPr/>
            <p:nvPr/>
          </p:nvCxnSpPr>
          <p:spPr>
            <a:xfrm rot="18765000">
              <a:off x="9086179" y="2506188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4" name="直接连接符 1923"/>
            <p:cNvCxnSpPr/>
            <p:nvPr/>
          </p:nvCxnSpPr>
          <p:spPr>
            <a:xfrm rot="18900000">
              <a:off x="9119057" y="2471992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5" name="直接连接符 1924"/>
            <p:cNvCxnSpPr/>
            <p:nvPr/>
          </p:nvCxnSpPr>
          <p:spPr>
            <a:xfrm rot="19035000">
              <a:off x="9153254" y="2439114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6" name="直接连接符 1925"/>
            <p:cNvCxnSpPr/>
            <p:nvPr/>
          </p:nvCxnSpPr>
          <p:spPr>
            <a:xfrm rot="19170000">
              <a:off x="9188713" y="2407603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7" name="直接连接符 1926"/>
            <p:cNvCxnSpPr/>
            <p:nvPr/>
          </p:nvCxnSpPr>
          <p:spPr>
            <a:xfrm rot="19305000">
              <a:off x="9225383" y="2377508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8" name="直接连接符 1927"/>
            <p:cNvCxnSpPr/>
            <p:nvPr/>
          </p:nvCxnSpPr>
          <p:spPr>
            <a:xfrm rot="19440000">
              <a:off x="9263206" y="2348877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9" name="直接连接符 1928"/>
            <p:cNvCxnSpPr/>
            <p:nvPr/>
          </p:nvCxnSpPr>
          <p:spPr>
            <a:xfrm rot="19575000">
              <a:off x="9302124" y="2321752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0" name="直接连接符 1929"/>
            <p:cNvCxnSpPr/>
            <p:nvPr/>
          </p:nvCxnSpPr>
          <p:spPr>
            <a:xfrm rot="19710000">
              <a:off x="9342078" y="2296177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1" name="直接连接符 1930"/>
            <p:cNvCxnSpPr/>
            <p:nvPr/>
          </p:nvCxnSpPr>
          <p:spPr>
            <a:xfrm rot="19845000">
              <a:off x="9383004" y="2272191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2" name="直接连接符 1931"/>
            <p:cNvCxnSpPr/>
            <p:nvPr/>
          </p:nvCxnSpPr>
          <p:spPr>
            <a:xfrm rot="19980000">
              <a:off x="9424841" y="2249827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3" name="直接连接符 1932"/>
            <p:cNvCxnSpPr/>
            <p:nvPr/>
          </p:nvCxnSpPr>
          <p:spPr>
            <a:xfrm rot="20115000">
              <a:off x="9467522" y="2229124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4" name="直接连接符 1933"/>
            <p:cNvCxnSpPr/>
            <p:nvPr/>
          </p:nvCxnSpPr>
          <p:spPr>
            <a:xfrm rot="20250000">
              <a:off x="9510985" y="2210114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5" name="直接连接符 1934"/>
            <p:cNvCxnSpPr/>
            <p:nvPr/>
          </p:nvCxnSpPr>
          <p:spPr>
            <a:xfrm rot="20385000">
              <a:off x="9555159" y="2192825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6" name="直接连接符 1935"/>
            <p:cNvCxnSpPr/>
            <p:nvPr/>
          </p:nvCxnSpPr>
          <p:spPr>
            <a:xfrm rot="20520000">
              <a:off x="9599980" y="2177282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7" name="直接连接符 1936"/>
            <p:cNvCxnSpPr/>
            <p:nvPr/>
          </p:nvCxnSpPr>
          <p:spPr>
            <a:xfrm rot="20655000">
              <a:off x="9645374" y="2163512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8" name="直接连接符 1937"/>
            <p:cNvCxnSpPr/>
            <p:nvPr/>
          </p:nvCxnSpPr>
          <p:spPr>
            <a:xfrm rot="20790000">
              <a:off x="9691275" y="2151534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9" name="直接连接符 1938"/>
            <p:cNvCxnSpPr/>
            <p:nvPr/>
          </p:nvCxnSpPr>
          <p:spPr>
            <a:xfrm rot="20925000">
              <a:off x="9737611" y="2141369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40" name="直接连接符 1939"/>
            <p:cNvCxnSpPr/>
            <p:nvPr/>
          </p:nvCxnSpPr>
          <p:spPr>
            <a:xfrm rot="21060000">
              <a:off x="9784311" y="2133030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41" name="直接连接符 1940"/>
            <p:cNvCxnSpPr/>
            <p:nvPr/>
          </p:nvCxnSpPr>
          <p:spPr>
            <a:xfrm rot="21195000">
              <a:off x="9831301" y="2126529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42" name="直接连接符 1941"/>
            <p:cNvCxnSpPr/>
            <p:nvPr/>
          </p:nvCxnSpPr>
          <p:spPr>
            <a:xfrm rot="21330000">
              <a:off x="9878510" y="2121879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43" name="直接连接符 1942"/>
            <p:cNvCxnSpPr/>
            <p:nvPr/>
          </p:nvCxnSpPr>
          <p:spPr>
            <a:xfrm rot="21465000">
              <a:off x="9925866" y="2119087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944" name="组合 1943"/>
            <p:cNvGrpSpPr/>
            <p:nvPr/>
          </p:nvGrpSpPr>
          <p:grpSpPr>
            <a:xfrm>
              <a:off x="8694158" y="3397291"/>
              <a:ext cx="2561359" cy="0"/>
              <a:chOff x="1701800" y="2755900"/>
              <a:chExt cx="2746508" cy="0"/>
            </a:xfrm>
          </p:grpSpPr>
          <p:cxnSp>
            <p:nvCxnSpPr>
              <p:cNvPr id="1958" name="直接连接符 1957"/>
              <p:cNvCxnSpPr/>
              <p:nvPr/>
            </p:nvCxnSpPr>
            <p:spPr>
              <a:xfrm flipH="1">
                <a:off x="4185508" y="2755900"/>
                <a:ext cx="262800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59" name="直接连接符 1958"/>
              <p:cNvCxnSpPr/>
              <p:nvPr/>
            </p:nvCxnSpPr>
            <p:spPr>
              <a:xfrm>
                <a:off x="1701800" y="2755900"/>
                <a:ext cx="261951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45" name="组合 1944"/>
            <p:cNvGrpSpPr/>
            <p:nvPr/>
          </p:nvGrpSpPr>
          <p:grpSpPr>
            <a:xfrm rot="5400000">
              <a:off x="8691198" y="3399427"/>
              <a:ext cx="2561359" cy="0"/>
              <a:chOff x="1701800" y="2755900"/>
              <a:chExt cx="2746508" cy="0"/>
            </a:xfrm>
          </p:grpSpPr>
          <p:cxnSp>
            <p:nvCxnSpPr>
              <p:cNvPr id="1956" name="直接连接符 1955"/>
              <p:cNvCxnSpPr/>
              <p:nvPr/>
            </p:nvCxnSpPr>
            <p:spPr>
              <a:xfrm flipH="1">
                <a:off x="4185508" y="2755900"/>
                <a:ext cx="262800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57" name="直接连接符 1956"/>
              <p:cNvCxnSpPr/>
              <p:nvPr/>
            </p:nvCxnSpPr>
            <p:spPr>
              <a:xfrm>
                <a:off x="1701800" y="2755900"/>
                <a:ext cx="261951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46" name="组合 1945"/>
            <p:cNvGrpSpPr/>
            <p:nvPr/>
          </p:nvGrpSpPr>
          <p:grpSpPr>
            <a:xfrm rot="2700000">
              <a:off x="8760711" y="3330546"/>
              <a:ext cx="2561359" cy="0"/>
              <a:chOff x="1701800" y="2755900"/>
              <a:chExt cx="2746508" cy="0"/>
            </a:xfrm>
          </p:grpSpPr>
          <p:cxnSp>
            <p:nvCxnSpPr>
              <p:cNvPr id="1954" name="直接连接符 1953"/>
              <p:cNvCxnSpPr/>
              <p:nvPr/>
            </p:nvCxnSpPr>
            <p:spPr>
              <a:xfrm flipH="1">
                <a:off x="4185508" y="2755900"/>
                <a:ext cx="262800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55" name="直接连接符 1954"/>
              <p:cNvCxnSpPr/>
              <p:nvPr/>
            </p:nvCxnSpPr>
            <p:spPr>
              <a:xfrm>
                <a:off x="1701800" y="2755900"/>
                <a:ext cx="261951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47" name="组合 1946"/>
            <p:cNvGrpSpPr/>
            <p:nvPr/>
          </p:nvGrpSpPr>
          <p:grpSpPr>
            <a:xfrm rot="18900000" flipH="1">
              <a:off x="8727553" y="3432524"/>
              <a:ext cx="2561359" cy="0"/>
              <a:chOff x="1701800" y="2755900"/>
              <a:chExt cx="2746508" cy="0"/>
            </a:xfrm>
          </p:grpSpPr>
          <p:cxnSp>
            <p:nvCxnSpPr>
              <p:cNvPr id="1952" name="直接连接符 1951"/>
              <p:cNvCxnSpPr/>
              <p:nvPr/>
            </p:nvCxnSpPr>
            <p:spPr>
              <a:xfrm flipH="1">
                <a:off x="4185508" y="2755900"/>
                <a:ext cx="262800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53" name="直接连接符 1952"/>
              <p:cNvCxnSpPr/>
              <p:nvPr/>
            </p:nvCxnSpPr>
            <p:spPr>
              <a:xfrm>
                <a:off x="1701800" y="2755900"/>
                <a:ext cx="261951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48" name="组合 1947"/>
            <p:cNvGrpSpPr/>
            <p:nvPr/>
          </p:nvGrpSpPr>
          <p:grpSpPr>
            <a:xfrm>
              <a:off x="9203692" y="3497073"/>
              <a:ext cx="1595893" cy="4384"/>
              <a:chOff x="4348478" y="2336853"/>
              <a:chExt cx="1400060" cy="3846"/>
            </a:xfrm>
          </p:grpSpPr>
          <p:cxnSp>
            <p:nvCxnSpPr>
              <p:cNvPr id="1950" name="直接连接符 1949"/>
              <p:cNvCxnSpPr/>
              <p:nvPr/>
            </p:nvCxnSpPr>
            <p:spPr>
              <a:xfrm>
                <a:off x="4348478" y="2336853"/>
                <a:ext cx="1400060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51" name="直接连接符 1950"/>
              <p:cNvCxnSpPr/>
              <p:nvPr/>
            </p:nvCxnSpPr>
            <p:spPr>
              <a:xfrm>
                <a:off x="4818231" y="2340699"/>
                <a:ext cx="426935" cy="0"/>
              </a:xfrm>
              <a:prstGeom prst="line">
                <a:avLst/>
              </a:prstGeom>
              <a:ln w="381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963" name="文本框 1962"/>
            <p:cNvSpPr txBox="1"/>
            <p:nvPr/>
          </p:nvSpPr>
          <p:spPr>
            <a:xfrm>
              <a:off x="5651938" y="3539033"/>
              <a:ext cx="163076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2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2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2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2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2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  <p:sp>
          <p:nvSpPr>
            <p:cNvPr id="1964" name="文本框 1963"/>
            <p:cNvSpPr txBox="1"/>
            <p:nvPr/>
          </p:nvSpPr>
          <p:spPr>
            <a:xfrm>
              <a:off x="9223081" y="3539033"/>
              <a:ext cx="163076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2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2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2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2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2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  <p:sp>
          <p:nvSpPr>
            <p:cNvPr id="1965" name="文本框 1964"/>
            <p:cNvSpPr txBox="1"/>
            <p:nvPr/>
          </p:nvSpPr>
          <p:spPr>
            <a:xfrm>
              <a:off x="1829258" y="2605989"/>
              <a:ext cx="20783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TITTLE HERE</a:t>
              </a:r>
              <a:endParaRPr lang="zh-CN" altLang="en-US" sz="2000" dirty="0">
                <a:solidFill>
                  <a:prstClr val="black">
                    <a:lumMod val="65000"/>
                    <a:lumOff val="35000"/>
                  </a:prstClr>
                </a:solidFill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  <p:sp>
          <p:nvSpPr>
            <p:cNvPr id="1966" name="文本框 1965"/>
            <p:cNvSpPr txBox="1"/>
            <p:nvPr/>
          </p:nvSpPr>
          <p:spPr>
            <a:xfrm>
              <a:off x="5370563" y="2605989"/>
              <a:ext cx="20783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TITTLE HERE</a:t>
              </a:r>
              <a:endParaRPr lang="zh-CN" altLang="en-US" sz="2000" dirty="0">
                <a:solidFill>
                  <a:prstClr val="black">
                    <a:lumMod val="65000"/>
                    <a:lumOff val="35000"/>
                  </a:prstClr>
                </a:solidFill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  <p:sp>
          <p:nvSpPr>
            <p:cNvPr id="1967" name="文本框 1966"/>
            <p:cNvSpPr txBox="1"/>
            <p:nvPr/>
          </p:nvSpPr>
          <p:spPr>
            <a:xfrm>
              <a:off x="8966332" y="2605989"/>
              <a:ext cx="20783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TITTLE HERE</a:t>
              </a:r>
              <a:endParaRPr lang="zh-CN" altLang="en-US" sz="2000" dirty="0">
                <a:solidFill>
                  <a:prstClr val="black">
                    <a:lumMod val="65000"/>
                    <a:lumOff val="35000"/>
                  </a:prstClr>
                </a:solidFill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  <p:sp>
          <p:nvSpPr>
            <p:cNvPr id="1968" name="任意多边形 1967"/>
            <p:cNvSpPr/>
            <p:nvPr/>
          </p:nvSpPr>
          <p:spPr>
            <a:xfrm rot="18900000" flipH="1">
              <a:off x="8053857" y="3338422"/>
              <a:ext cx="197973" cy="197973"/>
            </a:xfrm>
            <a:custGeom>
              <a:avLst/>
              <a:gdLst>
                <a:gd name="connsiteX0" fmla="*/ 0 w 1192530"/>
                <a:gd name="connsiteY0" fmla="*/ 1192530 h 1192530"/>
                <a:gd name="connsiteX1" fmla="*/ 0 w 1192530"/>
                <a:gd name="connsiteY1" fmla="*/ 0 h 1192530"/>
                <a:gd name="connsiteX2" fmla="*/ 369742 w 1192530"/>
                <a:gd name="connsiteY2" fmla="*/ 0 h 1192530"/>
                <a:gd name="connsiteX3" fmla="*/ 369742 w 1192530"/>
                <a:gd name="connsiteY3" fmla="*/ 826009 h 1192530"/>
                <a:gd name="connsiteX4" fmla="*/ 1192530 w 1192530"/>
                <a:gd name="connsiteY4" fmla="*/ 826009 h 1192530"/>
                <a:gd name="connsiteX5" fmla="*/ 1192530 w 1192530"/>
                <a:gd name="connsiteY5" fmla="*/ 1192530 h 1192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92530" h="1192530">
                  <a:moveTo>
                    <a:pt x="0" y="1192530"/>
                  </a:moveTo>
                  <a:lnTo>
                    <a:pt x="0" y="0"/>
                  </a:lnTo>
                  <a:lnTo>
                    <a:pt x="369742" y="0"/>
                  </a:lnTo>
                  <a:lnTo>
                    <a:pt x="369742" y="826009"/>
                  </a:lnTo>
                  <a:lnTo>
                    <a:pt x="1192530" y="826009"/>
                  </a:lnTo>
                  <a:lnTo>
                    <a:pt x="1192530" y="119253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表盘效果百分比对比图表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11786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16" name="组合 1315"/>
          <p:cNvGrpSpPr/>
          <p:nvPr/>
        </p:nvGrpSpPr>
        <p:grpSpPr>
          <a:xfrm>
            <a:off x="1907962" y="445145"/>
            <a:ext cx="5885265" cy="5768965"/>
            <a:chOff x="3222412" y="349895"/>
            <a:chExt cx="5885265" cy="5768965"/>
          </a:xfrm>
        </p:grpSpPr>
        <p:sp>
          <p:nvSpPr>
            <p:cNvPr id="943" name="任意多边形 942"/>
            <p:cNvSpPr/>
            <p:nvPr/>
          </p:nvSpPr>
          <p:spPr>
            <a:xfrm rot="19380031">
              <a:off x="3222412" y="349895"/>
              <a:ext cx="5476951" cy="5358110"/>
            </a:xfrm>
            <a:custGeom>
              <a:avLst/>
              <a:gdLst>
                <a:gd name="connsiteX0" fmla="*/ 3357666 w 5476951"/>
                <a:gd name="connsiteY0" fmla="*/ 285061 h 5358110"/>
                <a:gd name="connsiteX1" fmla="*/ 3905805 w 5476951"/>
                <a:gd name="connsiteY1" fmla="*/ 1625527 h 5358110"/>
                <a:gd name="connsiteX2" fmla="*/ 3900581 w 5476951"/>
                <a:gd name="connsiteY2" fmla="*/ 1651718 h 5358110"/>
                <a:gd name="connsiteX3" fmla="*/ 3909495 w 5476951"/>
                <a:gd name="connsiteY3" fmla="*/ 1786853 h 5358110"/>
                <a:gd name="connsiteX4" fmla="*/ 4346315 w 5476951"/>
                <a:gd name="connsiteY4" fmla="*/ 2784117 h 5358110"/>
                <a:gd name="connsiteX5" fmla="*/ 4628175 w 5476951"/>
                <a:gd name="connsiteY5" fmla="*/ 3084910 h 5358110"/>
                <a:gd name="connsiteX6" fmla="*/ 4756244 w 5476951"/>
                <a:gd name="connsiteY6" fmla="*/ 3188881 h 5358110"/>
                <a:gd name="connsiteX7" fmla="*/ 4835762 w 5476951"/>
                <a:gd name="connsiteY7" fmla="*/ 3221948 h 5358110"/>
                <a:gd name="connsiteX8" fmla="*/ 5030084 w 5476951"/>
                <a:gd name="connsiteY8" fmla="*/ 3339833 h 5358110"/>
                <a:gd name="connsiteX9" fmla="*/ 5250947 w 5476951"/>
                <a:gd name="connsiteY9" fmla="*/ 4911245 h 5358110"/>
                <a:gd name="connsiteX10" fmla="*/ 3679535 w 5476951"/>
                <a:gd name="connsiteY10" fmla="*/ 5132106 h 5358110"/>
                <a:gd name="connsiteX11" fmla="*/ 3608123 w 5476951"/>
                <a:gd name="connsiteY11" fmla="*/ 5071653 h 5358110"/>
                <a:gd name="connsiteX12" fmla="*/ 3606270 w 5476951"/>
                <a:gd name="connsiteY12" fmla="*/ 5071653 h 5358110"/>
                <a:gd name="connsiteX13" fmla="*/ 3605852 w 5476951"/>
                <a:gd name="connsiteY13" fmla="*/ 5071157 h 5358110"/>
                <a:gd name="connsiteX14" fmla="*/ 3594974 w 5476951"/>
                <a:gd name="connsiteY14" fmla="*/ 5061726 h 5358110"/>
                <a:gd name="connsiteX15" fmla="*/ 3593836 w 5476951"/>
                <a:gd name="connsiteY15" fmla="*/ 5059557 h 5358110"/>
                <a:gd name="connsiteX16" fmla="*/ 3581037 w 5476951"/>
                <a:gd name="connsiteY16" fmla="*/ 5048724 h 5358110"/>
                <a:gd name="connsiteX17" fmla="*/ 3498605 w 5476951"/>
                <a:gd name="connsiteY17" fmla="*/ 4961079 h 5358110"/>
                <a:gd name="connsiteX18" fmla="*/ 3474807 w 5476951"/>
                <a:gd name="connsiteY18" fmla="*/ 4928619 h 5358110"/>
                <a:gd name="connsiteX19" fmla="*/ 3467602 w 5476951"/>
                <a:gd name="connsiteY19" fmla="*/ 4920776 h 5358110"/>
                <a:gd name="connsiteX20" fmla="*/ 3463728 w 5476951"/>
                <a:gd name="connsiteY20" fmla="*/ 4915597 h 5358110"/>
                <a:gd name="connsiteX21" fmla="*/ 3460786 w 5476951"/>
                <a:gd name="connsiteY21" fmla="*/ 4913356 h 5358110"/>
                <a:gd name="connsiteX22" fmla="*/ 3436792 w 5476951"/>
                <a:gd name="connsiteY22" fmla="*/ 4887236 h 5358110"/>
                <a:gd name="connsiteX23" fmla="*/ 3256800 w 5476951"/>
                <a:gd name="connsiteY23" fmla="*/ 4738697 h 5358110"/>
                <a:gd name="connsiteX24" fmla="*/ 2986540 w 5476951"/>
                <a:gd name="connsiteY24" fmla="*/ 4608898 h 5358110"/>
                <a:gd name="connsiteX25" fmla="*/ 2962693 w 5476951"/>
                <a:gd name="connsiteY25" fmla="*/ 4603804 h 5358110"/>
                <a:gd name="connsiteX26" fmla="*/ 2923303 w 5476951"/>
                <a:gd name="connsiteY26" fmla="*/ 4592736 h 5358110"/>
                <a:gd name="connsiteX27" fmla="*/ 2882996 w 5476951"/>
                <a:gd name="connsiteY27" fmla="*/ 4584082 h 5358110"/>
                <a:gd name="connsiteX28" fmla="*/ 2794209 w 5476951"/>
                <a:gd name="connsiteY28" fmla="*/ 4559234 h 5358110"/>
                <a:gd name="connsiteX29" fmla="*/ 2458494 w 5476951"/>
                <a:gd name="connsiteY29" fmla="*/ 4523286 h 5358110"/>
                <a:gd name="connsiteX30" fmla="*/ 1746979 w 5476951"/>
                <a:gd name="connsiteY30" fmla="*/ 4763446 h 5358110"/>
                <a:gd name="connsiteX31" fmla="*/ 1735712 w 5476951"/>
                <a:gd name="connsiteY31" fmla="*/ 4781802 h 5358110"/>
                <a:gd name="connsiteX32" fmla="*/ 1734708 w 5476951"/>
                <a:gd name="connsiteY32" fmla="*/ 4782497 h 5358110"/>
                <a:gd name="connsiteX33" fmla="*/ 1710956 w 5476951"/>
                <a:gd name="connsiteY33" fmla="*/ 4807429 h 5358110"/>
                <a:gd name="connsiteX34" fmla="*/ 1708962 w 5476951"/>
                <a:gd name="connsiteY34" fmla="*/ 4812729 h 5358110"/>
                <a:gd name="connsiteX35" fmla="*/ 1702082 w 5476951"/>
                <a:gd name="connsiteY35" fmla="*/ 4815618 h 5358110"/>
                <a:gd name="connsiteX36" fmla="*/ 1665329 w 5476951"/>
                <a:gd name="connsiteY36" fmla="*/ 4859589 h 5358110"/>
                <a:gd name="connsiteX37" fmla="*/ 382689 w 5476951"/>
                <a:gd name="connsiteY37" fmla="*/ 4973251 h 5358110"/>
                <a:gd name="connsiteX38" fmla="*/ 193546 w 5476951"/>
                <a:gd name="connsiteY38" fmla="*/ 3627521 h 5358110"/>
                <a:gd name="connsiteX39" fmla="*/ 1539276 w 5476951"/>
                <a:gd name="connsiteY39" fmla="*/ 3438379 h 5358110"/>
                <a:gd name="connsiteX40" fmla="*/ 1584130 w 5476951"/>
                <a:gd name="connsiteY40" fmla="*/ 3475870 h 5358110"/>
                <a:gd name="connsiteX41" fmla="*/ 1605272 w 5476951"/>
                <a:gd name="connsiteY41" fmla="*/ 3490243 h 5358110"/>
                <a:gd name="connsiteX42" fmla="*/ 1621522 w 5476951"/>
                <a:gd name="connsiteY42" fmla="*/ 3499053 h 5358110"/>
                <a:gd name="connsiteX43" fmla="*/ 1657648 w 5476951"/>
                <a:gd name="connsiteY43" fmla="*/ 3527577 h 5358110"/>
                <a:gd name="connsiteX44" fmla="*/ 1728025 w 5476951"/>
                <a:gd name="connsiteY44" fmla="*/ 3578160 h 5358110"/>
                <a:gd name="connsiteX45" fmla="*/ 1738605 w 5476951"/>
                <a:gd name="connsiteY45" fmla="*/ 3589136 h 5358110"/>
                <a:gd name="connsiteX46" fmla="*/ 1802860 w 5476951"/>
                <a:gd name="connsiteY46" fmla="*/ 3642979 h 5358110"/>
                <a:gd name="connsiteX47" fmla="*/ 1841288 w 5476951"/>
                <a:gd name="connsiteY47" fmla="*/ 3668935 h 5358110"/>
                <a:gd name="connsiteX48" fmla="*/ 1877129 w 5476951"/>
                <a:gd name="connsiteY48" fmla="*/ 3697057 h 5358110"/>
                <a:gd name="connsiteX49" fmla="*/ 2216732 w 5476951"/>
                <a:gd name="connsiteY49" fmla="*/ 3844176 h 5358110"/>
                <a:gd name="connsiteX50" fmla="*/ 2346168 w 5476951"/>
                <a:gd name="connsiteY50" fmla="*/ 3869083 h 5358110"/>
                <a:gd name="connsiteX51" fmla="*/ 2384891 w 5476951"/>
                <a:gd name="connsiteY51" fmla="*/ 3872109 h 5358110"/>
                <a:gd name="connsiteX52" fmla="*/ 2399367 w 5476951"/>
                <a:gd name="connsiteY52" fmla="*/ 3874871 h 5358110"/>
                <a:gd name="connsiteX53" fmla="*/ 2646146 w 5476951"/>
                <a:gd name="connsiteY53" fmla="*/ 3863853 h 5358110"/>
                <a:gd name="connsiteX54" fmla="*/ 2648696 w 5476951"/>
                <a:gd name="connsiteY54" fmla="*/ 3862765 h 5358110"/>
                <a:gd name="connsiteX55" fmla="*/ 2689875 w 5476951"/>
                <a:gd name="connsiteY55" fmla="*/ 3855447 h 5358110"/>
                <a:gd name="connsiteX56" fmla="*/ 2936100 w 5476951"/>
                <a:gd name="connsiteY56" fmla="*/ 3658908 h 5358110"/>
                <a:gd name="connsiteX57" fmla="*/ 2933120 w 5476951"/>
                <a:gd name="connsiteY57" fmla="*/ 3549654 h 5358110"/>
                <a:gd name="connsiteX58" fmla="*/ 2911063 w 5476951"/>
                <a:gd name="connsiteY58" fmla="*/ 3495033 h 5358110"/>
                <a:gd name="connsiteX59" fmla="*/ 2890732 w 5476951"/>
                <a:gd name="connsiteY59" fmla="*/ 3464912 h 5358110"/>
                <a:gd name="connsiteX60" fmla="*/ 2823010 w 5476951"/>
                <a:gd name="connsiteY60" fmla="*/ 3374195 h 5358110"/>
                <a:gd name="connsiteX61" fmla="*/ 2141555 w 5476951"/>
                <a:gd name="connsiteY61" fmla="*/ 2794439 h 5358110"/>
                <a:gd name="connsiteX62" fmla="*/ 2071438 w 5476951"/>
                <a:gd name="connsiteY62" fmla="*/ 2761143 h 5358110"/>
                <a:gd name="connsiteX63" fmla="*/ 2028615 w 5476951"/>
                <a:gd name="connsiteY63" fmla="*/ 2748134 h 5358110"/>
                <a:gd name="connsiteX64" fmla="*/ 1654205 w 5476951"/>
                <a:gd name="connsiteY64" fmla="*/ 2545672 h 5358110"/>
                <a:gd name="connsiteX65" fmla="*/ 1375630 w 5476951"/>
                <a:gd name="connsiteY65" fmla="*/ 563636 h 5358110"/>
                <a:gd name="connsiteX66" fmla="*/ 3357666 w 5476951"/>
                <a:gd name="connsiteY66" fmla="*/ 285061 h 5358110"/>
                <a:gd name="connsiteX0" fmla="*/ 3357666 w 5476951"/>
                <a:gd name="connsiteY0" fmla="*/ 285061 h 5358110"/>
                <a:gd name="connsiteX1" fmla="*/ 3905805 w 5476951"/>
                <a:gd name="connsiteY1" fmla="*/ 1625527 h 5358110"/>
                <a:gd name="connsiteX2" fmla="*/ 3900581 w 5476951"/>
                <a:gd name="connsiteY2" fmla="*/ 1651718 h 5358110"/>
                <a:gd name="connsiteX3" fmla="*/ 3909495 w 5476951"/>
                <a:gd name="connsiteY3" fmla="*/ 1786853 h 5358110"/>
                <a:gd name="connsiteX4" fmla="*/ 4346315 w 5476951"/>
                <a:gd name="connsiteY4" fmla="*/ 2784117 h 5358110"/>
                <a:gd name="connsiteX5" fmla="*/ 4628175 w 5476951"/>
                <a:gd name="connsiteY5" fmla="*/ 3084910 h 5358110"/>
                <a:gd name="connsiteX6" fmla="*/ 4756244 w 5476951"/>
                <a:gd name="connsiteY6" fmla="*/ 3188881 h 5358110"/>
                <a:gd name="connsiteX7" fmla="*/ 4835762 w 5476951"/>
                <a:gd name="connsiteY7" fmla="*/ 3221948 h 5358110"/>
                <a:gd name="connsiteX8" fmla="*/ 5030084 w 5476951"/>
                <a:gd name="connsiteY8" fmla="*/ 3339833 h 5358110"/>
                <a:gd name="connsiteX9" fmla="*/ 5250947 w 5476951"/>
                <a:gd name="connsiteY9" fmla="*/ 4911245 h 5358110"/>
                <a:gd name="connsiteX10" fmla="*/ 3679535 w 5476951"/>
                <a:gd name="connsiteY10" fmla="*/ 5132106 h 5358110"/>
                <a:gd name="connsiteX11" fmla="*/ 3608123 w 5476951"/>
                <a:gd name="connsiteY11" fmla="*/ 5071653 h 5358110"/>
                <a:gd name="connsiteX12" fmla="*/ 3606270 w 5476951"/>
                <a:gd name="connsiteY12" fmla="*/ 5071653 h 5358110"/>
                <a:gd name="connsiteX13" fmla="*/ 3605852 w 5476951"/>
                <a:gd name="connsiteY13" fmla="*/ 5071157 h 5358110"/>
                <a:gd name="connsiteX14" fmla="*/ 3594974 w 5476951"/>
                <a:gd name="connsiteY14" fmla="*/ 5061726 h 5358110"/>
                <a:gd name="connsiteX15" fmla="*/ 3593836 w 5476951"/>
                <a:gd name="connsiteY15" fmla="*/ 5059557 h 5358110"/>
                <a:gd name="connsiteX16" fmla="*/ 3581037 w 5476951"/>
                <a:gd name="connsiteY16" fmla="*/ 5048724 h 5358110"/>
                <a:gd name="connsiteX17" fmla="*/ 3498605 w 5476951"/>
                <a:gd name="connsiteY17" fmla="*/ 4961079 h 5358110"/>
                <a:gd name="connsiteX18" fmla="*/ 3474807 w 5476951"/>
                <a:gd name="connsiteY18" fmla="*/ 4928619 h 5358110"/>
                <a:gd name="connsiteX19" fmla="*/ 3467602 w 5476951"/>
                <a:gd name="connsiteY19" fmla="*/ 4920776 h 5358110"/>
                <a:gd name="connsiteX20" fmla="*/ 3463728 w 5476951"/>
                <a:gd name="connsiteY20" fmla="*/ 4915597 h 5358110"/>
                <a:gd name="connsiteX21" fmla="*/ 3460786 w 5476951"/>
                <a:gd name="connsiteY21" fmla="*/ 4913356 h 5358110"/>
                <a:gd name="connsiteX22" fmla="*/ 3436792 w 5476951"/>
                <a:gd name="connsiteY22" fmla="*/ 4887236 h 5358110"/>
                <a:gd name="connsiteX23" fmla="*/ 3256800 w 5476951"/>
                <a:gd name="connsiteY23" fmla="*/ 4738697 h 5358110"/>
                <a:gd name="connsiteX24" fmla="*/ 2986540 w 5476951"/>
                <a:gd name="connsiteY24" fmla="*/ 4608898 h 5358110"/>
                <a:gd name="connsiteX25" fmla="*/ 2962693 w 5476951"/>
                <a:gd name="connsiteY25" fmla="*/ 4603804 h 5358110"/>
                <a:gd name="connsiteX26" fmla="*/ 2923303 w 5476951"/>
                <a:gd name="connsiteY26" fmla="*/ 4592736 h 5358110"/>
                <a:gd name="connsiteX27" fmla="*/ 2882996 w 5476951"/>
                <a:gd name="connsiteY27" fmla="*/ 4584082 h 5358110"/>
                <a:gd name="connsiteX28" fmla="*/ 2794209 w 5476951"/>
                <a:gd name="connsiteY28" fmla="*/ 4559234 h 5358110"/>
                <a:gd name="connsiteX29" fmla="*/ 2458494 w 5476951"/>
                <a:gd name="connsiteY29" fmla="*/ 4523286 h 5358110"/>
                <a:gd name="connsiteX30" fmla="*/ 1746979 w 5476951"/>
                <a:gd name="connsiteY30" fmla="*/ 4763446 h 5358110"/>
                <a:gd name="connsiteX31" fmla="*/ 1735712 w 5476951"/>
                <a:gd name="connsiteY31" fmla="*/ 4781802 h 5358110"/>
                <a:gd name="connsiteX32" fmla="*/ 1734708 w 5476951"/>
                <a:gd name="connsiteY32" fmla="*/ 4782497 h 5358110"/>
                <a:gd name="connsiteX33" fmla="*/ 1710956 w 5476951"/>
                <a:gd name="connsiteY33" fmla="*/ 4807429 h 5358110"/>
                <a:gd name="connsiteX34" fmla="*/ 1708962 w 5476951"/>
                <a:gd name="connsiteY34" fmla="*/ 4812729 h 5358110"/>
                <a:gd name="connsiteX35" fmla="*/ 1702082 w 5476951"/>
                <a:gd name="connsiteY35" fmla="*/ 4815618 h 5358110"/>
                <a:gd name="connsiteX36" fmla="*/ 1665329 w 5476951"/>
                <a:gd name="connsiteY36" fmla="*/ 4859589 h 5358110"/>
                <a:gd name="connsiteX37" fmla="*/ 382689 w 5476951"/>
                <a:gd name="connsiteY37" fmla="*/ 4973251 h 5358110"/>
                <a:gd name="connsiteX38" fmla="*/ 193546 w 5476951"/>
                <a:gd name="connsiteY38" fmla="*/ 3627521 h 5358110"/>
                <a:gd name="connsiteX39" fmla="*/ 1539276 w 5476951"/>
                <a:gd name="connsiteY39" fmla="*/ 3438379 h 5358110"/>
                <a:gd name="connsiteX40" fmla="*/ 1584130 w 5476951"/>
                <a:gd name="connsiteY40" fmla="*/ 3475870 h 5358110"/>
                <a:gd name="connsiteX41" fmla="*/ 1605272 w 5476951"/>
                <a:gd name="connsiteY41" fmla="*/ 3490243 h 5358110"/>
                <a:gd name="connsiteX42" fmla="*/ 1621522 w 5476951"/>
                <a:gd name="connsiteY42" fmla="*/ 3499053 h 5358110"/>
                <a:gd name="connsiteX43" fmla="*/ 1657648 w 5476951"/>
                <a:gd name="connsiteY43" fmla="*/ 3527577 h 5358110"/>
                <a:gd name="connsiteX44" fmla="*/ 1728025 w 5476951"/>
                <a:gd name="connsiteY44" fmla="*/ 3578160 h 5358110"/>
                <a:gd name="connsiteX45" fmla="*/ 1738605 w 5476951"/>
                <a:gd name="connsiteY45" fmla="*/ 3589136 h 5358110"/>
                <a:gd name="connsiteX46" fmla="*/ 1802860 w 5476951"/>
                <a:gd name="connsiteY46" fmla="*/ 3642979 h 5358110"/>
                <a:gd name="connsiteX47" fmla="*/ 1841288 w 5476951"/>
                <a:gd name="connsiteY47" fmla="*/ 3668935 h 5358110"/>
                <a:gd name="connsiteX48" fmla="*/ 1877129 w 5476951"/>
                <a:gd name="connsiteY48" fmla="*/ 3697057 h 5358110"/>
                <a:gd name="connsiteX49" fmla="*/ 2216732 w 5476951"/>
                <a:gd name="connsiteY49" fmla="*/ 3844176 h 5358110"/>
                <a:gd name="connsiteX50" fmla="*/ 2346168 w 5476951"/>
                <a:gd name="connsiteY50" fmla="*/ 3869083 h 5358110"/>
                <a:gd name="connsiteX51" fmla="*/ 2384891 w 5476951"/>
                <a:gd name="connsiteY51" fmla="*/ 3872109 h 5358110"/>
                <a:gd name="connsiteX52" fmla="*/ 2399367 w 5476951"/>
                <a:gd name="connsiteY52" fmla="*/ 3874871 h 5358110"/>
                <a:gd name="connsiteX53" fmla="*/ 2646146 w 5476951"/>
                <a:gd name="connsiteY53" fmla="*/ 3863853 h 5358110"/>
                <a:gd name="connsiteX54" fmla="*/ 2648696 w 5476951"/>
                <a:gd name="connsiteY54" fmla="*/ 3862765 h 5358110"/>
                <a:gd name="connsiteX55" fmla="*/ 2689875 w 5476951"/>
                <a:gd name="connsiteY55" fmla="*/ 3855447 h 5358110"/>
                <a:gd name="connsiteX56" fmla="*/ 2936100 w 5476951"/>
                <a:gd name="connsiteY56" fmla="*/ 3658908 h 5358110"/>
                <a:gd name="connsiteX57" fmla="*/ 2933120 w 5476951"/>
                <a:gd name="connsiteY57" fmla="*/ 3549654 h 5358110"/>
                <a:gd name="connsiteX58" fmla="*/ 2911063 w 5476951"/>
                <a:gd name="connsiteY58" fmla="*/ 3495033 h 5358110"/>
                <a:gd name="connsiteX59" fmla="*/ 2823010 w 5476951"/>
                <a:gd name="connsiteY59" fmla="*/ 3374195 h 5358110"/>
                <a:gd name="connsiteX60" fmla="*/ 2141555 w 5476951"/>
                <a:gd name="connsiteY60" fmla="*/ 2794439 h 5358110"/>
                <a:gd name="connsiteX61" fmla="*/ 2071438 w 5476951"/>
                <a:gd name="connsiteY61" fmla="*/ 2761143 h 5358110"/>
                <a:gd name="connsiteX62" fmla="*/ 2028615 w 5476951"/>
                <a:gd name="connsiteY62" fmla="*/ 2748134 h 5358110"/>
                <a:gd name="connsiteX63" fmla="*/ 1654205 w 5476951"/>
                <a:gd name="connsiteY63" fmla="*/ 2545672 h 5358110"/>
                <a:gd name="connsiteX64" fmla="*/ 1375630 w 5476951"/>
                <a:gd name="connsiteY64" fmla="*/ 563636 h 5358110"/>
                <a:gd name="connsiteX65" fmla="*/ 3357666 w 5476951"/>
                <a:gd name="connsiteY65" fmla="*/ 285061 h 5358110"/>
                <a:gd name="connsiteX0" fmla="*/ 3357666 w 5476951"/>
                <a:gd name="connsiteY0" fmla="*/ 285061 h 5358110"/>
                <a:gd name="connsiteX1" fmla="*/ 3905805 w 5476951"/>
                <a:gd name="connsiteY1" fmla="*/ 1625527 h 5358110"/>
                <a:gd name="connsiteX2" fmla="*/ 3900581 w 5476951"/>
                <a:gd name="connsiteY2" fmla="*/ 1651718 h 5358110"/>
                <a:gd name="connsiteX3" fmla="*/ 3909495 w 5476951"/>
                <a:gd name="connsiteY3" fmla="*/ 1786853 h 5358110"/>
                <a:gd name="connsiteX4" fmla="*/ 4346315 w 5476951"/>
                <a:gd name="connsiteY4" fmla="*/ 2784117 h 5358110"/>
                <a:gd name="connsiteX5" fmla="*/ 4628175 w 5476951"/>
                <a:gd name="connsiteY5" fmla="*/ 3084910 h 5358110"/>
                <a:gd name="connsiteX6" fmla="*/ 4756244 w 5476951"/>
                <a:gd name="connsiteY6" fmla="*/ 3188881 h 5358110"/>
                <a:gd name="connsiteX7" fmla="*/ 4835762 w 5476951"/>
                <a:gd name="connsiteY7" fmla="*/ 3221948 h 5358110"/>
                <a:gd name="connsiteX8" fmla="*/ 5030084 w 5476951"/>
                <a:gd name="connsiteY8" fmla="*/ 3339833 h 5358110"/>
                <a:gd name="connsiteX9" fmla="*/ 5250947 w 5476951"/>
                <a:gd name="connsiteY9" fmla="*/ 4911245 h 5358110"/>
                <a:gd name="connsiteX10" fmla="*/ 3679535 w 5476951"/>
                <a:gd name="connsiteY10" fmla="*/ 5132106 h 5358110"/>
                <a:gd name="connsiteX11" fmla="*/ 3608123 w 5476951"/>
                <a:gd name="connsiteY11" fmla="*/ 5071653 h 5358110"/>
                <a:gd name="connsiteX12" fmla="*/ 3606270 w 5476951"/>
                <a:gd name="connsiteY12" fmla="*/ 5071653 h 5358110"/>
                <a:gd name="connsiteX13" fmla="*/ 3605852 w 5476951"/>
                <a:gd name="connsiteY13" fmla="*/ 5071157 h 5358110"/>
                <a:gd name="connsiteX14" fmla="*/ 3594974 w 5476951"/>
                <a:gd name="connsiteY14" fmla="*/ 5061726 h 5358110"/>
                <a:gd name="connsiteX15" fmla="*/ 3593836 w 5476951"/>
                <a:gd name="connsiteY15" fmla="*/ 5059557 h 5358110"/>
                <a:gd name="connsiteX16" fmla="*/ 3581037 w 5476951"/>
                <a:gd name="connsiteY16" fmla="*/ 5048724 h 5358110"/>
                <a:gd name="connsiteX17" fmla="*/ 3498605 w 5476951"/>
                <a:gd name="connsiteY17" fmla="*/ 4961079 h 5358110"/>
                <a:gd name="connsiteX18" fmla="*/ 3474807 w 5476951"/>
                <a:gd name="connsiteY18" fmla="*/ 4928619 h 5358110"/>
                <a:gd name="connsiteX19" fmla="*/ 3467602 w 5476951"/>
                <a:gd name="connsiteY19" fmla="*/ 4920776 h 5358110"/>
                <a:gd name="connsiteX20" fmla="*/ 3463728 w 5476951"/>
                <a:gd name="connsiteY20" fmla="*/ 4915597 h 5358110"/>
                <a:gd name="connsiteX21" fmla="*/ 3460786 w 5476951"/>
                <a:gd name="connsiteY21" fmla="*/ 4913356 h 5358110"/>
                <a:gd name="connsiteX22" fmla="*/ 3436792 w 5476951"/>
                <a:gd name="connsiteY22" fmla="*/ 4887236 h 5358110"/>
                <a:gd name="connsiteX23" fmla="*/ 3256800 w 5476951"/>
                <a:gd name="connsiteY23" fmla="*/ 4738697 h 5358110"/>
                <a:gd name="connsiteX24" fmla="*/ 2986540 w 5476951"/>
                <a:gd name="connsiteY24" fmla="*/ 4608898 h 5358110"/>
                <a:gd name="connsiteX25" fmla="*/ 2962693 w 5476951"/>
                <a:gd name="connsiteY25" fmla="*/ 4603804 h 5358110"/>
                <a:gd name="connsiteX26" fmla="*/ 2923303 w 5476951"/>
                <a:gd name="connsiteY26" fmla="*/ 4592736 h 5358110"/>
                <a:gd name="connsiteX27" fmla="*/ 2882996 w 5476951"/>
                <a:gd name="connsiteY27" fmla="*/ 4584082 h 5358110"/>
                <a:gd name="connsiteX28" fmla="*/ 2794209 w 5476951"/>
                <a:gd name="connsiteY28" fmla="*/ 4559234 h 5358110"/>
                <a:gd name="connsiteX29" fmla="*/ 2458494 w 5476951"/>
                <a:gd name="connsiteY29" fmla="*/ 4523286 h 5358110"/>
                <a:gd name="connsiteX30" fmla="*/ 1746979 w 5476951"/>
                <a:gd name="connsiteY30" fmla="*/ 4763446 h 5358110"/>
                <a:gd name="connsiteX31" fmla="*/ 1735712 w 5476951"/>
                <a:gd name="connsiteY31" fmla="*/ 4781802 h 5358110"/>
                <a:gd name="connsiteX32" fmla="*/ 1734708 w 5476951"/>
                <a:gd name="connsiteY32" fmla="*/ 4782497 h 5358110"/>
                <a:gd name="connsiteX33" fmla="*/ 1710956 w 5476951"/>
                <a:gd name="connsiteY33" fmla="*/ 4807429 h 5358110"/>
                <a:gd name="connsiteX34" fmla="*/ 1708962 w 5476951"/>
                <a:gd name="connsiteY34" fmla="*/ 4812729 h 5358110"/>
                <a:gd name="connsiteX35" fmla="*/ 1702082 w 5476951"/>
                <a:gd name="connsiteY35" fmla="*/ 4815618 h 5358110"/>
                <a:gd name="connsiteX36" fmla="*/ 1665329 w 5476951"/>
                <a:gd name="connsiteY36" fmla="*/ 4859589 h 5358110"/>
                <a:gd name="connsiteX37" fmla="*/ 382689 w 5476951"/>
                <a:gd name="connsiteY37" fmla="*/ 4973251 h 5358110"/>
                <a:gd name="connsiteX38" fmla="*/ 193546 w 5476951"/>
                <a:gd name="connsiteY38" fmla="*/ 3627521 h 5358110"/>
                <a:gd name="connsiteX39" fmla="*/ 1539276 w 5476951"/>
                <a:gd name="connsiteY39" fmla="*/ 3438379 h 5358110"/>
                <a:gd name="connsiteX40" fmla="*/ 1584130 w 5476951"/>
                <a:gd name="connsiteY40" fmla="*/ 3475870 h 5358110"/>
                <a:gd name="connsiteX41" fmla="*/ 1605272 w 5476951"/>
                <a:gd name="connsiteY41" fmla="*/ 3490243 h 5358110"/>
                <a:gd name="connsiteX42" fmla="*/ 1621522 w 5476951"/>
                <a:gd name="connsiteY42" fmla="*/ 3499053 h 5358110"/>
                <a:gd name="connsiteX43" fmla="*/ 1657648 w 5476951"/>
                <a:gd name="connsiteY43" fmla="*/ 3527577 h 5358110"/>
                <a:gd name="connsiteX44" fmla="*/ 1728025 w 5476951"/>
                <a:gd name="connsiteY44" fmla="*/ 3578160 h 5358110"/>
                <a:gd name="connsiteX45" fmla="*/ 1738605 w 5476951"/>
                <a:gd name="connsiteY45" fmla="*/ 3589136 h 5358110"/>
                <a:gd name="connsiteX46" fmla="*/ 1802860 w 5476951"/>
                <a:gd name="connsiteY46" fmla="*/ 3642979 h 5358110"/>
                <a:gd name="connsiteX47" fmla="*/ 1841288 w 5476951"/>
                <a:gd name="connsiteY47" fmla="*/ 3668935 h 5358110"/>
                <a:gd name="connsiteX48" fmla="*/ 1877129 w 5476951"/>
                <a:gd name="connsiteY48" fmla="*/ 3697057 h 5358110"/>
                <a:gd name="connsiteX49" fmla="*/ 2216732 w 5476951"/>
                <a:gd name="connsiteY49" fmla="*/ 3844176 h 5358110"/>
                <a:gd name="connsiteX50" fmla="*/ 2346168 w 5476951"/>
                <a:gd name="connsiteY50" fmla="*/ 3869083 h 5358110"/>
                <a:gd name="connsiteX51" fmla="*/ 2384891 w 5476951"/>
                <a:gd name="connsiteY51" fmla="*/ 3872109 h 5358110"/>
                <a:gd name="connsiteX52" fmla="*/ 2399367 w 5476951"/>
                <a:gd name="connsiteY52" fmla="*/ 3874871 h 5358110"/>
                <a:gd name="connsiteX53" fmla="*/ 2646146 w 5476951"/>
                <a:gd name="connsiteY53" fmla="*/ 3863853 h 5358110"/>
                <a:gd name="connsiteX54" fmla="*/ 2648696 w 5476951"/>
                <a:gd name="connsiteY54" fmla="*/ 3862765 h 5358110"/>
                <a:gd name="connsiteX55" fmla="*/ 2689875 w 5476951"/>
                <a:gd name="connsiteY55" fmla="*/ 3855447 h 5358110"/>
                <a:gd name="connsiteX56" fmla="*/ 2936100 w 5476951"/>
                <a:gd name="connsiteY56" fmla="*/ 3658908 h 5358110"/>
                <a:gd name="connsiteX57" fmla="*/ 2911063 w 5476951"/>
                <a:gd name="connsiteY57" fmla="*/ 3495033 h 5358110"/>
                <a:gd name="connsiteX58" fmla="*/ 2823010 w 5476951"/>
                <a:gd name="connsiteY58" fmla="*/ 3374195 h 5358110"/>
                <a:gd name="connsiteX59" fmla="*/ 2141555 w 5476951"/>
                <a:gd name="connsiteY59" fmla="*/ 2794439 h 5358110"/>
                <a:gd name="connsiteX60" fmla="*/ 2071438 w 5476951"/>
                <a:gd name="connsiteY60" fmla="*/ 2761143 h 5358110"/>
                <a:gd name="connsiteX61" fmla="*/ 2028615 w 5476951"/>
                <a:gd name="connsiteY61" fmla="*/ 2748134 h 5358110"/>
                <a:gd name="connsiteX62" fmla="*/ 1654205 w 5476951"/>
                <a:gd name="connsiteY62" fmla="*/ 2545672 h 5358110"/>
                <a:gd name="connsiteX63" fmla="*/ 1375630 w 5476951"/>
                <a:gd name="connsiteY63" fmla="*/ 563636 h 5358110"/>
                <a:gd name="connsiteX64" fmla="*/ 3357666 w 5476951"/>
                <a:gd name="connsiteY64" fmla="*/ 285061 h 5358110"/>
                <a:gd name="connsiteX0" fmla="*/ 3357666 w 5476951"/>
                <a:gd name="connsiteY0" fmla="*/ 285061 h 5358110"/>
                <a:gd name="connsiteX1" fmla="*/ 3905805 w 5476951"/>
                <a:gd name="connsiteY1" fmla="*/ 1625527 h 5358110"/>
                <a:gd name="connsiteX2" fmla="*/ 3900581 w 5476951"/>
                <a:gd name="connsiteY2" fmla="*/ 1651718 h 5358110"/>
                <a:gd name="connsiteX3" fmla="*/ 3909495 w 5476951"/>
                <a:gd name="connsiteY3" fmla="*/ 1786853 h 5358110"/>
                <a:gd name="connsiteX4" fmla="*/ 4346315 w 5476951"/>
                <a:gd name="connsiteY4" fmla="*/ 2784117 h 5358110"/>
                <a:gd name="connsiteX5" fmla="*/ 4628175 w 5476951"/>
                <a:gd name="connsiteY5" fmla="*/ 3084910 h 5358110"/>
                <a:gd name="connsiteX6" fmla="*/ 4756244 w 5476951"/>
                <a:gd name="connsiteY6" fmla="*/ 3188881 h 5358110"/>
                <a:gd name="connsiteX7" fmla="*/ 4835762 w 5476951"/>
                <a:gd name="connsiteY7" fmla="*/ 3221948 h 5358110"/>
                <a:gd name="connsiteX8" fmla="*/ 5030084 w 5476951"/>
                <a:gd name="connsiteY8" fmla="*/ 3339833 h 5358110"/>
                <a:gd name="connsiteX9" fmla="*/ 5250947 w 5476951"/>
                <a:gd name="connsiteY9" fmla="*/ 4911245 h 5358110"/>
                <a:gd name="connsiteX10" fmla="*/ 3679535 w 5476951"/>
                <a:gd name="connsiteY10" fmla="*/ 5132106 h 5358110"/>
                <a:gd name="connsiteX11" fmla="*/ 3608123 w 5476951"/>
                <a:gd name="connsiteY11" fmla="*/ 5071653 h 5358110"/>
                <a:gd name="connsiteX12" fmla="*/ 3606270 w 5476951"/>
                <a:gd name="connsiteY12" fmla="*/ 5071653 h 5358110"/>
                <a:gd name="connsiteX13" fmla="*/ 3605852 w 5476951"/>
                <a:gd name="connsiteY13" fmla="*/ 5071157 h 5358110"/>
                <a:gd name="connsiteX14" fmla="*/ 3594974 w 5476951"/>
                <a:gd name="connsiteY14" fmla="*/ 5061726 h 5358110"/>
                <a:gd name="connsiteX15" fmla="*/ 3593836 w 5476951"/>
                <a:gd name="connsiteY15" fmla="*/ 5059557 h 5358110"/>
                <a:gd name="connsiteX16" fmla="*/ 3581037 w 5476951"/>
                <a:gd name="connsiteY16" fmla="*/ 5048724 h 5358110"/>
                <a:gd name="connsiteX17" fmla="*/ 3498605 w 5476951"/>
                <a:gd name="connsiteY17" fmla="*/ 4961079 h 5358110"/>
                <a:gd name="connsiteX18" fmla="*/ 3474807 w 5476951"/>
                <a:gd name="connsiteY18" fmla="*/ 4928619 h 5358110"/>
                <a:gd name="connsiteX19" fmla="*/ 3467602 w 5476951"/>
                <a:gd name="connsiteY19" fmla="*/ 4920776 h 5358110"/>
                <a:gd name="connsiteX20" fmla="*/ 3463728 w 5476951"/>
                <a:gd name="connsiteY20" fmla="*/ 4915597 h 5358110"/>
                <a:gd name="connsiteX21" fmla="*/ 3460786 w 5476951"/>
                <a:gd name="connsiteY21" fmla="*/ 4913356 h 5358110"/>
                <a:gd name="connsiteX22" fmla="*/ 3436792 w 5476951"/>
                <a:gd name="connsiteY22" fmla="*/ 4887236 h 5358110"/>
                <a:gd name="connsiteX23" fmla="*/ 3256800 w 5476951"/>
                <a:gd name="connsiteY23" fmla="*/ 4738697 h 5358110"/>
                <a:gd name="connsiteX24" fmla="*/ 2986540 w 5476951"/>
                <a:gd name="connsiteY24" fmla="*/ 4608898 h 5358110"/>
                <a:gd name="connsiteX25" fmla="*/ 2962693 w 5476951"/>
                <a:gd name="connsiteY25" fmla="*/ 4603804 h 5358110"/>
                <a:gd name="connsiteX26" fmla="*/ 2923303 w 5476951"/>
                <a:gd name="connsiteY26" fmla="*/ 4592736 h 5358110"/>
                <a:gd name="connsiteX27" fmla="*/ 2882996 w 5476951"/>
                <a:gd name="connsiteY27" fmla="*/ 4584082 h 5358110"/>
                <a:gd name="connsiteX28" fmla="*/ 2794209 w 5476951"/>
                <a:gd name="connsiteY28" fmla="*/ 4559234 h 5358110"/>
                <a:gd name="connsiteX29" fmla="*/ 2458494 w 5476951"/>
                <a:gd name="connsiteY29" fmla="*/ 4523286 h 5358110"/>
                <a:gd name="connsiteX30" fmla="*/ 1746979 w 5476951"/>
                <a:gd name="connsiteY30" fmla="*/ 4763446 h 5358110"/>
                <a:gd name="connsiteX31" fmla="*/ 1735712 w 5476951"/>
                <a:gd name="connsiteY31" fmla="*/ 4781802 h 5358110"/>
                <a:gd name="connsiteX32" fmla="*/ 1734708 w 5476951"/>
                <a:gd name="connsiteY32" fmla="*/ 4782497 h 5358110"/>
                <a:gd name="connsiteX33" fmla="*/ 1710956 w 5476951"/>
                <a:gd name="connsiteY33" fmla="*/ 4807429 h 5358110"/>
                <a:gd name="connsiteX34" fmla="*/ 1708962 w 5476951"/>
                <a:gd name="connsiteY34" fmla="*/ 4812729 h 5358110"/>
                <a:gd name="connsiteX35" fmla="*/ 1702082 w 5476951"/>
                <a:gd name="connsiteY35" fmla="*/ 4815618 h 5358110"/>
                <a:gd name="connsiteX36" fmla="*/ 1665329 w 5476951"/>
                <a:gd name="connsiteY36" fmla="*/ 4859589 h 5358110"/>
                <a:gd name="connsiteX37" fmla="*/ 382689 w 5476951"/>
                <a:gd name="connsiteY37" fmla="*/ 4973251 h 5358110"/>
                <a:gd name="connsiteX38" fmla="*/ 193546 w 5476951"/>
                <a:gd name="connsiteY38" fmla="*/ 3627521 h 5358110"/>
                <a:gd name="connsiteX39" fmla="*/ 1539276 w 5476951"/>
                <a:gd name="connsiteY39" fmla="*/ 3438379 h 5358110"/>
                <a:gd name="connsiteX40" fmla="*/ 1584130 w 5476951"/>
                <a:gd name="connsiteY40" fmla="*/ 3475870 h 5358110"/>
                <a:gd name="connsiteX41" fmla="*/ 1605272 w 5476951"/>
                <a:gd name="connsiteY41" fmla="*/ 3490243 h 5358110"/>
                <a:gd name="connsiteX42" fmla="*/ 1621522 w 5476951"/>
                <a:gd name="connsiteY42" fmla="*/ 3499053 h 5358110"/>
                <a:gd name="connsiteX43" fmla="*/ 1657648 w 5476951"/>
                <a:gd name="connsiteY43" fmla="*/ 3527577 h 5358110"/>
                <a:gd name="connsiteX44" fmla="*/ 1728025 w 5476951"/>
                <a:gd name="connsiteY44" fmla="*/ 3578160 h 5358110"/>
                <a:gd name="connsiteX45" fmla="*/ 1738605 w 5476951"/>
                <a:gd name="connsiteY45" fmla="*/ 3589136 h 5358110"/>
                <a:gd name="connsiteX46" fmla="*/ 1802860 w 5476951"/>
                <a:gd name="connsiteY46" fmla="*/ 3642979 h 5358110"/>
                <a:gd name="connsiteX47" fmla="*/ 1841288 w 5476951"/>
                <a:gd name="connsiteY47" fmla="*/ 3668935 h 5358110"/>
                <a:gd name="connsiteX48" fmla="*/ 1877129 w 5476951"/>
                <a:gd name="connsiteY48" fmla="*/ 3697057 h 5358110"/>
                <a:gd name="connsiteX49" fmla="*/ 2216732 w 5476951"/>
                <a:gd name="connsiteY49" fmla="*/ 3844176 h 5358110"/>
                <a:gd name="connsiteX50" fmla="*/ 2346168 w 5476951"/>
                <a:gd name="connsiteY50" fmla="*/ 3869083 h 5358110"/>
                <a:gd name="connsiteX51" fmla="*/ 2384891 w 5476951"/>
                <a:gd name="connsiteY51" fmla="*/ 3872109 h 5358110"/>
                <a:gd name="connsiteX52" fmla="*/ 2399367 w 5476951"/>
                <a:gd name="connsiteY52" fmla="*/ 3874871 h 5358110"/>
                <a:gd name="connsiteX53" fmla="*/ 2646146 w 5476951"/>
                <a:gd name="connsiteY53" fmla="*/ 3863853 h 5358110"/>
                <a:gd name="connsiteX54" fmla="*/ 2648696 w 5476951"/>
                <a:gd name="connsiteY54" fmla="*/ 3862765 h 5358110"/>
                <a:gd name="connsiteX55" fmla="*/ 2689875 w 5476951"/>
                <a:gd name="connsiteY55" fmla="*/ 3855447 h 5358110"/>
                <a:gd name="connsiteX56" fmla="*/ 2936100 w 5476951"/>
                <a:gd name="connsiteY56" fmla="*/ 3658908 h 5358110"/>
                <a:gd name="connsiteX57" fmla="*/ 2823010 w 5476951"/>
                <a:gd name="connsiteY57" fmla="*/ 3374195 h 5358110"/>
                <a:gd name="connsiteX58" fmla="*/ 2141555 w 5476951"/>
                <a:gd name="connsiteY58" fmla="*/ 2794439 h 5358110"/>
                <a:gd name="connsiteX59" fmla="*/ 2071438 w 5476951"/>
                <a:gd name="connsiteY59" fmla="*/ 2761143 h 5358110"/>
                <a:gd name="connsiteX60" fmla="*/ 2028615 w 5476951"/>
                <a:gd name="connsiteY60" fmla="*/ 2748134 h 5358110"/>
                <a:gd name="connsiteX61" fmla="*/ 1654205 w 5476951"/>
                <a:gd name="connsiteY61" fmla="*/ 2545672 h 5358110"/>
                <a:gd name="connsiteX62" fmla="*/ 1375630 w 5476951"/>
                <a:gd name="connsiteY62" fmla="*/ 563636 h 5358110"/>
                <a:gd name="connsiteX63" fmla="*/ 3357666 w 5476951"/>
                <a:gd name="connsiteY63" fmla="*/ 285061 h 5358110"/>
                <a:gd name="connsiteX0" fmla="*/ 3357666 w 5476951"/>
                <a:gd name="connsiteY0" fmla="*/ 285061 h 5358110"/>
                <a:gd name="connsiteX1" fmla="*/ 3905805 w 5476951"/>
                <a:gd name="connsiteY1" fmla="*/ 1625527 h 5358110"/>
                <a:gd name="connsiteX2" fmla="*/ 3900581 w 5476951"/>
                <a:gd name="connsiteY2" fmla="*/ 1651718 h 5358110"/>
                <a:gd name="connsiteX3" fmla="*/ 3909495 w 5476951"/>
                <a:gd name="connsiteY3" fmla="*/ 1786853 h 5358110"/>
                <a:gd name="connsiteX4" fmla="*/ 4346315 w 5476951"/>
                <a:gd name="connsiteY4" fmla="*/ 2784117 h 5358110"/>
                <a:gd name="connsiteX5" fmla="*/ 4628175 w 5476951"/>
                <a:gd name="connsiteY5" fmla="*/ 3084910 h 5358110"/>
                <a:gd name="connsiteX6" fmla="*/ 4756244 w 5476951"/>
                <a:gd name="connsiteY6" fmla="*/ 3188881 h 5358110"/>
                <a:gd name="connsiteX7" fmla="*/ 4835762 w 5476951"/>
                <a:gd name="connsiteY7" fmla="*/ 3221948 h 5358110"/>
                <a:gd name="connsiteX8" fmla="*/ 5030084 w 5476951"/>
                <a:gd name="connsiteY8" fmla="*/ 3339833 h 5358110"/>
                <a:gd name="connsiteX9" fmla="*/ 5250947 w 5476951"/>
                <a:gd name="connsiteY9" fmla="*/ 4911245 h 5358110"/>
                <a:gd name="connsiteX10" fmla="*/ 3679535 w 5476951"/>
                <a:gd name="connsiteY10" fmla="*/ 5132106 h 5358110"/>
                <a:gd name="connsiteX11" fmla="*/ 3608123 w 5476951"/>
                <a:gd name="connsiteY11" fmla="*/ 5071653 h 5358110"/>
                <a:gd name="connsiteX12" fmla="*/ 3606270 w 5476951"/>
                <a:gd name="connsiteY12" fmla="*/ 5071653 h 5358110"/>
                <a:gd name="connsiteX13" fmla="*/ 3605852 w 5476951"/>
                <a:gd name="connsiteY13" fmla="*/ 5071157 h 5358110"/>
                <a:gd name="connsiteX14" fmla="*/ 3594974 w 5476951"/>
                <a:gd name="connsiteY14" fmla="*/ 5061726 h 5358110"/>
                <a:gd name="connsiteX15" fmla="*/ 3593836 w 5476951"/>
                <a:gd name="connsiteY15" fmla="*/ 5059557 h 5358110"/>
                <a:gd name="connsiteX16" fmla="*/ 3581037 w 5476951"/>
                <a:gd name="connsiteY16" fmla="*/ 5048724 h 5358110"/>
                <a:gd name="connsiteX17" fmla="*/ 3498605 w 5476951"/>
                <a:gd name="connsiteY17" fmla="*/ 4961079 h 5358110"/>
                <a:gd name="connsiteX18" fmla="*/ 3474807 w 5476951"/>
                <a:gd name="connsiteY18" fmla="*/ 4928619 h 5358110"/>
                <a:gd name="connsiteX19" fmla="*/ 3467602 w 5476951"/>
                <a:gd name="connsiteY19" fmla="*/ 4920776 h 5358110"/>
                <a:gd name="connsiteX20" fmla="*/ 3463728 w 5476951"/>
                <a:gd name="connsiteY20" fmla="*/ 4915597 h 5358110"/>
                <a:gd name="connsiteX21" fmla="*/ 3460786 w 5476951"/>
                <a:gd name="connsiteY21" fmla="*/ 4913356 h 5358110"/>
                <a:gd name="connsiteX22" fmla="*/ 3436792 w 5476951"/>
                <a:gd name="connsiteY22" fmla="*/ 4887236 h 5358110"/>
                <a:gd name="connsiteX23" fmla="*/ 3256800 w 5476951"/>
                <a:gd name="connsiteY23" fmla="*/ 4738697 h 5358110"/>
                <a:gd name="connsiteX24" fmla="*/ 2986540 w 5476951"/>
                <a:gd name="connsiteY24" fmla="*/ 4608898 h 5358110"/>
                <a:gd name="connsiteX25" fmla="*/ 2962693 w 5476951"/>
                <a:gd name="connsiteY25" fmla="*/ 4603804 h 5358110"/>
                <a:gd name="connsiteX26" fmla="*/ 2923303 w 5476951"/>
                <a:gd name="connsiteY26" fmla="*/ 4592736 h 5358110"/>
                <a:gd name="connsiteX27" fmla="*/ 2882996 w 5476951"/>
                <a:gd name="connsiteY27" fmla="*/ 4584082 h 5358110"/>
                <a:gd name="connsiteX28" fmla="*/ 2794209 w 5476951"/>
                <a:gd name="connsiteY28" fmla="*/ 4559234 h 5358110"/>
                <a:gd name="connsiteX29" fmla="*/ 2458494 w 5476951"/>
                <a:gd name="connsiteY29" fmla="*/ 4523286 h 5358110"/>
                <a:gd name="connsiteX30" fmla="*/ 1746979 w 5476951"/>
                <a:gd name="connsiteY30" fmla="*/ 4763446 h 5358110"/>
                <a:gd name="connsiteX31" fmla="*/ 1735712 w 5476951"/>
                <a:gd name="connsiteY31" fmla="*/ 4781802 h 5358110"/>
                <a:gd name="connsiteX32" fmla="*/ 1734708 w 5476951"/>
                <a:gd name="connsiteY32" fmla="*/ 4782497 h 5358110"/>
                <a:gd name="connsiteX33" fmla="*/ 1710956 w 5476951"/>
                <a:gd name="connsiteY33" fmla="*/ 4807429 h 5358110"/>
                <a:gd name="connsiteX34" fmla="*/ 1708962 w 5476951"/>
                <a:gd name="connsiteY34" fmla="*/ 4812729 h 5358110"/>
                <a:gd name="connsiteX35" fmla="*/ 1702082 w 5476951"/>
                <a:gd name="connsiteY35" fmla="*/ 4815618 h 5358110"/>
                <a:gd name="connsiteX36" fmla="*/ 1665329 w 5476951"/>
                <a:gd name="connsiteY36" fmla="*/ 4859589 h 5358110"/>
                <a:gd name="connsiteX37" fmla="*/ 382689 w 5476951"/>
                <a:gd name="connsiteY37" fmla="*/ 4973251 h 5358110"/>
                <a:gd name="connsiteX38" fmla="*/ 193546 w 5476951"/>
                <a:gd name="connsiteY38" fmla="*/ 3627521 h 5358110"/>
                <a:gd name="connsiteX39" fmla="*/ 1539276 w 5476951"/>
                <a:gd name="connsiteY39" fmla="*/ 3438379 h 5358110"/>
                <a:gd name="connsiteX40" fmla="*/ 1584130 w 5476951"/>
                <a:gd name="connsiteY40" fmla="*/ 3475870 h 5358110"/>
                <a:gd name="connsiteX41" fmla="*/ 1605272 w 5476951"/>
                <a:gd name="connsiteY41" fmla="*/ 3490243 h 5358110"/>
                <a:gd name="connsiteX42" fmla="*/ 1621522 w 5476951"/>
                <a:gd name="connsiteY42" fmla="*/ 3499053 h 5358110"/>
                <a:gd name="connsiteX43" fmla="*/ 1657648 w 5476951"/>
                <a:gd name="connsiteY43" fmla="*/ 3527577 h 5358110"/>
                <a:gd name="connsiteX44" fmla="*/ 1728025 w 5476951"/>
                <a:gd name="connsiteY44" fmla="*/ 3578160 h 5358110"/>
                <a:gd name="connsiteX45" fmla="*/ 1738605 w 5476951"/>
                <a:gd name="connsiteY45" fmla="*/ 3589136 h 5358110"/>
                <a:gd name="connsiteX46" fmla="*/ 1802860 w 5476951"/>
                <a:gd name="connsiteY46" fmla="*/ 3642979 h 5358110"/>
                <a:gd name="connsiteX47" fmla="*/ 1841288 w 5476951"/>
                <a:gd name="connsiteY47" fmla="*/ 3668935 h 5358110"/>
                <a:gd name="connsiteX48" fmla="*/ 1877129 w 5476951"/>
                <a:gd name="connsiteY48" fmla="*/ 3697057 h 5358110"/>
                <a:gd name="connsiteX49" fmla="*/ 2216732 w 5476951"/>
                <a:gd name="connsiteY49" fmla="*/ 3844176 h 5358110"/>
                <a:gd name="connsiteX50" fmla="*/ 2346168 w 5476951"/>
                <a:gd name="connsiteY50" fmla="*/ 3869083 h 5358110"/>
                <a:gd name="connsiteX51" fmla="*/ 2384891 w 5476951"/>
                <a:gd name="connsiteY51" fmla="*/ 3872109 h 5358110"/>
                <a:gd name="connsiteX52" fmla="*/ 2399367 w 5476951"/>
                <a:gd name="connsiteY52" fmla="*/ 3874871 h 5358110"/>
                <a:gd name="connsiteX53" fmla="*/ 2646146 w 5476951"/>
                <a:gd name="connsiteY53" fmla="*/ 3863853 h 5358110"/>
                <a:gd name="connsiteX54" fmla="*/ 2648696 w 5476951"/>
                <a:gd name="connsiteY54" fmla="*/ 3862765 h 5358110"/>
                <a:gd name="connsiteX55" fmla="*/ 2689875 w 5476951"/>
                <a:gd name="connsiteY55" fmla="*/ 3855447 h 5358110"/>
                <a:gd name="connsiteX56" fmla="*/ 2936100 w 5476951"/>
                <a:gd name="connsiteY56" fmla="*/ 3658908 h 5358110"/>
                <a:gd name="connsiteX57" fmla="*/ 2823010 w 5476951"/>
                <a:gd name="connsiteY57" fmla="*/ 3374195 h 5358110"/>
                <a:gd name="connsiteX58" fmla="*/ 2141555 w 5476951"/>
                <a:gd name="connsiteY58" fmla="*/ 2794439 h 5358110"/>
                <a:gd name="connsiteX59" fmla="*/ 2028615 w 5476951"/>
                <a:gd name="connsiteY59" fmla="*/ 2748134 h 5358110"/>
                <a:gd name="connsiteX60" fmla="*/ 1654205 w 5476951"/>
                <a:gd name="connsiteY60" fmla="*/ 2545672 h 5358110"/>
                <a:gd name="connsiteX61" fmla="*/ 1375630 w 5476951"/>
                <a:gd name="connsiteY61" fmla="*/ 563636 h 5358110"/>
                <a:gd name="connsiteX62" fmla="*/ 3357666 w 5476951"/>
                <a:gd name="connsiteY62" fmla="*/ 285061 h 5358110"/>
                <a:gd name="connsiteX0" fmla="*/ 3357666 w 5476951"/>
                <a:gd name="connsiteY0" fmla="*/ 285061 h 5358110"/>
                <a:gd name="connsiteX1" fmla="*/ 3905805 w 5476951"/>
                <a:gd name="connsiteY1" fmla="*/ 1625527 h 5358110"/>
                <a:gd name="connsiteX2" fmla="*/ 3900581 w 5476951"/>
                <a:gd name="connsiteY2" fmla="*/ 1651718 h 5358110"/>
                <a:gd name="connsiteX3" fmla="*/ 3909495 w 5476951"/>
                <a:gd name="connsiteY3" fmla="*/ 1786853 h 5358110"/>
                <a:gd name="connsiteX4" fmla="*/ 4346315 w 5476951"/>
                <a:gd name="connsiteY4" fmla="*/ 2784117 h 5358110"/>
                <a:gd name="connsiteX5" fmla="*/ 4628175 w 5476951"/>
                <a:gd name="connsiteY5" fmla="*/ 3084910 h 5358110"/>
                <a:gd name="connsiteX6" fmla="*/ 4756244 w 5476951"/>
                <a:gd name="connsiteY6" fmla="*/ 3188881 h 5358110"/>
                <a:gd name="connsiteX7" fmla="*/ 4835762 w 5476951"/>
                <a:gd name="connsiteY7" fmla="*/ 3221948 h 5358110"/>
                <a:gd name="connsiteX8" fmla="*/ 5030084 w 5476951"/>
                <a:gd name="connsiteY8" fmla="*/ 3339833 h 5358110"/>
                <a:gd name="connsiteX9" fmla="*/ 5250947 w 5476951"/>
                <a:gd name="connsiteY9" fmla="*/ 4911245 h 5358110"/>
                <a:gd name="connsiteX10" fmla="*/ 3679535 w 5476951"/>
                <a:gd name="connsiteY10" fmla="*/ 5132106 h 5358110"/>
                <a:gd name="connsiteX11" fmla="*/ 3608123 w 5476951"/>
                <a:gd name="connsiteY11" fmla="*/ 5071653 h 5358110"/>
                <a:gd name="connsiteX12" fmla="*/ 3606270 w 5476951"/>
                <a:gd name="connsiteY12" fmla="*/ 5071653 h 5358110"/>
                <a:gd name="connsiteX13" fmla="*/ 3605852 w 5476951"/>
                <a:gd name="connsiteY13" fmla="*/ 5071157 h 5358110"/>
                <a:gd name="connsiteX14" fmla="*/ 3594974 w 5476951"/>
                <a:gd name="connsiteY14" fmla="*/ 5061726 h 5358110"/>
                <a:gd name="connsiteX15" fmla="*/ 3593836 w 5476951"/>
                <a:gd name="connsiteY15" fmla="*/ 5059557 h 5358110"/>
                <a:gd name="connsiteX16" fmla="*/ 3581037 w 5476951"/>
                <a:gd name="connsiteY16" fmla="*/ 5048724 h 5358110"/>
                <a:gd name="connsiteX17" fmla="*/ 3498605 w 5476951"/>
                <a:gd name="connsiteY17" fmla="*/ 4961079 h 5358110"/>
                <a:gd name="connsiteX18" fmla="*/ 3474807 w 5476951"/>
                <a:gd name="connsiteY18" fmla="*/ 4928619 h 5358110"/>
                <a:gd name="connsiteX19" fmla="*/ 3467602 w 5476951"/>
                <a:gd name="connsiteY19" fmla="*/ 4920776 h 5358110"/>
                <a:gd name="connsiteX20" fmla="*/ 3463728 w 5476951"/>
                <a:gd name="connsiteY20" fmla="*/ 4915597 h 5358110"/>
                <a:gd name="connsiteX21" fmla="*/ 3460786 w 5476951"/>
                <a:gd name="connsiteY21" fmla="*/ 4913356 h 5358110"/>
                <a:gd name="connsiteX22" fmla="*/ 3436792 w 5476951"/>
                <a:gd name="connsiteY22" fmla="*/ 4887236 h 5358110"/>
                <a:gd name="connsiteX23" fmla="*/ 3256800 w 5476951"/>
                <a:gd name="connsiteY23" fmla="*/ 4738697 h 5358110"/>
                <a:gd name="connsiteX24" fmla="*/ 2986540 w 5476951"/>
                <a:gd name="connsiteY24" fmla="*/ 4608898 h 5358110"/>
                <a:gd name="connsiteX25" fmla="*/ 2962693 w 5476951"/>
                <a:gd name="connsiteY25" fmla="*/ 4603804 h 5358110"/>
                <a:gd name="connsiteX26" fmla="*/ 2923303 w 5476951"/>
                <a:gd name="connsiteY26" fmla="*/ 4592736 h 5358110"/>
                <a:gd name="connsiteX27" fmla="*/ 2882996 w 5476951"/>
                <a:gd name="connsiteY27" fmla="*/ 4584082 h 5358110"/>
                <a:gd name="connsiteX28" fmla="*/ 2794209 w 5476951"/>
                <a:gd name="connsiteY28" fmla="*/ 4559234 h 5358110"/>
                <a:gd name="connsiteX29" fmla="*/ 2458494 w 5476951"/>
                <a:gd name="connsiteY29" fmla="*/ 4523286 h 5358110"/>
                <a:gd name="connsiteX30" fmla="*/ 1746979 w 5476951"/>
                <a:gd name="connsiteY30" fmla="*/ 4763446 h 5358110"/>
                <a:gd name="connsiteX31" fmla="*/ 1735712 w 5476951"/>
                <a:gd name="connsiteY31" fmla="*/ 4781802 h 5358110"/>
                <a:gd name="connsiteX32" fmla="*/ 1734708 w 5476951"/>
                <a:gd name="connsiteY32" fmla="*/ 4782497 h 5358110"/>
                <a:gd name="connsiteX33" fmla="*/ 1710956 w 5476951"/>
                <a:gd name="connsiteY33" fmla="*/ 4807429 h 5358110"/>
                <a:gd name="connsiteX34" fmla="*/ 1708962 w 5476951"/>
                <a:gd name="connsiteY34" fmla="*/ 4812729 h 5358110"/>
                <a:gd name="connsiteX35" fmla="*/ 1702082 w 5476951"/>
                <a:gd name="connsiteY35" fmla="*/ 4815618 h 5358110"/>
                <a:gd name="connsiteX36" fmla="*/ 1665329 w 5476951"/>
                <a:gd name="connsiteY36" fmla="*/ 4859589 h 5358110"/>
                <a:gd name="connsiteX37" fmla="*/ 382689 w 5476951"/>
                <a:gd name="connsiteY37" fmla="*/ 4973251 h 5358110"/>
                <a:gd name="connsiteX38" fmla="*/ 193546 w 5476951"/>
                <a:gd name="connsiteY38" fmla="*/ 3627521 h 5358110"/>
                <a:gd name="connsiteX39" fmla="*/ 1539276 w 5476951"/>
                <a:gd name="connsiteY39" fmla="*/ 3438379 h 5358110"/>
                <a:gd name="connsiteX40" fmla="*/ 1584130 w 5476951"/>
                <a:gd name="connsiteY40" fmla="*/ 3475870 h 5358110"/>
                <a:gd name="connsiteX41" fmla="*/ 1605272 w 5476951"/>
                <a:gd name="connsiteY41" fmla="*/ 3490243 h 5358110"/>
                <a:gd name="connsiteX42" fmla="*/ 1621522 w 5476951"/>
                <a:gd name="connsiteY42" fmla="*/ 3499053 h 5358110"/>
                <a:gd name="connsiteX43" fmla="*/ 1657648 w 5476951"/>
                <a:gd name="connsiteY43" fmla="*/ 3527577 h 5358110"/>
                <a:gd name="connsiteX44" fmla="*/ 1728025 w 5476951"/>
                <a:gd name="connsiteY44" fmla="*/ 3578160 h 5358110"/>
                <a:gd name="connsiteX45" fmla="*/ 1738605 w 5476951"/>
                <a:gd name="connsiteY45" fmla="*/ 3589136 h 5358110"/>
                <a:gd name="connsiteX46" fmla="*/ 1802860 w 5476951"/>
                <a:gd name="connsiteY46" fmla="*/ 3642979 h 5358110"/>
                <a:gd name="connsiteX47" fmla="*/ 1841288 w 5476951"/>
                <a:gd name="connsiteY47" fmla="*/ 3668935 h 5358110"/>
                <a:gd name="connsiteX48" fmla="*/ 1877129 w 5476951"/>
                <a:gd name="connsiteY48" fmla="*/ 3697057 h 5358110"/>
                <a:gd name="connsiteX49" fmla="*/ 2216732 w 5476951"/>
                <a:gd name="connsiteY49" fmla="*/ 3844176 h 5358110"/>
                <a:gd name="connsiteX50" fmla="*/ 2346168 w 5476951"/>
                <a:gd name="connsiteY50" fmla="*/ 3869083 h 5358110"/>
                <a:gd name="connsiteX51" fmla="*/ 2384891 w 5476951"/>
                <a:gd name="connsiteY51" fmla="*/ 3872109 h 5358110"/>
                <a:gd name="connsiteX52" fmla="*/ 2399367 w 5476951"/>
                <a:gd name="connsiteY52" fmla="*/ 3874871 h 5358110"/>
                <a:gd name="connsiteX53" fmla="*/ 2646146 w 5476951"/>
                <a:gd name="connsiteY53" fmla="*/ 3863853 h 5358110"/>
                <a:gd name="connsiteX54" fmla="*/ 2648696 w 5476951"/>
                <a:gd name="connsiteY54" fmla="*/ 3862765 h 5358110"/>
                <a:gd name="connsiteX55" fmla="*/ 2689875 w 5476951"/>
                <a:gd name="connsiteY55" fmla="*/ 3855447 h 5358110"/>
                <a:gd name="connsiteX56" fmla="*/ 2936100 w 5476951"/>
                <a:gd name="connsiteY56" fmla="*/ 3658908 h 5358110"/>
                <a:gd name="connsiteX57" fmla="*/ 2838440 w 5476951"/>
                <a:gd name="connsiteY57" fmla="*/ 3290409 h 5358110"/>
                <a:gd name="connsiteX58" fmla="*/ 2141555 w 5476951"/>
                <a:gd name="connsiteY58" fmla="*/ 2794439 h 5358110"/>
                <a:gd name="connsiteX59" fmla="*/ 2028615 w 5476951"/>
                <a:gd name="connsiteY59" fmla="*/ 2748134 h 5358110"/>
                <a:gd name="connsiteX60" fmla="*/ 1654205 w 5476951"/>
                <a:gd name="connsiteY60" fmla="*/ 2545672 h 5358110"/>
                <a:gd name="connsiteX61" fmla="*/ 1375630 w 5476951"/>
                <a:gd name="connsiteY61" fmla="*/ 563636 h 5358110"/>
                <a:gd name="connsiteX62" fmla="*/ 3357666 w 5476951"/>
                <a:gd name="connsiteY62" fmla="*/ 285061 h 5358110"/>
                <a:gd name="connsiteX0" fmla="*/ 3357666 w 5476951"/>
                <a:gd name="connsiteY0" fmla="*/ 285061 h 5358110"/>
                <a:gd name="connsiteX1" fmla="*/ 3905805 w 5476951"/>
                <a:gd name="connsiteY1" fmla="*/ 1625527 h 5358110"/>
                <a:gd name="connsiteX2" fmla="*/ 3900581 w 5476951"/>
                <a:gd name="connsiteY2" fmla="*/ 1651718 h 5358110"/>
                <a:gd name="connsiteX3" fmla="*/ 3909495 w 5476951"/>
                <a:gd name="connsiteY3" fmla="*/ 1786853 h 5358110"/>
                <a:gd name="connsiteX4" fmla="*/ 4346315 w 5476951"/>
                <a:gd name="connsiteY4" fmla="*/ 2784117 h 5358110"/>
                <a:gd name="connsiteX5" fmla="*/ 4628175 w 5476951"/>
                <a:gd name="connsiteY5" fmla="*/ 3084910 h 5358110"/>
                <a:gd name="connsiteX6" fmla="*/ 4756244 w 5476951"/>
                <a:gd name="connsiteY6" fmla="*/ 3188881 h 5358110"/>
                <a:gd name="connsiteX7" fmla="*/ 4835762 w 5476951"/>
                <a:gd name="connsiteY7" fmla="*/ 3221948 h 5358110"/>
                <a:gd name="connsiteX8" fmla="*/ 5030084 w 5476951"/>
                <a:gd name="connsiteY8" fmla="*/ 3339833 h 5358110"/>
                <a:gd name="connsiteX9" fmla="*/ 5250947 w 5476951"/>
                <a:gd name="connsiteY9" fmla="*/ 4911245 h 5358110"/>
                <a:gd name="connsiteX10" fmla="*/ 3679535 w 5476951"/>
                <a:gd name="connsiteY10" fmla="*/ 5132106 h 5358110"/>
                <a:gd name="connsiteX11" fmla="*/ 3608123 w 5476951"/>
                <a:gd name="connsiteY11" fmla="*/ 5071653 h 5358110"/>
                <a:gd name="connsiteX12" fmla="*/ 3606270 w 5476951"/>
                <a:gd name="connsiteY12" fmla="*/ 5071653 h 5358110"/>
                <a:gd name="connsiteX13" fmla="*/ 3605852 w 5476951"/>
                <a:gd name="connsiteY13" fmla="*/ 5071157 h 5358110"/>
                <a:gd name="connsiteX14" fmla="*/ 3594974 w 5476951"/>
                <a:gd name="connsiteY14" fmla="*/ 5061726 h 5358110"/>
                <a:gd name="connsiteX15" fmla="*/ 3593836 w 5476951"/>
                <a:gd name="connsiteY15" fmla="*/ 5059557 h 5358110"/>
                <a:gd name="connsiteX16" fmla="*/ 3581037 w 5476951"/>
                <a:gd name="connsiteY16" fmla="*/ 5048724 h 5358110"/>
                <a:gd name="connsiteX17" fmla="*/ 3498605 w 5476951"/>
                <a:gd name="connsiteY17" fmla="*/ 4961079 h 5358110"/>
                <a:gd name="connsiteX18" fmla="*/ 3474807 w 5476951"/>
                <a:gd name="connsiteY18" fmla="*/ 4928619 h 5358110"/>
                <a:gd name="connsiteX19" fmla="*/ 3467602 w 5476951"/>
                <a:gd name="connsiteY19" fmla="*/ 4920776 h 5358110"/>
                <a:gd name="connsiteX20" fmla="*/ 3463728 w 5476951"/>
                <a:gd name="connsiteY20" fmla="*/ 4915597 h 5358110"/>
                <a:gd name="connsiteX21" fmla="*/ 3460786 w 5476951"/>
                <a:gd name="connsiteY21" fmla="*/ 4913356 h 5358110"/>
                <a:gd name="connsiteX22" fmla="*/ 3436792 w 5476951"/>
                <a:gd name="connsiteY22" fmla="*/ 4887236 h 5358110"/>
                <a:gd name="connsiteX23" fmla="*/ 3256800 w 5476951"/>
                <a:gd name="connsiteY23" fmla="*/ 4738697 h 5358110"/>
                <a:gd name="connsiteX24" fmla="*/ 2986540 w 5476951"/>
                <a:gd name="connsiteY24" fmla="*/ 4608898 h 5358110"/>
                <a:gd name="connsiteX25" fmla="*/ 2962693 w 5476951"/>
                <a:gd name="connsiteY25" fmla="*/ 4603804 h 5358110"/>
                <a:gd name="connsiteX26" fmla="*/ 2923303 w 5476951"/>
                <a:gd name="connsiteY26" fmla="*/ 4592736 h 5358110"/>
                <a:gd name="connsiteX27" fmla="*/ 2882996 w 5476951"/>
                <a:gd name="connsiteY27" fmla="*/ 4584082 h 5358110"/>
                <a:gd name="connsiteX28" fmla="*/ 2794209 w 5476951"/>
                <a:gd name="connsiteY28" fmla="*/ 4559234 h 5358110"/>
                <a:gd name="connsiteX29" fmla="*/ 2458494 w 5476951"/>
                <a:gd name="connsiteY29" fmla="*/ 4523286 h 5358110"/>
                <a:gd name="connsiteX30" fmla="*/ 1746979 w 5476951"/>
                <a:gd name="connsiteY30" fmla="*/ 4763446 h 5358110"/>
                <a:gd name="connsiteX31" fmla="*/ 1735712 w 5476951"/>
                <a:gd name="connsiteY31" fmla="*/ 4781802 h 5358110"/>
                <a:gd name="connsiteX32" fmla="*/ 1734708 w 5476951"/>
                <a:gd name="connsiteY32" fmla="*/ 4782497 h 5358110"/>
                <a:gd name="connsiteX33" fmla="*/ 1710956 w 5476951"/>
                <a:gd name="connsiteY33" fmla="*/ 4807429 h 5358110"/>
                <a:gd name="connsiteX34" fmla="*/ 1708962 w 5476951"/>
                <a:gd name="connsiteY34" fmla="*/ 4812729 h 5358110"/>
                <a:gd name="connsiteX35" fmla="*/ 1702082 w 5476951"/>
                <a:gd name="connsiteY35" fmla="*/ 4815618 h 5358110"/>
                <a:gd name="connsiteX36" fmla="*/ 1665329 w 5476951"/>
                <a:gd name="connsiteY36" fmla="*/ 4859589 h 5358110"/>
                <a:gd name="connsiteX37" fmla="*/ 382689 w 5476951"/>
                <a:gd name="connsiteY37" fmla="*/ 4973251 h 5358110"/>
                <a:gd name="connsiteX38" fmla="*/ 193546 w 5476951"/>
                <a:gd name="connsiteY38" fmla="*/ 3627521 h 5358110"/>
                <a:gd name="connsiteX39" fmla="*/ 1539276 w 5476951"/>
                <a:gd name="connsiteY39" fmla="*/ 3438379 h 5358110"/>
                <a:gd name="connsiteX40" fmla="*/ 1584130 w 5476951"/>
                <a:gd name="connsiteY40" fmla="*/ 3475870 h 5358110"/>
                <a:gd name="connsiteX41" fmla="*/ 1605272 w 5476951"/>
                <a:gd name="connsiteY41" fmla="*/ 3490243 h 5358110"/>
                <a:gd name="connsiteX42" fmla="*/ 1621522 w 5476951"/>
                <a:gd name="connsiteY42" fmla="*/ 3499053 h 5358110"/>
                <a:gd name="connsiteX43" fmla="*/ 1657648 w 5476951"/>
                <a:gd name="connsiteY43" fmla="*/ 3527577 h 5358110"/>
                <a:gd name="connsiteX44" fmla="*/ 1728025 w 5476951"/>
                <a:gd name="connsiteY44" fmla="*/ 3578160 h 5358110"/>
                <a:gd name="connsiteX45" fmla="*/ 1738605 w 5476951"/>
                <a:gd name="connsiteY45" fmla="*/ 3589136 h 5358110"/>
                <a:gd name="connsiteX46" fmla="*/ 1802860 w 5476951"/>
                <a:gd name="connsiteY46" fmla="*/ 3642979 h 5358110"/>
                <a:gd name="connsiteX47" fmla="*/ 1841288 w 5476951"/>
                <a:gd name="connsiteY47" fmla="*/ 3668935 h 5358110"/>
                <a:gd name="connsiteX48" fmla="*/ 1877129 w 5476951"/>
                <a:gd name="connsiteY48" fmla="*/ 3697057 h 5358110"/>
                <a:gd name="connsiteX49" fmla="*/ 2216732 w 5476951"/>
                <a:gd name="connsiteY49" fmla="*/ 3844176 h 5358110"/>
                <a:gd name="connsiteX50" fmla="*/ 2346168 w 5476951"/>
                <a:gd name="connsiteY50" fmla="*/ 3869083 h 5358110"/>
                <a:gd name="connsiteX51" fmla="*/ 2384891 w 5476951"/>
                <a:gd name="connsiteY51" fmla="*/ 3872109 h 5358110"/>
                <a:gd name="connsiteX52" fmla="*/ 2399367 w 5476951"/>
                <a:gd name="connsiteY52" fmla="*/ 3874871 h 5358110"/>
                <a:gd name="connsiteX53" fmla="*/ 2646146 w 5476951"/>
                <a:gd name="connsiteY53" fmla="*/ 3863853 h 5358110"/>
                <a:gd name="connsiteX54" fmla="*/ 2648696 w 5476951"/>
                <a:gd name="connsiteY54" fmla="*/ 3862765 h 5358110"/>
                <a:gd name="connsiteX55" fmla="*/ 2689875 w 5476951"/>
                <a:gd name="connsiteY55" fmla="*/ 3855447 h 5358110"/>
                <a:gd name="connsiteX56" fmla="*/ 2936100 w 5476951"/>
                <a:gd name="connsiteY56" fmla="*/ 3658908 h 5358110"/>
                <a:gd name="connsiteX57" fmla="*/ 2838440 w 5476951"/>
                <a:gd name="connsiteY57" fmla="*/ 3290409 h 5358110"/>
                <a:gd name="connsiteX58" fmla="*/ 2141555 w 5476951"/>
                <a:gd name="connsiteY58" fmla="*/ 2794439 h 5358110"/>
                <a:gd name="connsiteX59" fmla="*/ 2028615 w 5476951"/>
                <a:gd name="connsiteY59" fmla="*/ 2748134 h 5358110"/>
                <a:gd name="connsiteX60" fmla="*/ 1654205 w 5476951"/>
                <a:gd name="connsiteY60" fmla="*/ 2545672 h 5358110"/>
                <a:gd name="connsiteX61" fmla="*/ 1375630 w 5476951"/>
                <a:gd name="connsiteY61" fmla="*/ 563636 h 5358110"/>
                <a:gd name="connsiteX62" fmla="*/ 3357666 w 5476951"/>
                <a:gd name="connsiteY62" fmla="*/ 285061 h 5358110"/>
                <a:gd name="connsiteX0" fmla="*/ 3357666 w 5476951"/>
                <a:gd name="connsiteY0" fmla="*/ 285061 h 5358110"/>
                <a:gd name="connsiteX1" fmla="*/ 3905805 w 5476951"/>
                <a:gd name="connsiteY1" fmla="*/ 1625527 h 5358110"/>
                <a:gd name="connsiteX2" fmla="*/ 3900581 w 5476951"/>
                <a:gd name="connsiteY2" fmla="*/ 1651718 h 5358110"/>
                <a:gd name="connsiteX3" fmla="*/ 3909495 w 5476951"/>
                <a:gd name="connsiteY3" fmla="*/ 1786853 h 5358110"/>
                <a:gd name="connsiteX4" fmla="*/ 4346315 w 5476951"/>
                <a:gd name="connsiteY4" fmla="*/ 2784117 h 5358110"/>
                <a:gd name="connsiteX5" fmla="*/ 4628175 w 5476951"/>
                <a:gd name="connsiteY5" fmla="*/ 3084910 h 5358110"/>
                <a:gd name="connsiteX6" fmla="*/ 4756244 w 5476951"/>
                <a:gd name="connsiteY6" fmla="*/ 3188881 h 5358110"/>
                <a:gd name="connsiteX7" fmla="*/ 4835762 w 5476951"/>
                <a:gd name="connsiteY7" fmla="*/ 3221948 h 5358110"/>
                <a:gd name="connsiteX8" fmla="*/ 5030084 w 5476951"/>
                <a:gd name="connsiteY8" fmla="*/ 3339833 h 5358110"/>
                <a:gd name="connsiteX9" fmla="*/ 5250947 w 5476951"/>
                <a:gd name="connsiteY9" fmla="*/ 4911245 h 5358110"/>
                <a:gd name="connsiteX10" fmla="*/ 3679535 w 5476951"/>
                <a:gd name="connsiteY10" fmla="*/ 5132106 h 5358110"/>
                <a:gd name="connsiteX11" fmla="*/ 3608123 w 5476951"/>
                <a:gd name="connsiteY11" fmla="*/ 5071653 h 5358110"/>
                <a:gd name="connsiteX12" fmla="*/ 3606270 w 5476951"/>
                <a:gd name="connsiteY12" fmla="*/ 5071653 h 5358110"/>
                <a:gd name="connsiteX13" fmla="*/ 3605852 w 5476951"/>
                <a:gd name="connsiteY13" fmla="*/ 5071157 h 5358110"/>
                <a:gd name="connsiteX14" fmla="*/ 3594974 w 5476951"/>
                <a:gd name="connsiteY14" fmla="*/ 5061726 h 5358110"/>
                <a:gd name="connsiteX15" fmla="*/ 3593836 w 5476951"/>
                <a:gd name="connsiteY15" fmla="*/ 5059557 h 5358110"/>
                <a:gd name="connsiteX16" fmla="*/ 3581037 w 5476951"/>
                <a:gd name="connsiteY16" fmla="*/ 5048724 h 5358110"/>
                <a:gd name="connsiteX17" fmla="*/ 3498605 w 5476951"/>
                <a:gd name="connsiteY17" fmla="*/ 4961079 h 5358110"/>
                <a:gd name="connsiteX18" fmla="*/ 3474807 w 5476951"/>
                <a:gd name="connsiteY18" fmla="*/ 4928619 h 5358110"/>
                <a:gd name="connsiteX19" fmla="*/ 3467602 w 5476951"/>
                <a:gd name="connsiteY19" fmla="*/ 4920776 h 5358110"/>
                <a:gd name="connsiteX20" fmla="*/ 3463728 w 5476951"/>
                <a:gd name="connsiteY20" fmla="*/ 4915597 h 5358110"/>
                <a:gd name="connsiteX21" fmla="*/ 3460786 w 5476951"/>
                <a:gd name="connsiteY21" fmla="*/ 4913356 h 5358110"/>
                <a:gd name="connsiteX22" fmla="*/ 3436792 w 5476951"/>
                <a:gd name="connsiteY22" fmla="*/ 4887236 h 5358110"/>
                <a:gd name="connsiteX23" fmla="*/ 3256800 w 5476951"/>
                <a:gd name="connsiteY23" fmla="*/ 4738697 h 5358110"/>
                <a:gd name="connsiteX24" fmla="*/ 2986540 w 5476951"/>
                <a:gd name="connsiteY24" fmla="*/ 4608898 h 5358110"/>
                <a:gd name="connsiteX25" fmla="*/ 2962693 w 5476951"/>
                <a:gd name="connsiteY25" fmla="*/ 4603804 h 5358110"/>
                <a:gd name="connsiteX26" fmla="*/ 2923303 w 5476951"/>
                <a:gd name="connsiteY26" fmla="*/ 4592736 h 5358110"/>
                <a:gd name="connsiteX27" fmla="*/ 2882996 w 5476951"/>
                <a:gd name="connsiteY27" fmla="*/ 4584082 h 5358110"/>
                <a:gd name="connsiteX28" fmla="*/ 2794209 w 5476951"/>
                <a:gd name="connsiteY28" fmla="*/ 4559234 h 5358110"/>
                <a:gd name="connsiteX29" fmla="*/ 2458494 w 5476951"/>
                <a:gd name="connsiteY29" fmla="*/ 4523286 h 5358110"/>
                <a:gd name="connsiteX30" fmla="*/ 1746979 w 5476951"/>
                <a:gd name="connsiteY30" fmla="*/ 4763446 h 5358110"/>
                <a:gd name="connsiteX31" fmla="*/ 1735712 w 5476951"/>
                <a:gd name="connsiteY31" fmla="*/ 4781802 h 5358110"/>
                <a:gd name="connsiteX32" fmla="*/ 1734708 w 5476951"/>
                <a:gd name="connsiteY32" fmla="*/ 4782497 h 5358110"/>
                <a:gd name="connsiteX33" fmla="*/ 1710956 w 5476951"/>
                <a:gd name="connsiteY33" fmla="*/ 4807429 h 5358110"/>
                <a:gd name="connsiteX34" fmla="*/ 1708962 w 5476951"/>
                <a:gd name="connsiteY34" fmla="*/ 4812729 h 5358110"/>
                <a:gd name="connsiteX35" fmla="*/ 1702082 w 5476951"/>
                <a:gd name="connsiteY35" fmla="*/ 4815618 h 5358110"/>
                <a:gd name="connsiteX36" fmla="*/ 1665329 w 5476951"/>
                <a:gd name="connsiteY36" fmla="*/ 4859589 h 5358110"/>
                <a:gd name="connsiteX37" fmla="*/ 382689 w 5476951"/>
                <a:gd name="connsiteY37" fmla="*/ 4973251 h 5358110"/>
                <a:gd name="connsiteX38" fmla="*/ 193546 w 5476951"/>
                <a:gd name="connsiteY38" fmla="*/ 3627521 h 5358110"/>
                <a:gd name="connsiteX39" fmla="*/ 1539276 w 5476951"/>
                <a:gd name="connsiteY39" fmla="*/ 3438379 h 5358110"/>
                <a:gd name="connsiteX40" fmla="*/ 1584130 w 5476951"/>
                <a:gd name="connsiteY40" fmla="*/ 3475870 h 5358110"/>
                <a:gd name="connsiteX41" fmla="*/ 1605272 w 5476951"/>
                <a:gd name="connsiteY41" fmla="*/ 3490243 h 5358110"/>
                <a:gd name="connsiteX42" fmla="*/ 1621522 w 5476951"/>
                <a:gd name="connsiteY42" fmla="*/ 3499053 h 5358110"/>
                <a:gd name="connsiteX43" fmla="*/ 1657648 w 5476951"/>
                <a:gd name="connsiteY43" fmla="*/ 3527577 h 5358110"/>
                <a:gd name="connsiteX44" fmla="*/ 1728025 w 5476951"/>
                <a:gd name="connsiteY44" fmla="*/ 3578160 h 5358110"/>
                <a:gd name="connsiteX45" fmla="*/ 1738605 w 5476951"/>
                <a:gd name="connsiteY45" fmla="*/ 3589136 h 5358110"/>
                <a:gd name="connsiteX46" fmla="*/ 1802860 w 5476951"/>
                <a:gd name="connsiteY46" fmla="*/ 3642979 h 5358110"/>
                <a:gd name="connsiteX47" fmla="*/ 1841288 w 5476951"/>
                <a:gd name="connsiteY47" fmla="*/ 3668935 h 5358110"/>
                <a:gd name="connsiteX48" fmla="*/ 1877129 w 5476951"/>
                <a:gd name="connsiteY48" fmla="*/ 3697057 h 5358110"/>
                <a:gd name="connsiteX49" fmla="*/ 2216732 w 5476951"/>
                <a:gd name="connsiteY49" fmla="*/ 3844176 h 5358110"/>
                <a:gd name="connsiteX50" fmla="*/ 2346168 w 5476951"/>
                <a:gd name="connsiteY50" fmla="*/ 3869083 h 5358110"/>
                <a:gd name="connsiteX51" fmla="*/ 2384891 w 5476951"/>
                <a:gd name="connsiteY51" fmla="*/ 3872109 h 5358110"/>
                <a:gd name="connsiteX52" fmla="*/ 2646146 w 5476951"/>
                <a:gd name="connsiteY52" fmla="*/ 3863853 h 5358110"/>
                <a:gd name="connsiteX53" fmla="*/ 2648696 w 5476951"/>
                <a:gd name="connsiteY53" fmla="*/ 3862765 h 5358110"/>
                <a:gd name="connsiteX54" fmla="*/ 2689875 w 5476951"/>
                <a:gd name="connsiteY54" fmla="*/ 3855447 h 5358110"/>
                <a:gd name="connsiteX55" fmla="*/ 2936100 w 5476951"/>
                <a:gd name="connsiteY55" fmla="*/ 3658908 h 5358110"/>
                <a:gd name="connsiteX56" fmla="*/ 2838440 w 5476951"/>
                <a:gd name="connsiteY56" fmla="*/ 3290409 h 5358110"/>
                <a:gd name="connsiteX57" fmla="*/ 2141555 w 5476951"/>
                <a:gd name="connsiteY57" fmla="*/ 2794439 h 5358110"/>
                <a:gd name="connsiteX58" fmla="*/ 2028615 w 5476951"/>
                <a:gd name="connsiteY58" fmla="*/ 2748134 h 5358110"/>
                <a:gd name="connsiteX59" fmla="*/ 1654205 w 5476951"/>
                <a:gd name="connsiteY59" fmla="*/ 2545672 h 5358110"/>
                <a:gd name="connsiteX60" fmla="*/ 1375630 w 5476951"/>
                <a:gd name="connsiteY60" fmla="*/ 563636 h 5358110"/>
                <a:gd name="connsiteX61" fmla="*/ 3357666 w 5476951"/>
                <a:gd name="connsiteY61" fmla="*/ 285061 h 5358110"/>
                <a:gd name="connsiteX0" fmla="*/ 3357666 w 5476951"/>
                <a:gd name="connsiteY0" fmla="*/ 285061 h 5358110"/>
                <a:gd name="connsiteX1" fmla="*/ 3905805 w 5476951"/>
                <a:gd name="connsiteY1" fmla="*/ 1625527 h 5358110"/>
                <a:gd name="connsiteX2" fmla="*/ 3900581 w 5476951"/>
                <a:gd name="connsiteY2" fmla="*/ 1651718 h 5358110"/>
                <a:gd name="connsiteX3" fmla="*/ 3909495 w 5476951"/>
                <a:gd name="connsiteY3" fmla="*/ 1786853 h 5358110"/>
                <a:gd name="connsiteX4" fmla="*/ 4346315 w 5476951"/>
                <a:gd name="connsiteY4" fmla="*/ 2784117 h 5358110"/>
                <a:gd name="connsiteX5" fmla="*/ 4628175 w 5476951"/>
                <a:gd name="connsiteY5" fmla="*/ 3084910 h 5358110"/>
                <a:gd name="connsiteX6" fmla="*/ 4756244 w 5476951"/>
                <a:gd name="connsiteY6" fmla="*/ 3188881 h 5358110"/>
                <a:gd name="connsiteX7" fmla="*/ 4835762 w 5476951"/>
                <a:gd name="connsiteY7" fmla="*/ 3221948 h 5358110"/>
                <a:gd name="connsiteX8" fmla="*/ 5030084 w 5476951"/>
                <a:gd name="connsiteY8" fmla="*/ 3339833 h 5358110"/>
                <a:gd name="connsiteX9" fmla="*/ 5250947 w 5476951"/>
                <a:gd name="connsiteY9" fmla="*/ 4911245 h 5358110"/>
                <a:gd name="connsiteX10" fmla="*/ 3679535 w 5476951"/>
                <a:gd name="connsiteY10" fmla="*/ 5132106 h 5358110"/>
                <a:gd name="connsiteX11" fmla="*/ 3608123 w 5476951"/>
                <a:gd name="connsiteY11" fmla="*/ 5071653 h 5358110"/>
                <a:gd name="connsiteX12" fmla="*/ 3606270 w 5476951"/>
                <a:gd name="connsiteY12" fmla="*/ 5071653 h 5358110"/>
                <a:gd name="connsiteX13" fmla="*/ 3605852 w 5476951"/>
                <a:gd name="connsiteY13" fmla="*/ 5071157 h 5358110"/>
                <a:gd name="connsiteX14" fmla="*/ 3594974 w 5476951"/>
                <a:gd name="connsiteY14" fmla="*/ 5061726 h 5358110"/>
                <a:gd name="connsiteX15" fmla="*/ 3593836 w 5476951"/>
                <a:gd name="connsiteY15" fmla="*/ 5059557 h 5358110"/>
                <a:gd name="connsiteX16" fmla="*/ 3581037 w 5476951"/>
                <a:gd name="connsiteY16" fmla="*/ 5048724 h 5358110"/>
                <a:gd name="connsiteX17" fmla="*/ 3498605 w 5476951"/>
                <a:gd name="connsiteY17" fmla="*/ 4961079 h 5358110"/>
                <a:gd name="connsiteX18" fmla="*/ 3474807 w 5476951"/>
                <a:gd name="connsiteY18" fmla="*/ 4928619 h 5358110"/>
                <a:gd name="connsiteX19" fmla="*/ 3467602 w 5476951"/>
                <a:gd name="connsiteY19" fmla="*/ 4920776 h 5358110"/>
                <a:gd name="connsiteX20" fmla="*/ 3463728 w 5476951"/>
                <a:gd name="connsiteY20" fmla="*/ 4915597 h 5358110"/>
                <a:gd name="connsiteX21" fmla="*/ 3460786 w 5476951"/>
                <a:gd name="connsiteY21" fmla="*/ 4913356 h 5358110"/>
                <a:gd name="connsiteX22" fmla="*/ 3436792 w 5476951"/>
                <a:gd name="connsiteY22" fmla="*/ 4887236 h 5358110"/>
                <a:gd name="connsiteX23" fmla="*/ 3256800 w 5476951"/>
                <a:gd name="connsiteY23" fmla="*/ 4738697 h 5358110"/>
                <a:gd name="connsiteX24" fmla="*/ 2986540 w 5476951"/>
                <a:gd name="connsiteY24" fmla="*/ 4608898 h 5358110"/>
                <a:gd name="connsiteX25" fmla="*/ 2962693 w 5476951"/>
                <a:gd name="connsiteY25" fmla="*/ 4603804 h 5358110"/>
                <a:gd name="connsiteX26" fmla="*/ 2923303 w 5476951"/>
                <a:gd name="connsiteY26" fmla="*/ 4592736 h 5358110"/>
                <a:gd name="connsiteX27" fmla="*/ 2882996 w 5476951"/>
                <a:gd name="connsiteY27" fmla="*/ 4584082 h 5358110"/>
                <a:gd name="connsiteX28" fmla="*/ 2794209 w 5476951"/>
                <a:gd name="connsiteY28" fmla="*/ 4559234 h 5358110"/>
                <a:gd name="connsiteX29" fmla="*/ 2458494 w 5476951"/>
                <a:gd name="connsiteY29" fmla="*/ 4523286 h 5358110"/>
                <a:gd name="connsiteX30" fmla="*/ 1746979 w 5476951"/>
                <a:gd name="connsiteY30" fmla="*/ 4763446 h 5358110"/>
                <a:gd name="connsiteX31" fmla="*/ 1735712 w 5476951"/>
                <a:gd name="connsiteY31" fmla="*/ 4781802 h 5358110"/>
                <a:gd name="connsiteX32" fmla="*/ 1734708 w 5476951"/>
                <a:gd name="connsiteY32" fmla="*/ 4782497 h 5358110"/>
                <a:gd name="connsiteX33" fmla="*/ 1710956 w 5476951"/>
                <a:gd name="connsiteY33" fmla="*/ 4807429 h 5358110"/>
                <a:gd name="connsiteX34" fmla="*/ 1708962 w 5476951"/>
                <a:gd name="connsiteY34" fmla="*/ 4812729 h 5358110"/>
                <a:gd name="connsiteX35" fmla="*/ 1702082 w 5476951"/>
                <a:gd name="connsiteY35" fmla="*/ 4815618 h 5358110"/>
                <a:gd name="connsiteX36" fmla="*/ 1665329 w 5476951"/>
                <a:gd name="connsiteY36" fmla="*/ 4859589 h 5358110"/>
                <a:gd name="connsiteX37" fmla="*/ 382689 w 5476951"/>
                <a:gd name="connsiteY37" fmla="*/ 4973251 h 5358110"/>
                <a:gd name="connsiteX38" fmla="*/ 193546 w 5476951"/>
                <a:gd name="connsiteY38" fmla="*/ 3627521 h 5358110"/>
                <a:gd name="connsiteX39" fmla="*/ 1539276 w 5476951"/>
                <a:gd name="connsiteY39" fmla="*/ 3438379 h 5358110"/>
                <a:gd name="connsiteX40" fmla="*/ 1584130 w 5476951"/>
                <a:gd name="connsiteY40" fmla="*/ 3475870 h 5358110"/>
                <a:gd name="connsiteX41" fmla="*/ 1605272 w 5476951"/>
                <a:gd name="connsiteY41" fmla="*/ 3490243 h 5358110"/>
                <a:gd name="connsiteX42" fmla="*/ 1621522 w 5476951"/>
                <a:gd name="connsiteY42" fmla="*/ 3499053 h 5358110"/>
                <a:gd name="connsiteX43" fmla="*/ 1657648 w 5476951"/>
                <a:gd name="connsiteY43" fmla="*/ 3527577 h 5358110"/>
                <a:gd name="connsiteX44" fmla="*/ 1728025 w 5476951"/>
                <a:gd name="connsiteY44" fmla="*/ 3578160 h 5358110"/>
                <a:gd name="connsiteX45" fmla="*/ 1738605 w 5476951"/>
                <a:gd name="connsiteY45" fmla="*/ 3589136 h 5358110"/>
                <a:gd name="connsiteX46" fmla="*/ 1802860 w 5476951"/>
                <a:gd name="connsiteY46" fmla="*/ 3642979 h 5358110"/>
                <a:gd name="connsiteX47" fmla="*/ 1841288 w 5476951"/>
                <a:gd name="connsiteY47" fmla="*/ 3668935 h 5358110"/>
                <a:gd name="connsiteX48" fmla="*/ 1877129 w 5476951"/>
                <a:gd name="connsiteY48" fmla="*/ 3697057 h 5358110"/>
                <a:gd name="connsiteX49" fmla="*/ 2216732 w 5476951"/>
                <a:gd name="connsiteY49" fmla="*/ 3844176 h 5358110"/>
                <a:gd name="connsiteX50" fmla="*/ 2346168 w 5476951"/>
                <a:gd name="connsiteY50" fmla="*/ 3869083 h 5358110"/>
                <a:gd name="connsiteX51" fmla="*/ 2646146 w 5476951"/>
                <a:gd name="connsiteY51" fmla="*/ 3863853 h 5358110"/>
                <a:gd name="connsiteX52" fmla="*/ 2648696 w 5476951"/>
                <a:gd name="connsiteY52" fmla="*/ 3862765 h 5358110"/>
                <a:gd name="connsiteX53" fmla="*/ 2689875 w 5476951"/>
                <a:gd name="connsiteY53" fmla="*/ 3855447 h 5358110"/>
                <a:gd name="connsiteX54" fmla="*/ 2936100 w 5476951"/>
                <a:gd name="connsiteY54" fmla="*/ 3658908 h 5358110"/>
                <a:gd name="connsiteX55" fmla="*/ 2838440 w 5476951"/>
                <a:gd name="connsiteY55" fmla="*/ 3290409 h 5358110"/>
                <a:gd name="connsiteX56" fmla="*/ 2141555 w 5476951"/>
                <a:gd name="connsiteY56" fmla="*/ 2794439 h 5358110"/>
                <a:gd name="connsiteX57" fmla="*/ 2028615 w 5476951"/>
                <a:gd name="connsiteY57" fmla="*/ 2748134 h 5358110"/>
                <a:gd name="connsiteX58" fmla="*/ 1654205 w 5476951"/>
                <a:gd name="connsiteY58" fmla="*/ 2545672 h 5358110"/>
                <a:gd name="connsiteX59" fmla="*/ 1375630 w 5476951"/>
                <a:gd name="connsiteY59" fmla="*/ 563636 h 5358110"/>
                <a:gd name="connsiteX60" fmla="*/ 3357666 w 5476951"/>
                <a:gd name="connsiteY60" fmla="*/ 285061 h 5358110"/>
                <a:gd name="connsiteX0" fmla="*/ 3357666 w 5476951"/>
                <a:gd name="connsiteY0" fmla="*/ 285061 h 5358110"/>
                <a:gd name="connsiteX1" fmla="*/ 3905805 w 5476951"/>
                <a:gd name="connsiteY1" fmla="*/ 1625527 h 5358110"/>
                <a:gd name="connsiteX2" fmla="*/ 3900581 w 5476951"/>
                <a:gd name="connsiteY2" fmla="*/ 1651718 h 5358110"/>
                <a:gd name="connsiteX3" fmla="*/ 3909495 w 5476951"/>
                <a:gd name="connsiteY3" fmla="*/ 1786853 h 5358110"/>
                <a:gd name="connsiteX4" fmla="*/ 4346315 w 5476951"/>
                <a:gd name="connsiteY4" fmla="*/ 2784117 h 5358110"/>
                <a:gd name="connsiteX5" fmla="*/ 4628175 w 5476951"/>
                <a:gd name="connsiteY5" fmla="*/ 3084910 h 5358110"/>
                <a:gd name="connsiteX6" fmla="*/ 4756244 w 5476951"/>
                <a:gd name="connsiteY6" fmla="*/ 3188881 h 5358110"/>
                <a:gd name="connsiteX7" fmla="*/ 4835762 w 5476951"/>
                <a:gd name="connsiteY7" fmla="*/ 3221948 h 5358110"/>
                <a:gd name="connsiteX8" fmla="*/ 5030084 w 5476951"/>
                <a:gd name="connsiteY8" fmla="*/ 3339833 h 5358110"/>
                <a:gd name="connsiteX9" fmla="*/ 5250947 w 5476951"/>
                <a:gd name="connsiteY9" fmla="*/ 4911245 h 5358110"/>
                <a:gd name="connsiteX10" fmla="*/ 3679535 w 5476951"/>
                <a:gd name="connsiteY10" fmla="*/ 5132106 h 5358110"/>
                <a:gd name="connsiteX11" fmla="*/ 3608123 w 5476951"/>
                <a:gd name="connsiteY11" fmla="*/ 5071653 h 5358110"/>
                <a:gd name="connsiteX12" fmla="*/ 3606270 w 5476951"/>
                <a:gd name="connsiteY12" fmla="*/ 5071653 h 5358110"/>
                <a:gd name="connsiteX13" fmla="*/ 3605852 w 5476951"/>
                <a:gd name="connsiteY13" fmla="*/ 5071157 h 5358110"/>
                <a:gd name="connsiteX14" fmla="*/ 3594974 w 5476951"/>
                <a:gd name="connsiteY14" fmla="*/ 5061726 h 5358110"/>
                <a:gd name="connsiteX15" fmla="*/ 3593836 w 5476951"/>
                <a:gd name="connsiteY15" fmla="*/ 5059557 h 5358110"/>
                <a:gd name="connsiteX16" fmla="*/ 3581037 w 5476951"/>
                <a:gd name="connsiteY16" fmla="*/ 5048724 h 5358110"/>
                <a:gd name="connsiteX17" fmla="*/ 3498605 w 5476951"/>
                <a:gd name="connsiteY17" fmla="*/ 4961079 h 5358110"/>
                <a:gd name="connsiteX18" fmla="*/ 3474807 w 5476951"/>
                <a:gd name="connsiteY18" fmla="*/ 4928619 h 5358110"/>
                <a:gd name="connsiteX19" fmla="*/ 3467602 w 5476951"/>
                <a:gd name="connsiteY19" fmla="*/ 4920776 h 5358110"/>
                <a:gd name="connsiteX20" fmla="*/ 3463728 w 5476951"/>
                <a:gd name="connsiteY20" fmla="*/ 4915597 h 5358110"/>
                <a:gd name="connsiteX21" fmla="*/ 3460786 w 5476951"/>
                <a:gd name="connsiteY21" fmla="*/ 4913356 h 5358110"/>
                <a:gd name="connsiteX22" fmla="*/ 3436792 w 5476951"/>
                <a:gd name="connsiteY22" fmla="*/ 4887236 h 5358110"/>
                <a:gd name="connsiteX23" fmla="*/ 3256800 w 5476951"/>
                <a:gd name="connsiteY23" fmla="*/ 4738697 h 5358110"/>
                <a:gd name="connsiteX24" fmla="*/ 2986540 w 5476951"/>
                <a:gd name="connsiteY24" fmla="*/ 4608898 h 5358110"/>
                <a:gd name="connsiteX25" fmla="*/ 2962693 w 5476951"/>
                <a:gd name="connsiteY25" fmla="*/ 4603804 h 5358110"/>
                <a:gd name="connsiteX26" fmla="*/ 2923303 w 5476951"/>
                <a:gd name="connsiteY26" fmla="*/ 4592736 h 5358110"/>
                <a:gd name="connsiteX27" fmla="*/ 2882996 w 5476951"/>
                <a:gd name="connsiteY27" fmla="*/ 4584082 h 5358110"/>
                <a:gd name="connsiteX28" fmla="*/ 2794209 w 5476951"/>
                <a:gd name="connsiteY28" fmla="*/ 4559234 h 5358110"/>
                <a:gd name="connsiteX29" fmla="*/ 2458494 w 5476951"/>
                <a:gd name="connsiteY29" fmla="*/ 4523286 h 5358110"/>
                <a:gd name="connsiteX30" fmla="*/ 1746979 w 5476951"/>
                <a:gd name="connsiteY30" fmla="*/ 4763446 h 5358110"/>
                <a:gd name="connsiteX31" fmla="*/ 1735712 w 5476951"/>
                <a:gd name="connsiteY31" fmla="*/ 4781802 h 5358110"/>
                <a:gd name="connsiteX32" fmla="*/ 1734708 w 5476951"/>
                <a:gd name="connsiteY32" fmla="*/ 4782497 h 5358110"/>
                <a:gd name="connsiteX33" fmla="*/ 1710956 w 5476951"/>
                <a:gd name="connsiteY33" fmla="*/ 4807429 h 5358110"/>
                <a:gd name="connsiteX34" fmla="*/ 1708962 w 5476951"/>
                <a:gd name="connsiteY34" fmla="*/ 4812729 h 5358110"/>
                <a:gd name="connsiteX35" fmla="*/ 1702082 w 5476951"/>
                <a:gd name="connsiteY35" fmla="*/ 4815618 h 5358110"/>
                <a:gd name="connsiteX36" fmla="*/ 1665329 w 5476951"/>
                <a:gd name="connsiteY36" fmla="*/ 4859589 h 5358110"/>
                <a:gd name="connsiteX37" fmla="*/ 382689 w 5476951"/>
                <a:gd name="connsiteY37" fmla="*/ 4973251 h 5358110"/>
                <a:gd name="connsiteX38" fmla="*/ 193546 w 5476951"/>
                <a:gd name="connsiteY38" fmla="*/ 3627521 h 5358110"/>
                <a:gd name="connsiteX39" fmla="*/ 1539276 w 5476951"/>
                <a:gd name="connsiteY39" fmla="*/ 3438379 h 5358110"/>
                <a:gd name="connsiteX40" fmla="*/ 1584130 w 5476951"/>
                <a:gd name="connsiteY40" fmla="*/ 3475870 h 5358110"/>
                <a:gd name="connsiteX41" fmla="*/ 1605272 w 5476951"/>
                <a:gd name="connsiteY41" fmla="*/ 3490243 h 5358110"/>
                <a:gd name="connsiteX42" fmla="*/ 1621522 w 5476951"/>
                <a:gd name="connsiteY42" fmla="*/ 3499053 h 5358110"/>
                <a:gd name="connsiteX43" fmla="*/ 1657648 w 5476951"/>
                <a:gd name="connsiteY43" fmla="*/ 3527577 h 5358110"/>
                <a:gd name="connsiteX44" fmla="*/ 1728025 w 5476951"/>
                <a:gd name="connsiteY44" fmla="*/ 3578160 h 5358110"/>
                <a:gd name="connsiteX45" fmla="*/ 1738605 w 5476951"/>
                <a:gd name="connsiteY45" fmla="*/ 3589136 h 5358110"/>
                <a:gd name="connsiteX46" fmla="*/ 1802860 w 5476951"/>
                <a:gd name="connsiteY46" fmla="*/ 3642979 h 5358110"/>
                <a:gd name="connsiteX47" fmla="*/ 1841288 w 5476951"/>
                <a:gd name="connsiteY47" fmla="*/ 3668935 h 5358110"/>
                <a:gd name="connsiteX48" fmla="*/ 1877129 w 5476951"/>
                <a:gd name="connsiteY48" fmla="*/ 3697057 h 5358110"/>
                <a:gd name="connsiteX49" fmla="*/ 2216732 w 5476951"/>
                <a:gd name="connsiteY49" fmla="*/ 3844176 h 5358110"/>
                <a:gd name="connsiteX50" fmla="*/ 2646146 w 5476951"/>
                <a:gd name="connsiteY50" fmla="*/ 3863853 h 5358110"/>
                <a:gd name="connsiteX51" fmla="*/ 2648696 w 5476951"/>
                <a:gd name="connsiteY51" fmla="*/ 3862765 h 5358110"/>
                <a:gd name="connsiteX52" fmla="*/ 2689875 w 5476951"/>
                <a:gd name="connsiteY52" fmla="*/ 3855447 h 5358110"/>
                <a:gd name="connsiteX53" fmla="*/ 2936100 w 5476951"/>
                <a:gd name="connsiteY53" fmla="*/ 3658908 h 5358110"/>
                <a:gd name="connsiteX54" fmla="*/ 2838440 w 5476951"/>
                <a:gd name="connsiteY54" fmla="*/ 3290409 h 5358110"/>
                <a:gd name="connsiteX55" fmla="*/ 2141555 w 5476951"/>
                <a:gd name="connsiteY55" fmla="*/ 2794439 h 5358110"/>
                <a:gd name="connsiteX56" fmla="*/ 2028615 w 5476951"/>
                <a:gd name="connsiteY56" fmla="*/ 2748134 h 5358110"/>
                <a:gd name="connsiteX57" fmla="*/ 1654205 w 5476951"/>
                <a:gd name="connsiteY57" fmla="*/ 2545672 h 5358110"/>
                <a:gd name="connsiteX58" fmla="*/ 1375630 w 5476951"/>
                <a:gd name="connsiteY58" fmla="*/ 563636 h 5358110"/>
                <a:gd name="connsiteX59" fmla="*/ 3357666 w 5476951"/>
                <a:gd name="connsiteY59" fmla="*/ 285061 h 5358110"/>
                <a:gd name="connsiteX0" fmla="*/ 3357666 w 5476951"/>
                <a:gd name="connsiteY0" fmla="*/ 285061 h 5358110"/>
                <a:gd name="connsiteX1" fmla="*/ 3905805 w 5476951"/>
                <a:gd name="connsiteY1" fmla="*/ 1625527 h 5358110"/>
                <a:gd name="connsiteX2" fmla="*/ 3900581 w 5476951"/>
                <a:gd name="connsiteY2" fmla="*/ 1651718 h 5358110"/>
                <a:gd name="connsiteX3" fmla="*/ 3909495 w 5476951"/>
                <a:gd name="connsiteY3" fmla="*/ 1786853 h 5358110"/>
                <a:gd name="connsiteX4" fmla="*/ 4346315 w 5476951"/>
                <a:gd name="connsiteY4" fmla="*/ 2784117 h 5358110"/>
                <a:gd name="connsiteX5" fmla="*/ 4628175 w 5476951"/>
                <a:gd name="connsiteY5" fmla="*/ 3084910 h 5358110"/>
                <a:gd name="connsiteX6" fmla="*/ 4756244 w 5476951"/>
                <a:gd name="connsiteY6" fmla="*/ 3188881 h 5358110"/>
                <a:gd name="connsiteX7" fmla="*/ 4835762 w 5476951"/>
                <a:gd name="connsiteY7" fmla="*/ 3221948 h 5358110"/>
                <a:gd name="connsiteX8" fmla="*/ 5030084 w 5476951"/>
                <a:gd name="connsiteY8" fmla="*/ 3339833 h 5358110"/>
                <a:gd name="connsiteX9" fmla="*/ 5250947 w 5476951"/>
                <a:gd name="connsiteY9" fmla="*/ 4911245 h 5358110"/>
                <a:gd name="connsiteX10" fmla="*/ 3679535 w 5476951"/>
                <a:gd name="connsiteY10" fmla="*/ 5132106 h 5358110"/>
                <a:gd name="connsiteX11" fmla="*/ 3608123 w 5476951"/>
                <a:gd name="connsiteY11" fmla="*/ 5071653 h 5358110"/>
                <a:gd name="connsiteX12" fmla="*/ 3606270 w 5476951"/>
                <a:gd name="connsiteY12" fmla="*/ 5071653 h 5358110"/>
                <a:gd name="connsiteX13" fmla="*/ 3605852 w 5476951"/>
                <a:gd name="connsiteY13" fmla="*/ 5071157 h 5358110"/>
                <a:gd name="connsiteX14" fmla="*/ 3594974 w 5476951"/>
                <a:gd name="connsiteY14" fmla="*/ 5061726 h 5358110"/>
                <a:gd name="connsiteX15" fmla="*/ 3593836 w 5476951"/>
                <a:gd name="connsiteY15" fmla="*/ 5059557 h 5358110"/>
                <a:gd name="connsiteX16" fmla="*/ 3581037 w 5476951"/>
                <a:gd name="connsiteY16" fmla="*/ 5048724 h 5358110"/>
                <a:gd name="connsiteX17" fmla="*/ 3498605 w 5476951"/>
                <a:gd name="connsiteY17" fmla="*/ 4961079 h 5358110"/>
                <a:gd name="connsiteX18" fmla="*/ 3474807 w 5476951"/>
                <a:gd name="connsiteY18" fmla="*/ 4928619 h 5358110"/>
                <a:gd name="connsiteX19" fmla="*/ 3467602 w 5476951"/>
                <a:gd name="connsiteY19" fmla="*/ 4920776 h 5358110"/>
                <a:gd name="connsiteX20" fmla="*/ 3463728 w 5476951"/>
                <a:gd name="connsiteY20" fmla="*/ 4915597 h 5358110"/>
                <a:gd name="connsiteX21" fmla="*/ 3460786 w 5476951"/>
                <a:gd name="connsiteY21" fmla="*/ 4913356 h 5358110"/>
                <a:gd name="connsiteX22" fmla="*/ 3436792 w 5476951"/>
                <a:gd name="connsiteY22" fmla="*/ 4887236 h 5358110"/>
                <a:gd name="connsiteX23" fmla="*/ 3256800 w 5476951"/>
                <a:gd name="connsiteY23" fmla="*/ 4738697 h 5358110"/>
                <a:gd name="connsiteX24" fmla="*/ 2986540 w 5476951"/>
                <a:gd name="connsiteY24" fmla="*/ 4608898 h 5358110"/>
                <a:gd name="connsiteX25" fmla="*/ 2962693 w 5476951"/>
                <a:gd name="connsiteY25" fmla="*/ 4603804 h 5358110"/>
                <a:gd name="connsiteX26" fmla="*/ 2923303 w 5476951"/>
                <a:gd name="connsiteY26" fmla="*/ 4592736 h 5358110"/>
                <a:gd name="connsiteX27" fmla="*/ 2882996 w 5476951"/>
                <a:gd name="connsiteY27" fmla="*/ 4584082 h 5358110"/>
                <a:gd name="connsiteX28" fmla="*/ 2794209 w 5476951"/>
                <a:gd name="connsiteY28" fmla="*/ 4559234 h 5358110"/>
                <a:gd name="connsiteX29" fmla="*/ 2458494 w 5476951"/>
                <a:gd name="connsiteY29" fmla="*/ 4523286 h 5358110"/>
                <a:gd name="connsiteX30" fmla="*/ 1746979 w 5476951"/>
                <a:gd name="connsiteY30" fmla="*/ 4763446 h 5358110"/>
                <a:gd name="connsiteX31" fmla="*/ 1735712 w 5476951"/>
                <a:gd name="connsiteY31" fmla="*/ 4781802 h 5358110"/>
                <a:gd name="connsiteX32" fmla="*/ 1734708 w 5476951"/>
                <a:gd name="connsiteY32" fmla="*/ 4782497 h 5358110"/>
                <a:gd name="connsiteX33" fmla="*/ 1710956 w 5476951"/>
                <a:gd name="connsiteY33" fmla="*/ 4807429 h 5358110"/>
                <a:gd name="connsiteX34" fmla="*/ 1708962 w 5476951"/>
                <a:gd name="connsiteY34" fmla="*/ 4812729 h 5358110"/>
                <a:gd name="connsiteX35" fmla="*/ 1702082 w 5476951"/>
                <a:gd name="connsiteY35" fmla="*/ 4815618 h 5358110"/>
                <a:gd name="connsiteX36" fmla="*/ 1665329 w 5476951"/>
                <a:gd name="connsiteY36" fmla="*/ 4859589 h 5358110"/>
                <a:gd name="connsiteX37" fmla="*/ 382689 w 5476951"/>
                <a:gd name="connsiteY37" fmla="*/ 4973251 h 5358110"/>
                <a:gd name="connsiteX38" fmla="*/ 193546 w 5476951"/>
                <a:gd name="connsiteY38" fmla="*/ 3627521 h 5358110"/>
                <a:gd name="connsiteX39" fmla="*/ 1539276 w 5476951"/>
                <a:gd name="connsiteY39" fmla="*/ 3438379 h 5358110"/>
                <a:gd name="connsiteX40" fmla="*/ 1584130 w 5476951"/>
                <a:gd name="connsiteY40" fmla="*/ 3475870 h 5358110"/>
                <a:gd name="connsiteX41" fmla="*/ 1605272 w 5476951"/>
                <a:gd name="connsiteY41" fmla="*/ 3490243 h 5358110"/>
                <a:gd name="connsiteX42" fmla="*/ 1621522 w 5476951"/>
                <a:gd name="connsiteY42" fmla="*/ 3499053 h 5358110"/>
                <a:gd name="connsiteX43" fmla="*/ 1657648 w 5476951"/>
                <a:gd name="connsiteY43" fmla="*/ 3527577 h 5358110"/>
                <a:gd name="connsiteX44" fmla="*/ 1728025 w 5476951"/>
                <a:gd name="connsiteY44" fmla="*/ 3578160 h 5358110"/>
                <a:gd name="connsiteX45" fmla="*/ 1802860 w 5476951"/>
                <a:gd name="connsiteY45" fmla="*/ 3642979 h 5358110"/>
                <a:gd name="connsiteX46" fmla="*/ 1841288 w 5476951"/>
                <a:gd name="connsiteY46" fmla="*/ 3668935 h 5358110"/>
                <a:gd name="connsiteX47" fmla="*/ 1877129 w 5476951"/>
                <a:gd name="connsiteY47" fmla="*/ 3697057 h 5358110"/>
                <a:gd name="connsiteX48" fmla="*/ 2216732 w 5476951"/>
                <a:gd name="connsiteY48" fmla="*/ 3844176 h 5358110"/>
                <a:gd name="connsiteX49" fmla="*/ 2646146 w 5476951"/>
                <a:gd name="connsiteY49" fmla="*/ 3863853 h 5358110"/>
                <a:gd name="connsiteX50" fmla="*/ 2648696 w 5476951"/>
                <a:gd name="connsiteY50" fmla="*/ 3862765 h 5358110"/>
                <a:gd name="connsiteX51" fmla="*/ 2689875 w 5476951"/>
                <a:gd name="connsiteY51" fmla="*/ 3855447 h 5358110"/>
                <a:gd name="connsiteX52" fmla="*/ 2936100 w 5476951"/>
                <a:gd name="connsiteY52" fmla="*/ 3658908 h 5358110"/>
                <a:gd name="connsiteX53" fmla="*/ 2838440 w 5476951"/>
                <a:gd name="connsiteY53" fmla="*/ 3290409 h 5358110"/>
                <a:gd name="connsiteX54" fmla="*/ 2141555 w 5476951"/>
                <a:gd name="connsiteY54" fmla="*/ 2794439 h 5358110"/>
                <a:gd name="connsiteX55" fmla="*/ 2028615 w 5476951"/>
                <a:gd name="connsiteY55" fmla="*/ 2748134 h 5358110"/>
                <a:gd name="connsiteX56" fmla="*/ 1654205 w 5476951"/>
                <a:gd name="connsiteY56" fmla="*/ 2545672 h 5358110"/>
                <a:gd name="connsiteX57" fmla="*/ 1375630 w 5476951"/>
                <a:gd name="connsiteY57" fmla="*/ 563636 h 5358110"/>
                <a:gd name="connsiteX58" fmla="*/ 3357666 w 5476951"/>
                <a:gd name="connsiteY58" fmla="*/ 285061 h 5358110"/>
                <a:gd name="connsiteX0" fmla="*/ 3357666 w 5476951"/>
                <a:gd name="connsiteY0" fmla="*/ 285061 h 5358110"/>
                <a:gd name="connsiteX1" fmla="*/ 3905805 w 5476951"/>
                <a:gd name="connsiteY1" fmla="*/ 1625527 h 5358110"/>
                <a:gd name="connsiteX2" fmla="*/ 3900581 w 5476951"/>
                <a:gd name="connsiteY2" fmla="*/ 1651718 h 5358110"/>
                <a:gd name="connsiteX3" fmla="*/ 3909495 w 5476951"/>
                <a:gd name="connsiteY3" fmla="*/ 1786853 h 5358110"/>
                <a:gd name="connsiteX4" fmla="*/ 4346315 w 5476951"/>
                <a:gd name="connsiteY4" fmla="*/ 2784117 h 5358110"/>
                <a:gd name="connsiteX5" fmla="*/ 4628175 w 5476951"/>
                <a:gd name="connsiteY5" fmla="*/ 3084910 h 5358110"/>
                <a:gd name="connsiteX6" fmla="*/ 4756244 w 5476951"/>
                <a:gd name="connsiteY6" fmla="*/ 3188881 h 5358110"/>
                <a:gd name="connsiteX7" fmla="*/ 4835762 w 5476951"/>
                <a:gd name="connsiteY7" fmla="*/ 3221948 h 5358110"/>
                <a:gd name="connsiteX8" fmla="*/ 5030084 w 5476951"/>
                <a:gd name="connsiteY8" fmla="*/ 3339833 h 5358110"/>
                <a:gd name="connsiteX9" fmla="*/ 5250947 w 5476951"/>
                <a:gd name="connsiteY9" fmla="*/ 4911245 h 5358110"/>
                <a:gd name="connsiteX10" fmla="*/ 3679535 w 5476951"/>
                <a:gd name="connsiteY10" fmla="*/ 5132106 h 5358110"/>
                <a:gd name="connsiteX11" fmla="*/ 3608123 w 5476951"/>
                <a:gd name="connsiteY11" fmla="*/ 5071653 h 5358110"/>
                <a:gd name="connsiteX12" fmla="*/ 3606270 w 5476951"/>
                <a:gd name="connsiteY12" fmla="*/ 5071653 h 5358110"/>
                <a:gd name="connsiteX13" fmla="*/ 3605852 w 5476951"/>
                <a:gd name="connsiteY13" fmla="*/ 5071157 h 5358110"/>
                <a:gd name="connsiteX14" fmla="*/ 3594974 w 5476951"/>
                <a:gd name="connsiteY14" fmla="*/ 5061726 h 5358110"/>
                <a:gd name="connsiteX15" fmla="*/ 3593836 w 5476951"/>
                <a:gd name="connsiteY15" fmla="*/ 5059557 h 5358110"/>
                <a:gd name="connsiteX16" fmla="*/ 3581037 w 5476951"/>
                <a:gd name="connsiteY16" fmla="*/ 5048724 h 5358110"/>
                <a:gd name="connsiteX17" fmla="*/ 3498605 w 5476951"/>
                <a:gd name="connsiteY17" fmla="*/ 4961079 h 5358110"/>
                <a:gd name="connsiteX18" fmla="*/ 3474807 w 5476951"/>
                <a:gd name="connsiteY18" fmla="*/ 4928619 h 5358110"/>
                <a:gd name="connsiteX19" fmla="*/ 3467602 w 5476951"/>
                <a:gd name="connsiteY19" fmla="*/ 4920776 h 5358110"/>
                <a:gd name="connsiteX20" fmla="*/ 3463728 w 5476951"/>
                <a:gd name="connsiteY20" fmla="*/ 4915597 h 5358110"/>
                <a:gd name="connsiteX21" fmla="*/ 3460786 w 5476951"/>
                <a:gd name="connsiteY21" fmla="*/ 4913356 h 5358110"/>
                <a:gd name="connsiteX22" fmla="*/ 3436792 w 5476951"/>
                <a:gd name="connsiteY22" fmla="*/ 4887236 h 5358110"/>
                <a:gd name="connsiteX23" fmla="*/ 3256800 w 5476951"/>
                <a:gd name="connsiteY23" fmla="*/ 4738697 h 5358110"/>
                <a:gd name="connsiteX24" fmla="*/ 2986540 w 5476951"/>
                <a:gd name="connsiteY24" fmla="*/ 4608898 h 5358110"/>
                <a:gd name="connsiteX25" fmla="*/ 2962693 w 5476951"/>
                <a:gd name="connsiteY25" fmla="*/ 4603804 h 5358110"/>
                <a:gd name="connsiteX26" fmla="*/ 2923303 w 5476951"/>
                <a:gd name="connsiteY26" fmla="*/ 4592736 h 5358110"/>
                <a:gd name="connsiteX27" fmla="*/ 2882996 w 5476951"/>
                <a:gd name="connsiteY27" fmla="*/ 4584082 h 5358110"/>
                <a:gd name="connsiteX28" fmla="*/ 2794209 w 5476951"/>
                <a:gd name="connsiteY28" fmla="*/ 4559234 h 5358110"/>
                <a:gd name="connsiteX29" fmla="*/ 2458494 w 5476951"/>
                <a:gd name="connsiteY29" fmla="*/ 4523286 h 5358110"/>
                <a:gd name="connsiteX30" fmla="*/ 1746979 w 5476951"/>
                <a:gd name="connsiteY30" fmla="*/ 4763446 h 5358110"/>
                <a:gd name="connsiteX31" fmla="*/ 1735712 w 5476951"/>
                <a:gd name="connsiteY31" fmla="*/ 4781802 h 5358110"/>
                <a:gd name="connsiteX32" fmla="*/ 1734708 w 5476951"/>
                <a:gd name="connsiteY32" fmla="*/ 4782497 h 5358110"/>
                <a:gd name="connsiteX33" fmla="*/ 1710956 w 5476951"/>
                <a:gd name="connsiteY33" fmla="*/ 4807429 h 5358110"/>
                <a:gd name="connsiteX34" fmla="*/ 1708962 w 5476951"/>
                <a:gd name="connsiteY34" fmla="*/ 4812729 h 5358110"/>
                <a:gd name="connsiteX35" fmla="*/ 1702082 w 5476951"/>
                <a:gd name="connsiteY35" fmla="*/ 4815618 h 5358110"/>
                <a:gd name="connsiteX36" fmla="*/ 1665329 w 5476951"/>
                <a:gd name="connsiteY36" fmla="*/ 4859589 h 5358110"/>
                <a:gd name="connsiteX37" fmla="*/ 382689 w 5476951"/>
                <a:gd name="connsiteY37" fmla="*/ 4973251 h 5358110"/>
                <a:gd name="connsiteX38" fmla="*/ 193546 w 5476951"/>
                <a:gd name="connsiteY38" fmla="*/ 3627521 h 5358110"/>
                <a:gd name="connsiteX39" fmla="*/ 1539276 w 5476951"/>
                <a:gd name="connsiteY39" fmla="*/ 3438379 h 5358110"/>
                <a:gd name="connsiteX40" fmla="*/ 1584130 w 5476951"/>
                <a:gd name="connsiteY40" fmla="*/ 3475870 h 5358110"/>
                <a:gd name="connsiteX41" fmla="*/ 1605272 w 5476951"/>
                <a:gd name="connsiteY41" fmla="*/ 3490243 h 5358110"/>
                <a:gd name="connsiteX42" fmla="*/ 1621522 w 5476951"/>
                <a:gd name="connsiteY42" fmla="*/ 3499053 h 5358110"/>
                <a:gd name="connsiteX43" fmla="*/ 1657648 w 5476951"/>
                <a:gd name="connsiteY43" fmla="*/ 3527577 h 5358110"/>
                <a:gd name="connsiteX44" fmla="*/ 1802860 w 5476951"/>
                <a:gd name="connsiteY44" fmla="*/ 3642979 h 5358110"/>
                <a:gd name="connsiteX45" fmla="*/ 1841288 w 5476951"/>
                <a:gd name="connsiteY45" fmla="*/ 3668935 h 5358110"/>
                <a:gd name="connsiteX46" fmla="*/ 1877129 w 5476951"/>
                <a:gd name="connsiteY46" fmla="*/ 3697057 h 5358110"/>
                <a:gd name="connsiteX47" fmla="*/ 2216732 w 5476951"/>
                <a:gd name="connsiteY47" fmla="*/ 3844176 h 5358110"/>
                <a:gd name="connsiteX48" fmla="*/ 2646146 w 5476951"/>
                <a:gd name="connsiteY48" fmla="*/ 3863853 h 5358110"/>
                <a:gd name="connsiteX49" fmla="*/ 2648696 w 5476951"/>
                <a:gd name="connsiteY49" fmla="*/ 3862765 h 5358110"/>
                <a:gd name="connsiteX50" fmla="*/ 2689875 w 5476951"/>
                <a:gd name="connsiteY50" fmla="*/ 3855447 h 5358110"/>
                <a:gd name="connsiteX51" fmla="*/ 2936100 w 5476951"/>
                <a:gd name="connsiteY51" fmla="*/ 3658908 h 5358110"/>
                <a:gd name="connsiteX52" fmla="*/ 2838440 w 5476951"/>
                <a:gd name="connsiteY52" fmla="*/ 3290409 h 5358110"/>
                <a:gd name="connsiteX53" fmla="*/ 2141555 w 5476951"/>
                <a:gd name="connsiteY53" fmla="*/ 2794439 h 5358110"/>
                <a:gd name="connsiteX54" fmla="*/ 2028615 w 5476951"/>
                <a:gd name="connsiteY54" fmla="*/ 2748134 h 5358110"/>
                <a:gd name="connsiteX55" fmla="*/ 1654205 w 5476951"/>
                <a:gd name="connsiteY55" fmla="*/ 2545672 h 5358110"/>
                <a:gd name="connsiteX56" fmla="*/ 1375630 w 5476951"/>
                <a:gd name="connsiteY56" fmla="*/ 563636 h 5358110"/>
                <a:gd name="connsiteX57" fmla="*/ 3357666 w 5476951"/>
                <a:gd name="connsiteY57" fmla="*/ 285061 h 5358110"/>
                <a:gd name="connsiteX0" fmla="*/ 3357666 w 5476951"/>
                <a:gd name="connsiteY0" fmla="*/ 285061 h 5358110"/>
                <a:gd name="connsiteX1" fmla="*/ 3905805 w 5476951"/>
                <a:gd name="connsiteY1" fmla="*/ 1625527 h 5358110"/>
                <a:gd name="connsiteX2" fmla="*/ 3900581 w 5476951"/>
                <a:gd name="connsiteY2" fmla="*/ 1651718 h 5358110"/>
                <a:gd name="connsiteX3" fmla="*/ 3909495 w 5476951"/>
                <a:gd name="connsiteY3" fmla="*/ 1786853 h 5358110"/>
                <a:gd name="connsiteX4" fmla="*/ 4346315 w 5476951"/>
                <a:gd name="connsiteY4" fmla="*/ 2784117 h 5358110"/>
                <a:gd name="connsiteX5" fmla="*/ 4628175 w 5476951"/>
                <a:gd name="connsiteY5" fmla="*/ 3084910 h 5358110"/>
                <a:gd name="connsiteX6" fmla="*/ 4756244 w 5476951"/>
                <a:gd name="connsiteY6" fmla="*/ 3188881 h 5358110"/>
                <a:gd name="connsiteX7" fmla="*/ 4835762 w 5476951"/>
                <a:gd name="connsiteY7" fmla="*/ 3221948 h 5358110"/>
                <a:gd name="connsiteX8" fmla="*/ 5030084 w 5476951"/>
                <a:gd name="connsiteY8" fmla="*/ 3339833 h 5358110"/>
                <a:gd name="connsiteX9" fmla="*/ 5250947 w 5476951"/>
                <a:gd name="connsiteY9" fmla="*/ 4911245 h 5358110"/>
                <a:gd name="connsiteX10" fmla="*/ 3679535 w 5476951"/>
                <a:gd name="connsiteY10" fmla="*/ 5132106 h 5358110"/>
                <a:gd name="connsiteX11" fmla="*/ 3608123 w 5476951"/>
                <a:gd name="connsiteY11" fmla="*/ 5071653 h 5358110"/>
                <a:gd name="connsiteX12" fmla="*/ 3606270 w 5476951"/>
                <a:gd name="connsiteY12" fmla="*/ 5071653 h 5358110"/>
                <a:gd name="connsiteX13" fmla="*/ 3605852 w 5476951"/>
                <a:gd name="connsiteY13" fmla="*/ 5071157 h 5358110"/>
                <a:gd name="connsiteX14" fmla="*/ 3594974 w 5476951"/>
                <a:gd name="connsiteY14" fmla="*/ 5061726 h 5358110"/>
                <a:gd name="connsiteX15" fmla="*/ 3593836 w 5476951"/>
                <a:gd name="connsiteY15" fmla="*/ 5059557 h 5358110"/>
                <a:gd name="connsiteX16" fmla="*/ 3581037 w 5476951"/>
                <a:gd name="connsiteY16" fmla="*/ 5048724 h 5358110"/>
                <a:gd name="connsiteX17" fmla="*/ 3498605 w 5476951"/>
                <a:gd name="connsiteY17" fmla="*/ 4961079 h 5358110"/>
                <a:gd name="connsiteX18" fmla="*/ 3474807 w 5476951"/>
                <a:gd name="connsiteY18" fmla="*/ 4928619 h 5358110"/>
                <a:gd name="connsiteX19" fmla="*/ 3467602 w 5476951"/>
                <a:gd name="connsiteY19" fmla="*/ 4920776 h 5358110"/>
                <a:gd name="connsiteX20" fmla="*/ 3463728 w 5476951"/>
                <a:gd name="connsiteY20" fmla="*/ 4915597 h 5358110"/>
                <a:gd name="connsiteX21" fmla="*/ 3460786 w 5476951"/>
                <a:gd name="connsiteY21" fmla="*/ 4913356 h 5358110"/>
                <a:gd name="connsiteX22" fmla="*/ 3436792 w 5476951"/>
                <a:gd name="connsiteY22" fmla="*/ 4887236 h 5358110"/>
                <a:gd name="connsiteX23" fmla="*/ 3256800 w 5476951"/>
                <a:gd name="connsiteY23" fmla="*/ 4738697 h 5358110"/>
                <a:gd name="connsiteX24" fmla="*/ 2986540 w 5476951"/>
                <a:gd name="connsiteY24" fmla="*/ 4608898 h 5358110"/>
                <a:gd name="connsiteX25" fmla="*/ 2962693 w 5476951"/>
                <a:gd name="connsiteY25" fmla="*/ 4603804 h 5358110"/>
                <a:gd name="connsiteX26" fmla="*/ 2923303 w 5476951"/>
                <a:gd name="connsiteY26" fmla="*/ 4592736 h 5358110"/>
                <a:gd name="connsiteX27" fmla="*/ 2882996 w 5476951"/>
                <a:gd name="connsiteY27" fmla="*/ 4584082 h 5358110"/>
                <a:gd name="connsiteX28" fmla="*/ 2794209 w 5476951"/>
                <a:gd name="connsiteY28" fmla="*/ 4559234 h 5358110"/>
                <a:gd name="connsiteX29" fmla="*/ 2458494 w 5476951"/>
                <a:gd name="connsiteY29" fmla="*/ 4523286 h 5358110"/>
                <a:gd name="connsiteX30" fmla="*/ 1746979 w 5476951"/>
                <a:gd name="connsiteY30" fmla="*/ 4763446 h 5358110"/>
                <a:gd name="connsiteX31" fmla="*/ 1735712 w 5476951"/>
                <a:gd name="connsiteY31" fmla="*/ 4781802 h 5358110"/>
                <a:gd name="connsiteX32" fmla="*/ 1734708 w 5476951"/>
                <a:gd name="connsiteY32" fmla="*/ 4782497 h 5358110"/>
                <a:gd name="connsiteX33" fmla="*/ 1710956 w 5476951"/>
                <a:gd name="connsiteY33" fmla="*/ 4807429 h 5358110"/>
                <a:gd name="connsiteX34" fmla="*/ 1708962 w 5476951"/>
                <a:gd name="connsiteY34" fmla="*/ 4812729 h 5358110"/>
                <a:gd name="connsiteX35" fmla="*/ 1702082 w 5476951"/>
                <a:gd name="connsiteY35" fmla="*/ 4815618 h 5358110"/>
                <a:gd name="connsiteX36" fmla="*/ 1665329 w 5476951"/>
                <a:gd name="connsiteY36" fmla="*/ 4859589 h 5358110"/>
                <a:gd name="connsiteX37" fmla="*/ 382689 w 5476951"/>
                <a:gd name="connsiteY37" fmla="*/ 4973251 h 5358110"/>
                <a:gd name="connsiteX38" fmla="*/ 193546 w 5476951"/>
                <a:gd name="connsiteY38" fmla="*/ 3627521 h 5358110"/>
                <a:gd name="connsiteX39" fmla="*/ 1539276 w 5476951"/>
                <a:gd name="connsiteY39" fmla="*/ 3438379 h 5358110"/>
                <a:gd name="connsiteX40" fmla="*/ 1584130 w 5476951"/>
                <a:gd name="connsiteY40" fmla="*/ 3475870 h 5358110"/>
                <a:gd name="connsiteX41" fmla="*/ 1605272 w 5476951"/>
                <a:gd name="connsiteY41" fmla="*/ 3490243 h 5358110"/>
                <a:gd name="connsiteX42" fmla="*/ 1621522 w 5476951"/>
                <a:gd name="connsiteY42" fmla="*/ 3499053 h 5358110"/>
                <a:gd name="connsiteX43" fmla="*/ 1802860 w 5476951"/>
                <a:gd name="connsiteY43" fmla="*/ 3642979 h 5358110"/>
                <a:gd name="connsiteX44" fmla="*/ 1841288 w 5476951"/>
                <a:gd name="connsiteY44" fmla="*/ 3668935 h 5358110"/>
                <a:gd name="connsiteX45" fmla="*/ 1877129 w 5476951"/>
                <a:gd name="connsiteY45" fmla="*/ 3697057 h 5358110"/>
                <a:gd name="connsiteX46" fmla="*/ 2216732 w 5476951"/>
                <a:gd name="connsiteY46" fmla="*/ 3844176 h 5358110"/>
                <a:gd name="connsiteX47" fmla="*/ 2646146 w 5476951"/>
                <a:gd name="connsiteY47" fmla="*/ 3863853 h 5358110"/>
                <a:gd name="connsiteX48" fmla="*/ 2648696 w 5476951"/>
                <a:gd name="connsiteY48" fmla="*/ 3862765 h 5358110"/>
                <a:gd name="connsiteX49" fmla="*/ 2689875 w 5476951"/>
                <a:gd name="connsiteY49" fmla="*/ 3855447 h 5358110"/>
                <a:gd name="connsiteX50" fmla="*/ 2936100 w 5476951"/>
                <a:gd name="connsiteY50" fmla="*/ 3658908 h 5358110"/>
                <a:gd name="connsiteX51" fmla="*/ 2838440 w 5476951"/>
                <a:gd name="connsiteY51" fmla="*/ 3290409 h 5358110"/>
                <a:gd name="connsiteX52" fmla="*/ 2141555 w 5476951"/>
                <a:gd name="connsiteY52" fmla="*/ 2794439 h 5358110"/>
                <a:gd name="connsiteX53" fmla="*/ 2028615 w 5476951"/>
                <a:gd name="connsiteY53" fmla="*/ 2748134 h 5358110"/>
                <a:gd name="connsiteX54" fmla="*/ 1654205 w 5476951"/>
                <a:gd name="connsiteY54" fmla="*/ 2545672 h 5358110"/>
                <a:gd name="connsiteX55" fmla="*/ 1375630 w 5476951"/>
                <a:gd name="connsiteY55" fmla="*/ 563636 h 5358110"/>
                <a:gd name="connsiteX56" fmla="*/ 3357666 w 5476951"/>
                <a:gd name="connsiteY56" fmla="*/ 285061 h 5358110"/>
                <a:gd name="connsiteX0" fmla="*/ 3357666 w 5476951"/>
                <a:gd name="connsiteY0" fmla="*/ 285061 h 5358110"/>
                <a:gd name="connsiteX1" fmla="*/ 3905805 w 5476951"/>
                <a:gd name="connsiteY1" fmla="*/ 1625527 h 5358110"/>
                <a:gd name="connsiteX2" fmla="*/ 3900581 w 5476951"/>
                <a:gd name="connsiteY2" fmla="*/ 1651718 h 5358110"/>
                <a:gd name="connsiteX3" fmla="*/ 3909495 w 5476951"/>
                <a:gd name="connsiteY3" fmla="*/ 1786853 h 5358110"/>
                <a:gd name="connsiteX4" fmla="*/ 4346315 w 5476951"/>
                <a:gd name="connsiteY4" fmla="*/ 2784117 h 5358110"/>
                <a:gd name="connsiteX5" fmla="*/ 4628175 w 5476951"/>
                <a:gd name="connsiteY5" fmla="*/ 3084910 h 5358110"/>
                <a:gd name="connsiteX6" fmla="*/ 4756244 w 5476951"/>
                <a:gd name="connsiteY6" fmla="*/ 3188881 h 5358110"/>
                <a:gd name="connsiteX7" fmla="*/ 4835762 w 5476951"/>
                <a:gd name="connsiteY7" fmla="*/ 3221948 h 5358110"/>
                <a:gd name="connsiteX8" fmla="*/ 5030084 w 5476951"/>
                <a:gd name="connsiteY8" fmla="*/ 3339833 h 5358110"/>
                <a:gd name="connsiteX9" fmla="*/ 5250947 w 5476951"/>
                <a:gd name="connsiteY9" fmla="*/ 4911245 h 5358110"/>
                <a:gd name="connsiteX10" fmla="*/ 3679535 w 5476951"/>
                <a:gd name="connsiteY10" fmla="*/ 5132106 h 5358110"/>
                <a:gd name="connsiteX11" fmla="*/ 3608123 w 5476951"/>
                <a:gd name="connsiteY11" fmla="*/ 5071653 h 5358110"/>
                <a:gd name="connsiteX12" fmla="*/ 3606270 w 5476951"/>
                <a:gd name="connsiteY12" fmla="*/ 5071653 h 5358110"/>
                <a:gd name="connsiteX13" fmla="*/ 3605852 w 5476951"/>
                <a:gd name="connsiteY13" fmla="*/ 5071157 h 5358110"/>
                <a:gd name="connsiteX14" fmla="*/ 3594974 w 5476951"/>
                <a:gd name="connsiteY14" fmla="*/ 5061726 h 5358110"/>
                <a:gd name="connsiteX15" fmla="*/ 3593836 w 5476951"/>
                <a:gd name="connsiteY15" fmla="*/ 5059557 h 5358110"/>
                <a:gd name="connsiteX16" fmla="*/ 3581037 w 5476951"/>
                <a:gd name="connsiteY16" fmla="*/ 5048724 h 5358110"/>
                <a:gd name="connsiteX17" fmla="*/ 3498605 w 5476951"/>
                <a:gd name="connsiteY17" fmla="*/ 4961079 h 5358110"/>
                <a:gd name="connsiteX18" fmla="*/ 3474807 w 5476951"/>
                <a:gd name="connsiteY18" fmla="*/ 4928619 h 5358110"/>
                <a:gd name="connsiteX19" fmla="*/ 3467602 w 5476951"/>
                <a:gd name="connsiteY19" fmla="*/ 4920776 h 5358110"/>
                <a:gd name="connsiteX20" fmla="*/ 3463728 w 5476951"/>
                <a:gd name="connsiteY20" fmla="*/ 4915597 h 5358110"/>
                <a:gd name="connsiteX21" fmla="*/ 3460786 w 5476951"/>
                <a:gd name="connsiteY21" fmla="*/ 4913356 h 5358110"/>
                <a:gd name="connsiteX22" fmla="*/ 3436792 w 5476951"/>
                <a:gd name="connsiteY22" fmla="*/ 4887236 h 5358110"/>
                <a:gd name="connsiteX23" fmla="*/ 3256800 w 5476951"/>
                <a:gd name="connsiteY23" fmla="*/ 4738697 h 5358110"/>
                <a:gd name="connsiteX24" fmla="*/ 2986540 w 5476951"/>
                <a:gd name="connsiteY24" fmla="*/ 4608898 h 5358110"/>
                <a:gd name="connsiteX25" fmla="*/ 2962693 w 5476951"/>
                <a:gd name="connsiteY25" fmla="*/ 4603804 h 5358110"/>
                <a:gd name="connsiteX26" fmla="*/ 2923303 w 5476951"/>
                <a:gd name="connsiteY26" fmla="*/ 4592736 h 5358110"/>
                <a:gd name="connsiteX27" fmla="*/ 2882996 w 5476951"/>
                <a:gd name="connsiteY27" fmla="*/ 4584082 h 5358110"/>
                <a:gd name="connsiteX28" fmla="*/ 2794209 w 5476951"/>
                <a:gd name="connsiteY28" fmla="*/ 4559234 h 5358110"/>
                <a:gd name="connsiteX29" fmla="*/ 2458494 w 5476951"/>
                <a:gd name="connsiteY29" fmla="*/ 4523286 h 5358110"/>
                <a:gd name="connsiteX30" fmla="*/ 1746979 w 5476951"/>
                <a:gd name="connsiteY30" fmla="*/ 4763446 h 5358110"/>
                <a:gd name="connsiteX31" fmla="*/ 1735712 w 5476951"/>
                <a:gd name="connsiteY31" fmla="*/ 4781802 h 5358110"/>
                <a:gd name="connsiteX32" fmla="*/ 1734708 w 5476951"/>
                <a:gd name="connsiteY32" fmla="*/ 4782497 h 5358110"/>
                <a:gd name="connsiteX33" fmla="*/ 1710956 w 5476951"/>
                <a:gd name="connsiteY33" fmla="*/ 4807429 h 5358110"/>
                <a:gd name="connsiteX34" fmla="*/ 1708962 w 5476951"/>
                <a:gd name="connsiteY34" fmla="*/ 4812729 h 5358110"/>
                <a:gd name="connsiteX35" fmla="*/ 1702082 w 5476951"/>
                <a:gd name="connsiteY35" fmla="*/ 4815618 h 5358110"/>
                <a:gd name="connsiteX36" fmla="*/ 1665329 w 5476951"/>
                <a:gd name="connsiteY36" fmla="*/ 4859589 h 5358110"/>
                <a:gd name="connsiteX37" fmla="*/ 382689 w 5476951"/>
                <a:gd name="connsiteY37" fmla="*/ 4973251 h 5358110"/>
                <a:gd name="connsiteX38" fmla="*/ 193546 w 5476951"/>
                <a:gd name="connsiteY38" fmla="*/ 3627521 h 5358110"/>
                <a:gd name="connsiteX39" fmla="*/ 1539276 w 5476951"/>
                <a:gd name="connsiteY39" fmla="*/ 3438379 h 5358110"/>
                <a:gd name="connsiteX40" fmla="*/ 1584130 w 5476951"/>
                <a:gd name="connsiteY40" fmla="*/ 3475870 h 5358110"/>
                <a:gd name="connsiteX41" fmla="*/ 1605272 w 5476951"/>
                <a:gd name="connsiteY41" fmla="*/ 3490243 h 5358110"/>
                <a:gd name="connsiteX42" fmla="*/ 1802860 w 5476951"/>
                <a:gd name="connsiteY42" fmla="*/ 3642979 h 5358110"/>
                <a:gd name="connsiteX43" fmla="*/ 1841288 w 5476951"/>
                <a:gd name="connsiteY43" fmla="*/ 3668935 h 5358110"/>
                <a:gd name="connsiteX44" fmla="*/ 1877129 w 5476951"/>
                <a:gd name="connsiteY44" fmla="*/ 3697057 h 5358110"/>
                <a:gd name="connsiteX45" fmla="*/ 2216732 w 5476951"/>
                <a:gd name="connsiteY45" fmla="*/ 3844176 h 5358110"/>
                <a:gd name="connsiteX46" fmla="*/ 2646146 w 5476951"/>
                <a:gd name="connsiteY46" fmla="*/ 3863853 h 5358110"/>
                <a:gd name="connsiteX47" fmla="*/ 2648696 w 5476951"/>
                <a:gd name="connsiteY47" fmla="*/ 3862765 h 5358110"/>
                <a:gd name="connsiteX48" fmla="*/ 2689875 w 5476951"/>
                <a:gd name="connsiteY48" fmla="*/ 3855447 h 5358110"/>
                <a:gd name="connsiteX49" fmla="*/ 2936100 w 5476951"/>
                <a:gd name="connsiteY49" fmla="*/ 3658908 h 5358110"/>
                <a:gd name="connsiteX50" fmla="*/ 2838440 w 5476951"/>
                <a:gd name="connsiteY50" fmla="*/ 3290409 h 5358110"/>
                <a:gd name="connsiteX51" fmla="*/ 2141555 w 5476951"/>
                <a:gd name="connsiteY51" fmla="*/ 2794439 h 5358110"/>
                <a:gd name="connsiteX52" fmla="*/ 2028615 w 5476951"/>
                <a:gd name="connsiteY52" fmla="*/ 2748134 h 5358110"/>
                <a:gd name="connsiteX53" fmla="*/ 1654205 w 5476951"/>
                <a:gd name="connsiteY53" fmla="*/ 2545672 h 5358110"/>
                <a:gd name="connsiteX54" fmla="*/ 1375630 w 5476951"/>
                <a:gd name="connsiteY54" fmla="*/ 563636 h 5358110"/>
                <a:gd name="connsiteX55" fmla="*/ 3357666 w 5476951"/>
                <a:gd name="connsiteY55" fmla="*/ 285061 h 5358110"/>
                <a:gd name="connsiteX0" fmla="*/ 3357666 w 5476951"/>
                <a:gd name="connsiteY0" fmla="*/ 285061 h 5358110"/>
                <a:gd name="connsiteX1" fmla="*/ 3905805 w 5476951"/>
                <a:gd name="connsiteY1" fmla="*/ 1625527 h 5358110"/>
                <a:gd name="connsiteX2" fmla="*/ 3900581 w 5476951"/>
                <a:gd name="connsiteY2" fmla="*/ 1651718 h 5358110"/>
                <a:gd name="connsiteX3" fmla="*/ 3909495 w 5476951"/>
                <a:gd name="connsiteY3" fmla="*/ 1786853 h 5358110"/>
                <a:gd name="connsiteX4" fmla="*/ 4346315 w 5476951"/>
                <a:gd name="connsiteY4" fmla="*/ 2784117 h 5358110"/>
                <a:gd name="connsiteX5" fmla="*/ 4628175 w 5476951"/>
                <a:gd name="connsiteY5" fmla="*/ 3084910 h 5358110"/>
                <a:gd name="connsiteX6" fmla="*/ 4756244 w 5476951"/>
                <a:gd name="connsiteY6" fmla="*/ 3188881 h 5358110"/>
                <a:gd name="connsiteX7" fmla="*/ 4835762 w 5476951"/>
                <a:gd name="connsiteY7" fmla="*/ 3221948 h 5358110"/>
                <a:gd name="connsiteX8" fmla="*/ 5030084 w 5476951"/>
                <a:gd name="connsiteY8" fmla="*/ 3339833 h 5358110"/>
                <a:gd name="connsiteX9" fmla="*/ 5250947 w 5476951"/>
                <a:gd name="connsiteY9" fmla="*/ 4911245 h 5358110"/>
                <a:gd name="connsiteX10" fmla="*/ 3679535 w 5476951"/>
                <a:gd name="connsiteY10" fmla="*/ 5132106 h 5358110"/>
                <a:gd name="connsiteX11" fmla="*/ 3608123 w 5476951"/>
                <a:gd name="connsiteY11" fmla="*/ 5071653 h 5358110"/>
                <a:gd name="connsiteX12" fmla="*/ 3606270 w 5476951"/>
                <a:gd name="connsiteY12" fmla="*/ 5071653 h 5358110"/>
                <a:gd name="connsiteX13" fmla="*/ 3605852 w 5476951"/>
                <a:gd name="connsiteY13" fmla="*/ 5071157 h 5358110"/>
                <a:gd name="connsiteX14" fmla="*/ 3594974 w 5476951"/>
                <a:gd name="connsiteY14" fmla="*/ 5061726 h 5358110"/>
                <a:gd name="connsiteX15" fmla="*/ 3593836 w 5476951"/>
                <a:gd name="connsiteY15" fmla="*/ 5059557 h 5358110"/>
                <a:gd name="connsiteX16" fmla="*/ 3581037 w 5476951"/>
                <a:gd name="connsiteY16" fmla="*/ 5048724 h 5358110"/>
                <a:gd name="connsiteX17" fmla="*/ 3498605 w 5476951"/>
                <a:gd name="connsiteY17" fmla="*/ 4961079 h 5358110"/>
                <a:gd name="connsiteX18" fmla="*/ 3474807 w 5476951"/>
                <a:gd name="connsiteY18" fmla="*/ 4928619 h 5358110"/>
                <a:gd name="connsiteX19" fmla="*/ 3467602 w 5476951"/>
                <a:gd name="connsiteY19" fmla="*/ 4920776 h 5358110"/>
                <a:gd name="connsiteX20" fmla="*/ 3463728 w 5476951"/>
                <a:gd name="connsiteY20" fmla="*/ 4915597 h 5358110"/>
                <a:gd name="connsiteX21" fmla="*/ 3460786 w 5476951"/>
                <a:gd name="connsiteY21" fmla="*/ 4913356 h 5358110"/>
                <a:gd name="connsiteX22" fmla="*/ 3436792 w 5476951"/>
                <a:gd name="connsiteY22" fmla="*/ 4887236 h 5358110"/>
                <a:gd name="connsiteX23" fmla="*/ 3256800 w 5476951"/>
                <a:gd name="connsiteY23" fmla="*/ 4738697 h 5358110"/>
                <a:gd name="connsiteX24" fmla="*/ 2986540 w 5476951"/>
                <a:gd name="connsiteY24" fmla="*/ 4608898 h 5358110"/>
                <a:gd name="connsiteX25" fmla="*/ 2962693 w 5476951"/>
                <a:gd name="connsiteY25" fmla="*/ 4603804 h 5358110"/>
                <a:gd name="connsiteX26" fmla="*/ 2923303 w 5476951"/>
                <a:gd name="connsiteY26" fmla="*/ 4592736 h 5358110"/>
                <a:gd name="connsiteX27" fmla="*/ 2882996 w 5476951"/>
                <a:gd name="connsiteY27" fmla="*/ 4584082 h 5358110"/>
                <a:gd name="connsiteX28" fmla="*/ 2794209 w 5476951"/>
                <a:gd name="connsiteY28" fmla="*/ 4559234 h 5358110"/>
                <a:gd name="connsiteX29" fmla="*/ 2458494 w 5476951"/>
                <a:gd name="connsiteY29" fmla="*/ 4523286 h 5358110"/>
                <a:gd name="connsiteX30" fmla="*/ 1746979 w 5476951"/>
                <a:gd name="connsiteY30" fmla="*/ 4763446 h 5358110"/>
                <a:gd name="connsiteX31" fmla="*/ 1735712 w 5476951"/>
                <a:gd name="connsiteY31" fmla="*/ 4781802 h 5358110"/>
                <a:gd name="connsiteX32" fmla="*/ 1734708 w 5476951"/>
                <a:gd name="connsiteY32" fmla="*/ 4782497 h 5358110"/>
                <a:gd name="connsiteX33" fmla="*/ 1710956 w 5476951"/>
                <a:gd name="connsiteY33" fmla="*/ 4807429 h 5358110"/>
                <a:gd name="connsiteX34" fmla="*/ 1708962 w 5476951"/>
                <a:gd name="connsiteY34" fmla="*/ 4812729 h 5358110"/>
                <a:gd name="connsiteX35" fmla="*/ 1702082 w 5476951"/>
                <a:gd name="connsiteY35" fmla="*/ 4815618 h 5358110"/>
                <a:gd name="connsiteX36" fmla="*/ 1665329 w 5476951"/>
                <a:gd name="connsiteY36" fmla="*/ 4859589 h 5358110"/>
                <a:gd name="connsiteX37" fmla="*/ 382689 w 5476951"/>
                <a:gd name="connsiteY37" fmla="*/ 4973251 h 5358110"/>
                <a:gd name="connsiteX38" fmla="*/ 193546 w 5476951"/>
                <a:gd name="connsiteY38" fmla="*/ 3627521 h 5358110"/>
                <a:gd name="connsiteX39" fmla="*/ 1539276 w 5476951"/>
                <a:gd name="connsiteY39" fmla="*/ 3438379 h 5358110"/>
                <a:gd name="connsiteX40" fmla="*/ 1584130 w 5476951"/>
                <a:gd name="connsiteY40" fmla="*/ 3475870 h 5358110"/>
                <a:gd name="connsiteX41" fmla="*/ 1802860 w 5476951"/>
                <a:gd name="connsiteY41" fmla="*/ 3642979 h 5358110"/>
                <a:gd name="connsiteX42" fmla="*/ 1841288 w 5476951"/>
                <a:gd name="connsiteY42" fmla="*/ 3668935 h 5358110"/>
                <a:gd name="connsiteX43" fmla="*/ 1877129 w 5476951"/>
                <a:gd name="connsiteY43" fmla="*/ 3697057 h 5358110"/>
                <a:gd name="connsiteX44" fmla="*/ 2216732 w 5476951"/>
                <a:gd name="connsiteY44" fmla="*/ 3844176 h 5358110"/>
                <a:gd name="connsiteX45" fmla="*/ 2646146 w 5476951"/>
                <a:gd name="connsiteY45" fmla="*/ 3863853 h 5358110"/>
                <a:gd name="connsiteX46" fmla="*/ 2648696 w 5476951"/>
                <a:gd name="connsiteY46" fmla="*/ 3862765 h 5358110"/>
                <a:gd name="connsiteX47" fmla="*/ 2689875 w 5476951"/>
                <a:gd name="connsiteY47" fmla="*/ 3855447 h 5358110"/>
                <a:gd name="connsiteX48" fmla="*/ 2936100 w 5476951"/>
                <a:gd name="connsiteY48" fmla="*/ 3658908 h 5358110"/>
                <a:gd name="connsiteX49" fmla="*/ 2838440 w 5476951"/>
                <a:gd name="connsiteY49" fmla="*/ 3290409 h 5358110"/>
                <a:gd name="connsiteX50" fmla="*/ 2141555 w 5476951"/>
                <a:gd name="connsiteY50" fmla="*/ 2794439 h 5358110"/>
                <a:gd name="connsiteX51" fmla="*/ 2028615 w 5476951"/>
                <a:gd name="connsiteY51" fmla="*/ 2748134 h 5358110"/>
                <a:gd name="connsiteX52" fmla="*/ 1654205 w 5476951"/>
                <a:gd name="connsiteY52" fmla="*/ 2545672 h 5358110"/>
                <a:gd name="connsiteX53" fmla="*/ 1375630 w 5476951"/>
                <a:gd name="connsiteY53" fmla="*/ 563636 h 5358110"/>
                <a:gd name="connsiteX54" fmla="*/ 3357666 w 5476951"/>
                <a:gd name="connsiteY54" fmla="*/ 285061 h 5358110"/>
                <a:gd name="connsiteX0" fmla="*/ 3357666 w 5476951"/>
                <a:gd name="connsiteY0" fmla="*/ 285061 h 5358110"/>
                <a:gd name="connsiteX1" fmla="*/ 3905805 w 5476951"/>
                <a:gd name="connsiteY1" fmla="*/ 1625527 h 5358110"/>
                <a:gd name="connsiteX2" fmla="*/ 3900581 w 5476951"/>
                <a:gd name="connsiteY2" fmla="*/ 1651718 h 5358110"/>
                <a:gd name="connsiteX3" fmla="*/ 3909495 w 5476951"/>
                <a:gd name="connsiteY3" fmla="*/ 1786853 h 5358110"/>
                <a:gd name="connsiteX4" fmla="*/ 4346315 w 5476951"/>
                <a:gd name="connsiteY4" fmla="*/ 2784117 h 5358110"/>
                <a:gd name="connsiteX5" fmla="*/ 4628175 w 5476951"/>
                <a:gd name="connsiteY5" fmla="*/ 3084910 h 5358110"/>
                <a:gd name="connsiteX6" fmla="*/ 4756244 w 5476951"/>
                <a:gd name="connsiteY6" fmla="*/ 3188881 h 5358110"/>
                <a:gd name="connsiteX7" fmla="*/ 4835762 w 5476951"/>
                <a:gd name="connsiteY7" fmla="*/ 3221948 h 5358110"/>
                <a:gd name="connsiteX8" fmla="*/ 5030084 w 5476951"/>
                <a:gd name="connsiteY8" fmla="*/ 3339833 h 5358110"/>
                <a:gd name="connsiteX9" fmla="*/ 5250947 w 5476951"/>
                <a:gd name="connsiteY9" fmla="*/ 4911245 h 5358110"/>
                <a:gd name="connsiteX10" fmla="*/ 3679535 w 5476951"/>
                <a:gd name="connsiteY10" fmla="*/ 5132106 h 5358110"/>
                <a:gd name="connsiteX11" fmla="*/ 3608123 w 5476951"/>
                <a:gd name="connsiteY11" fmla="*/ 5071653 h 5358110"/>
                <a:gd name="connsiteX12" fmla="*/ 3606270 w 5476951"/>
                <a:gd name="connsiteY12" fmla="*/ 5071653 h 5358110"/>
                <a:gd name="connsiteX13" fmla="*/ 3605852 w 5476951"/>
                <a:gd name="connsiteY13" fmla="*/ 5071157 h 5358110"/>
                <a:gd name="connsiteX14" fmla="*/ 3594974 w 5476951"/>
                <a:gd name="connsiteY14" fmla="*/ 5061726 h 5358110"/>
                <a:gd name="connsiteX15" fmla="*/ 3593836 w 5476951"/>
                <a:gd name="connsiteY15" fmla="*/ 5059557 h 5358110"/>
                <a:gd name="connsiteX16" fmla="*/ 3581037 w 5476951"/>
                <a:gd name="connsiteY16" fmla="*/ 5048724 h 5358110"/>
                <a:gd name="connsiteX17" fmla="*/ 3498605 w 5476951"/>
                <a:gd name="connsiteY17" fmla="*/ 4961079 h 5358110"/>
                <a:gd name="connsiteX18" fmla="*/ 3474807 w 5476951"/>
                <a:gd name="connsiteY18" fmla="*/ 4928619 h 5358110"/>
                <a:gd name="connsiteX19" fmla="*/ 3467602 w 5476951"/>
                <a:gd name="connsiteY19" fmla="*/ 4920776 h 5358110"/>
                <a:gd name="connsiteX20" fmla="*/ 3463728 w 5476951"/>
                <a:gd name="connsiteY20" fmla="*/ 4915597 h 5358110"/>
                <a:gd name="connsiteX21" fmla="*/ 3460786 w 5476951"/>
                <a:gd name="connsiteY21" fmla="*/ 4913356 h 5358110"/>
                <a:gd name="connsiteX22" fmla="*/ 3436792 w 5476951"/>
                <a:gd name="connsiteY22" fmla="*/ 4887236 h 5358110"/>
                <a:gd name="connsiteX23" fmla="*/ 3256800 w 5476951"/>
                <a:gd name="connsiteY23" fmla="*/ 4738697 h 5358110"/>
                <a:gd name="connsiteX24" fmla="*/ 2986540 w 5476951"/>
                <a:gd name="connsiteY24" fmla="*/ 4608898 h 5358110"/>
                <a:gd name="connsiteX25" fmla="*/ 2962693 w 5476951"/>
                <a:gd name="connsiteY25" fmla="*/ 4603804 h 5358110"/>
                <a:gd name="connsiteX26" fmla="*/ 2923303 w 5476951"/>
                <a:gd name="connsiteY26" fmla="*/ 4592736 h 5358110"/>
                <a:gd name="connsiteX27" fmla="*/ 2882996 w 5476951"/>
                <a:gd name="connsiteY27" fmla="*/ 4584082 h 5358110"/>
                <a:gd name="connsiteX28" fmla="*/ 2794209 w 5476951"/>
                <a:gd name="connsiteY28" fmla="*/ 4559234 h 5358110"/>
                <a:gd name="connsiteX29" fmla="*/ 2458494 w 5476951"/>
                <a:gd name="connsiteY29" fmla="*/ 4523286 h 5358110"/>
                <a:gd name="connsiteX30" fmla="*/ 1746979 w 5476951"/>
                <a:gd name="connsiteY30" fmla="*/ 4763446 h 5358110"/>
                <a:gd name="connsiteX31" fmla="*/ 1735712 w 5476951"/>
                <a:gd name="connsiteY31" fmla="*/ 4781802 h 5358110"/>
                <a:gd name="connsiteX32" fmla="*/ 1734708 w 5476951"/>
                <a:gd name="connsiteY32" fmla="*/ 4782497 h 5358110"/>
                <a:gd name="connsiteX33" fmla="*/ 1710956 w 5476951"/>
                <a:gd name="connsiteY33" fmla="*/ 4807429 h 5358110"/>
                <a:gd name="connsiteX34" fmla="*/ 1708962 w 5476951"/>
                <a:gd name="connsiteY34" fmla="*/ 4812729 h 5358110"/>
                <a:gd name="connsiteX35" fmla="*/ 1702082 w 5476951"/>
                <a:gd name="connsiteY35" fmla="*/ 4815618 h 5358110"/>
                <a:gd name="connsiteX36" fmla="*/ 1665329 w 5476951"/>
                <a:gd name="connsiteY36" fmla="*/ 4859589 h 5358110"/>
                <a:gd name="connsiteX37" fmla="*/ 382689 w 5476951"/>
                <a:gd name="connsiteY37" fmla="*/ 4973251 h 5358110"/>
                <a:gd name="connsiteX38" fmla="*/ 193546 w 5476951"/>
                <a:gd name="connsiteY38" fmla="*/ 3627521 h 5358110"/>
                <a:gd name="connsiteX39" fmla="*/ 1539276 w 5476951"/>
                <a:gd name="connsiteY39" fmla="*/ 3438379 h 5358110"/>
                <a:gd name="connsiteX40" fmla="*/ 1802860 w 5476951"/>
                <a:gd name="connsiteY40" fmla="*/ 3642979 h 5358110"/>
                <a:gd name="connsiteX41" fmla="*/ 1841288 w 5476951"/>
                <a:gd name="connsiteY41" fmla="*/ 3668935 h 5358110"/>
                <a:gd name="connsiteX42" fmla="*/ 1877129 w 5476951"/>
                <a:gd name="connsiteY42" fmla="*/ 3697057 h 5358110"/>
                <a:gd name="connsiteX43" fmla="*/ 2216732 w 5476951"/>
                <a:gd name="connsiteY43" fmla="*/ 3844176 h 5358110"/>
                <a:gd name="connsiteX44" fmla="*/ 2646146 w 5476951"/>
                <a:gd name="connsiteY44" fmla="*/ 3863853 h 5358110"/>
                <a:gd name="connsiteX45" fmla="*/ 2648696 w 5476951"/>
                <a:gd name="connsiteY45" fmla="*/ 3862765 h 5358110"/>
                <a:gd name="connsiteX46" fmla="*/ 2689875 w 5476951"/>
                <a:gd name="connsiteY46" fmla="*/ 3855447 h 5358110"/>
                <a:gd name="connsiteX47" fmla="*/ 2936100 w 5476951"/>
                <a:gd name="connsiteY47" fmla="*/ 3658908 h 5358110"/>
                <a:gd name="connsiteX48" fmla="*/ 2838440 w 5476951"/>
                <a:gd name="connsiteY48" fmla="*/ 3290409 h 5358110"/>
                <a:gd name="connsiteX49" fmla="*/ 2141555 w 5476951"/>
                <a:gd name="connsiteY49" fmla="*/ 2794439 h 5358110"/>
                <a:gd name="connsiteX50" fmla="*/ 2028615 w 5476951"/>
                <a:gd name="connsiteY50" fmla="*/ 2748134 h 5358110"/>
                <a:gd name="connsiteX51" fmla="*/ 1654205 w 5476951"/>
                <a:gd name="connsiteY51" fmla="*/ 2545672 h 5358110"/>
                <a:gd name="connsiteX52" fmla="*/ 1375630 w 5476951"/>
                <a:gd name="connsiteY52" fmla="*/ 563636 h 5358110"/>
                <a:gd name="connsiteX53" fmla="*/ 3357666 w 5476951"/>
                <a:gd name="connsiteY53" fmla="*/ 285061 h 5358110"/>
                <a:gd name="connsiteX0" fmla="*/ 3357666 w 5476951"/>
                <a:gd name="connsiteY0" fmla="*/ 285061 h 5358110"/>
                <a:gd name="connsiteX1" fmla="*/ 3905805 w 5476951"/>
                <a:gd name="connsiteY1" fmla="*/ 1625527 h 5358110"/>
                <a:gd name="connsiteX2" fmla="*/ 3900581 w 5476951"/>
                <a:gd name="connsiteY2" fmla="*/ 1651718 h 5358110"/>
                <a:gd name="connsiteX3" fmla="*/ 3909495 w 5476951"/>
                <a:gd name="connsiteY3" fmla="*/ 1786853 h 5358110"/>
                <a:gd name="connsiteX4" fmla="*/ 4346315 w 5476951"/>
                <a:gd name="connsiteY4" fmla="*/ 2784117 h 5358110"/>
                <a:gd name="connsiteX5" fmla="*/ 4628175 w 5476951"/>
                <a:gd name="connsiteY5" fmla="*/ 3084910 h 5358110"/>
                <a:gd name="connsiteX6" fmla="*/ 4756244 w 5476951"/>
                <a:gd name="connsiteY6" fmla="*/ 3188881 h 5358110"/>
                <a:gd name="connsiteX7" fmla="*/ 4835762 w 5476951"/>
                <a:gd name="connsiteY7" fmla="*/ 3221948 h 5358110"/>
                <a:gd name="connsiteX8" fmla="*/ 5030084 w 5476951"/>
                <a:gd name="connsiteY8" fmla="*/ 3339833 h 5358110"/>
                <a:gd name="connsiteX9" fmla="*/ 5250947 w 5476951"/>
                <a:gd name="connsiteY9" fmla="*/ 4911245 h 5358110"/>
                <a:gd name="connsiteX10" fmla="*/ 3679535 w 5476951"/>
                <a:gd name="connsiteY10" fmla="*/ 5132106 h 5358110"/>
                <a:gd name="connsiteX11" fmla="*/ 3608123 w 5476951"/>
                <a:gd name="connsiteY11" fmla="*/ 5071653 h 5358110"/>
                <a:gd name="connsiteX12" fmla="*/ 3606270 w 5476951"/>
                <a:gd name="connsiteY12" fmla="*/ 5071653 h 5358110"/>
                <a:gd name="connsiteX13" fmla="*/ 3605852 w 5476951"/>
                <a:gd name="connsiteY13" fmla="*/ 5071157 h 5358110"/>
                <a:gd name="connsiteX14" fmla="*/ 3594974 w 5476951"/>
                <a:gd name="connsiteY14" fmla="*/ 5061726 h 5358110"/>
                <a:gd name="connsiteX15" fmla="*/ 3593836 w 5476951"/>
                <a:gd name="connsiteY15" fmla="*/ 5059557 h 5358110"/>
                <a:gd name="connsiteX16" fmla="*/ 3581037 w 5476951"/>
                <a:gd name="connsiteY16" fmla="*/ 5048724 h 5358110"/>
                <a:gd name="connsiteX17" fmla="*/ 3498605 w 5476951"/>
                <a:gd name="connsiteY17" fmla="*/ 4961079 h 5358110"/>
                <a:gd name="connsiteX18" fmla="*/ 3474807 w 5476951"/>
                <a:gd name="connsiteY18" fmla="*/ 4928619 h 5358110"/>
                <a:gd name="connsiteX19" fmla="*/ 3467602 w 5476951"/>
                <a:gd name="connsiteY19" fmla="*/ 4920776 h 5358110"/>
                <a:gd name="connsiteX20" fmla="*/ 3463728 w 5476951"/>
                <a:gd name="connsiteY20" fmla="*/ 4915597 h 5358110"/>
                <a:gd name="connsiteX21" fmla="*/ 3460786 w 5476951"/>
                <a:gd name="connsiteY21" fmla="*/ 4913356 h 5358110"/>
                <a:gd name="connsiteX22" fmla="*/ 3436792 w 5476951"/>
                <a:gd name="connsiteY22" fmla="*/ 4887236 h 5358110"/>
                <a:gd name="connsiteX23" fmla="*/ 3256800 w 5476951"/>
                <a:gd name="connsiteY23" fmla="*/ 4738697 h 5358110"/>
                <a:gd name="connsiteX24" fmla="*/ 2986540 w 5476951"/>
                <a:gd name="connsiteY24" fmla="*/ 4608898 h 5358110"/>
                <a:gd name="connsiteX25" fmla="*/ 2962693 w 5476951"/>
                <a:gd name="connsiteY25" fmla="*/ 4603804 h 5358110"/>
                <a:gd name="connsiteX26" fmla="*/ 2923303 w 5476951"/>
                <a:gd name="connsiteY26" fmla="*/ 4592736 h 5358110"/>
                <a:gd name="connsiteX27" fmla="*/ 2882996 w 5476951"/>
                <a:gd name="connsiteY27" fmla="*/ 4584082 h 5358110"/>
                <a:gd name="connsiteX28" fmla="*/ 2794209 w 5476951"/>
                <a:gd name="connsiteY28" fmla="*/ 4559234 h 5358110"/>
                <a:gd name="connsiteX29" fmla="*/ 2458494 w 5476951"/>
                <a:gd name="connsiteY29" fmla="*/ 4523286 h 5358110"/>
                <a:gd name="connsiteX30" fmla="*/ 1746979 w 5476951"/>
                <a:gd name="connsiteY30" fmla="*/ 4763446 h 5358110"/>
                <a:gd name="connsiteX31" fmla="*/ 1735712 w 5476951"/>
                <a:gd name="connsiteY31" fmla="*/ 4781802 h 5358110"/>
                <a:gd name="connsiteX32" fmla="*/ 1734708 w 5476951"/>
                <a:gd name="connsiteY32" fmla="*/ 4782497 h 5358110"/>
                <a:gd name="connsiteX33" fmla="*/ 1710956 w 5476951"/>
                <a:gd name="connsiteY33" fmla="*/ 4807429 h 5358110"/>
                <a:gd name="connsiteX34" fmla="*/ 1708962 w 5476951"/>
                <a:gd name="connsiteY34" fmla="*/ 4812729 h 5358110"/>
                <a:gd name="connsiteX35" fmla="*/ 1702082 w 5476951"/>
                <a:gd name="connsiteY35" fmla="*/ 4815618 h 5358110"/>
                <a:gd name="connsiteX36" fmla="*/ 1665329 w 5476951"/>
                <a:gd name="connsiteY36" fmla="*/ 4859589 h 5358110"/>
                <a:gd name="connsiteX37" fmla="*/ 382689 w 5476951"/>
                <a:gd name="connsiteY37" fmla="*/ 4973251 h 5358110"/>
                <a:gd name="connsiteX38" fmla="*/ 193546 w 5476951"/>
                <a:gd name="connsiteY38" fmla="*/ 3627521 h 5358110"/>
                <a:gd name="connsiteX39" fmla="*/ 1539276 w 5476951"/>
                <a:gd name="connsiteY39" fmla="*/ 3438379 h 5358110"/>
                <a:gd name="connsiteX40" fmla="*/ 1841288 w 5476951"/>
                <a:gd name="connsiteY40" fmla="*/ 3668935 h 5358110"/>
                <a:gd name="connsiteX41" fmla="*/ 1877129 w 5476951"/>
                <a:gd name="connsiteY41" fmla="*/ 3697057 h 5358110"/>
                <a:gd name="connsiteX42" fmla="*/ 2216732 w 5476951"/>
                <a:gd name="connsiteY42" fmla="*/ 3844176 h 5358110"/>
                <a:gd name="connsiteX43" fmla="*/ 2646146 w 5476951"/>
                <a:gd name="connsiteY43" fmla="*/ 3863853 h 5358110"/>
                <a:gd name="connsiteX44" fmla="*/ 2648696 w 5476951"/>
                <a:gd name="connsiteY44" fmla="*/ 3862765 h 5358110"/>
                <a:gd name="connsiteX45" fmla="*/ 2689875 w 5476951"/>
                <a:gd name="connsiteY45" fmla="*/ 3855447 h 5358110"/>
                <a:gd name="connsiteX46" fmla="*/ 2936100 w 5476951"/>
                <a:gd name="connsiteY46" fmla="*/ 3658908 h 5358110"/>
                <a:gd name="connsiteX47" fmla="*/ 2838440 w 5476951"/>
                <a:gd name="connsiteY47" fmla="*/ 3290409 h 5358110"/>
                <a:gd name="connsiteX48" fmla="*/ 2141555 w 5476951"/>
                <a:gd name="connsiteY48" fmla="*/ 2794439 h 5358110"/>
                <a:gd name="connsiteX49" fmla="*/ 2028615 w 5476951"/>
                <a:gd name="connsiteY49" fmla="*/ 2748134 h 5358110"/>
                <a:gd name="connsiteX50" fmla="*/ 1654205 w 5476951"/>
                <a:gd name="connsiteY50" fmla="*/ 2545672 h 5358110"/>
                <a:gd name="connsiteX51" fmla="*/ 1375630 w 5476951"/>
                <a:gd name="connsiteY51" fmla="*/ 563636 h 5358110"/>
                <a:gd name="connsiteX52" fmla="*/ 3357666 w 5476951"/>
                <a:gd name="connsiteY52" fmla="*/ 285061 h 5358110"/>
                <a:gd name="connsiteX0" fmla="*/ 3357666 w 5476951"/>
                <a:gd name="connsiteY0" fmla="*/ 285061 h 5358110"/>
                <a:gd name="connsiteX1" fmla="*/ 3905805 w 5476951"/>
                <a:gd name="connsiteY1" fmla="*/ 1625527 h 5358110"/>
                <a:gd name="connsiteX2" fmla="*/ 3900581 w 5476951"/>
                <a:gd name="connsiteY2" fmla="*/ 1651718 h 5358110"/>
                <a:gd name="connsiteX3" fmla="*/ 3909495 w 5476951"/>
                <a:gd name="connsiteY3" fmla="*/ 1786853 h 5358110"/>
                <a:gd name="connsiteX4" fmla="*/ 4346315 w 5476951"/>
                <a:gd name="connsiteY4" fmla="*/ 2784117 h 5358110"/>
                <a:gd name="connsiteX5" fmla="*/ 4628175 w 5476951"/>
                <a:gd name="connsiteY5" fmla="*/ 3084910 h 5358110"/>
                <a:gd name="connsiteX6" fmla="*/ 4756244 w 5476951"/>
                <a:gd name="connsiteY6" fmla="*/ 3188881 h 5358110"/>
                <a:gd name="connsiteX7" fmla="*/ 4835762 w 5476951"/>
                <a:gd name="connsiteY7" fmla="*/ 3221948 h 5358110"/>
                <a:gd name="connsiteX8" fmla="*/ 5030084 w 5476951"/>
                <a:gd name="connsiteY8" fmla="*/ 3339833 h 5358110"/>
                <a:gd name="connsiteX9" fmla="*/ 5250947 w 5476951"/>
                <a:gd name="connsiteY9" fmla="*/ 4911245 h 5358110"/>
                <a:gd name="connsiteX10" fmla="*/ 3679535 w 5476951"/>
                <a:gd name="connsiteY10" fmla="*/ 5132106 h 5358110"/>
                <a:gd name="connsiteX11" fmla="*/ 3608123 w 5476951"/>
                <a:gd name="connsiteY11" fmla="*/ 5071653 h 5358110"/>
                <a:gd name="connsiteX12" fmla="*/ 3606270 w 5476951"/>
                <a:gd name="connsiteY12" fmla="*/ 5071653 h 5358110"/>
                <a:gd name="connsiteX13" fmla="*/ 3605852 w 5476951"/>
                <a:gd name="connsiteY13" fmla="*/ 5071157 h 5358110"/>
                <a:gd name="connsiteX14" fmla="*/ 3594974 w 5476951"/>
                <a:gd name="connsiteY14" fmla="*/ 5061726 h 5358110"/>
                <a:gd name="connsiteX15" fmla="*/ 3593836 w 5476951"/>
                <a:gd name="connsiteY15" fmla="*/ 5059557 h 5358110"/>
                <a:gd name="connsiteX16" fmla="*/ 3581037 w 5476951"/>
                <a:gd name="connsiteY16" fmla="*/ 5048724 h 5358110"/>
                <a:gd name="connsiteX17" fmla="*/ 3498605 w 5476951"/>
                <a:gd name="connsiteY17" fmla="*/ 4961079 h 5358110"/>
                <a:gd name="connsiteX18" fmla="*/ 3474807 w 5476951"/>
                <a:gd name="connsiteY18" fmla="*/ 4928619 h 5358110"/>
                <a:gd name="connsiteX19" fmla="*/ 3467602 w 5476951"/>
                <a:gd name="connsiteY19" fmla="*/ 4920776 h 5358110"/>
                <a:gd name="connsiteX20" fmla="*/ 3463728 w 5476951"/>
                <a:gd name="connsiteY20" fmla="*/ 4915597 h 5358110"/>
                <a:gd name="connsiteX21" fmla="*/ 3460786 w 5476951"/>
                <a:gd name="connsiteY21" fmla="*/ 4913356 h 5358110"/>
                <a:gd name="connsiteX22" fmla="*/ 3436792 w 5476951"/>
                <a:gd name="connsiteY22" fmla="*/ 4887236 h 5358110"/>
                <a:gd name="connsiteX23" fmla="*/ 3256800 w 5476951"/>
                <a:gd name="connsiteY23" fmla="*/ 4738697 h 5358110"/>
                <a:gd name="connsiteX24" fmla="*/ 2986540 w 5476951"/>
                <a:gd name="connsiteY24" fmla="*/ 4608898 h 5358110"/>
                <a:gd name="connsiteX25" fmla="*/ 2962693 w 5476951"/>
                <a:gd name="connsiteY25" fmla="*/ 4603804 h 5358110"/>
                <a:gd name="connsiteX26" fmla="*/ 2923303 w 5476951"/>
                <a:gd name="connsiteY26" fmla="*/ 4592736 h 5358110"/>
                <a:gd name="connsiteX27" fmla="*/ 2882996 w 5476951"/>
                <a:gd name="connsiteY27" fmla="*/ 4584082 h 5358110"/>
                <a:gd name="connsiteX28" fmla="*/ 2794209 w 5476951"/>
                <a:gd name="connsiteY28" fmla="*/ 4559234 h 5358110"/>
                <a:gd name="connsiteX29" fmla="*/ 2458494 w 5476951"/>
                <a:gd name="connsiteY29" fmla="*/ 4523286 h 5358110"/>
                <a:gd name="connsiteX30" fmla="*/ 1746979 w 5476951"/>
                <a:gd name="connsiteY30" fmla="*/ 4763446 h 5358110"/>
                <a:gd name="connsiteX31" fmla="*/ 1735712 w 5476951"/>
                <a:gd name="connsiteY31" fmla="*/ 4781802 h 5358110"/>
                <a:gd name="connsiteX32" fmla="*/ 1734708 w 5476951"/>
                <a:gd name="connsiteY32" fmla="*/ 4782497 h 5358110"/>
                <a:gd name="connsiteX33" fmla="*/ 1710956 w 5476951"/>
                <a:gd name="connsiteY33" fmla="*/ 4807429 h 5358110"/>
                <a:gd name="connsiteX34" fmla="*/ 1708962 w 5476951"/>
                <a:gd name="connsiteY34" fmla="*/ 4812729 h 5358110"/>
                <a:gd name="connsiteX35" fmla="*/ 1702082 w 5476951"/>
                <a:gd name="connsiteY35" fmla="*/ 4815618 h 5358110"/>
                <a:gd name="connsiteX36" fmla="*/ 1665329 w 5476951"/>
                <a:gd name="connsiteY36" fmla="*/ 4859589 h 5358110"/>
                <a:gd name="connsiteX37" fmla="*/ 382689 w 5476951"/>
                <a:gd name="connsiteY37" fmla="*/ 4973251 h 5358110"/>
                <a:gd name="connsiteX38" fmla="*/ 193546 w 5476951"/>
                <a:gd name="connsiteY38" fmla="*/ 3627521 h 5358110"/>
                <a:gd name="connsiteX39" fmla="*/ 1539276 w 5476951"/>
                <a:gd name="connsiteY39" fmla="*/ 3438379 h 5358110"/>
                <a:gd name="connsiteX40" fmla="*/ 1877129 w 5476951"/>
                <a:gd name="connsiteY40" fmla="*/ 3697057 h 5358110"/>
                <a:gd name="connsiteX41" fmla="*/ 2216732 w 5476951"/>
                <a:gd name="connsiteY41" fmla="*/ 3844176 h 5358110"/>
                <a:gd name="connsiteX42" fmla="*/ 2646146 w 5476951"/>
                <a:gd name="connsiteY42" fmla="*/ 3863853 h 5358110"/>
                <a:gd name="connsiteX43" fmla="*/ 2648696 w 5476951"/>
                <a:gd name="connsiteY43" fmla="*/ 3862765 h 5358110"/>
                <a:gd name="connsiteX44" fmla="*/ 2689875 w 5476951"/>
                <a:gd name="connsiteY44" fmla="*/ 3855447 h 5358110"/>
                <a:gd name="connsiteX45" fmla="*/ 2936100 w 5476951"/>
                <a:gd name="connsiteY45" fmla="*/ 3658908 h 5358110"/>
                <a:gd name="connsiteX46" fmla="*/ 2838440 w 5476951"/>
                <a:gd name="connsiteY46" fmla="*/ 3290409 h 5358110"/>
                <a:gd name="connsiteX47" fmla="*/ 2141555 w 5476951"/>
                <a:gd name="connsiteY47" fmla="*/ 2794439 h 5358110"/>
                <a:gd name="connsiteX48" fmla="*/ 2028615 w 5476951"/>
                <a:gd name="connsiteY48" fmla="*/ 2748134 h 5358110"/>
                <a:gd name="connsiteX49" fmla="*/ 1654205 w 5476951"/>
                <a:gd name="connsiteY49" fmla="*/ 2545672 h 5358110"/>
                <a:gd name="connsiteX50" fmla="*/ 1375630 w 5476951"/>
                <a:gd name="connsiteY50" fmla="*/ 563636 h 5358110"/>
                <a:gd name="connsiteX51" fmla="*/ 3357666 w 5476951"/>
                <a:gd name="connsiteY51" fmla="*/ 285061 h 5358110"/>
                <a:gd name="connsiteX0" fmla="*/ 3357666 w 5476951"/>
                <a:gd name="connsiteY0" fmla="*/ 285061 h 5358110"/>
                <a:gd name="connsiteX1" fmla="*/ 3905805 w 5476951"/>
                <a:gd name="connsiteY1" fmla="*/ 1625527 h 5358110"/>
                <a:gd name="connsiteX2" fmla="*/ 3900581 w 5476951"/>
                <a:gd name="connsiteY2" fmla="*/ 1651718 h 5358110"/>
                <a:gd name="connsiteX3" fmla="*/ 3909495 w 5476951"/>
                <a:gd name="connsiteY3" fmla="*/ 1786853 h 5358110"/>
                <a:gd name="connsiteX4" fmla="*/ 4346315 w 5476951"/>
                <a:gd name="connsiteY4" fmla="*/ 2784117 h 5358110"/>
                <a:gd name="connsiteX5" fmla="*/ 4628175 w 5476951"/>
                <a:gd name="connsiteY5" fmla="*/ 3084910 h 5358110"/>
                <a:gd name="connsiteX6" fmla="*/ 4756244 w 5476951"/>
                <a:gd name="connsiteY6" fmla="*/ 3188881 h 5358110"/>
                <a:gd name="connsiteX7" fmla="*/ 4835762 w 5476951"/>
                <a:gd name="connsiteY7" fmla="*/ 3221948 h 5358110"/>
                <a:gd name="connsiteX8" fmla="*/ 5030084 w 5476951"/>
                <a:gd name="connsiteY8" fmla="*/ 3339833 h 5358110"/>
                <a:gd name="connsiteX9" fmla="*/ 5250947 w 5476951"/>
                <a:gd name="connsiteY9" fmla="*/ 4911245 h 5358110"/>
                <a:gd name="connsiteX10" fmla="*/ 3679535 w 5476951"/>
                <a:gd name="connsiteY10" fmla="*/ 5132106 h 5358110"/>
                <a:gd name="connsiteX11" fmla="*/ 3608123 w 5476951"/>
                <a:gd name="connsiteY11" fmla="*/ 5071653 h 5358110"/>
                <a:gd name="connsiteX12" fmla="*/ 3606270 w 5476951"/>
                <a:gd name="connsiteY12" fmla="*/ 5071653 h 5358110"/>
                <a:gd name="connsiteX13" fmla="*/ 3605852 w 5476951"/>
                <a:gd name="connsiteY13" fmla="*/ 5071157 h 5358110"/>
                <a:gd name="connsiteX14" fmla="*/ 3594974 w 5476951"/>
                <a:gd name="connsiteY14" fmla="*/ 5061726 h 5358110"/>
                <a:gd name="connsiteX15" fmla="*/ 3593836 w 5476951"/>
                <a:gd name="connsiteY15" fmla="*/ 5059557 h 5358110"/>
                <a:gd name="connsiteX16" fmla="*/ 3581037 w 5476951"/>
                <a:gd name="connsiteY16" fmla="*/ 5048724 h 5358110"/>
                <a:gd name="connsiteX17" fmla="*/ 3498605 w 5476951"/>
                <a:gd name="connsiteY17" fmla="*/ 4961079 h 5358110"/>
                <a:gd name="connsiteX18" fmla="*/ 3474807 w 5476951"/>
                <a:gd name="connsiteY18" fmla="*/ 4928619 h 5358110"/>
                <a:gd name="connsiteX19" fmla="*/ 3467602 w 5476951"/>
                <a:gd name="connsiteY19" fmla="*/ 4920776 h 5358110"/>
                <a:gd name="connsiteX20" fmla="*/ 3463728 w 5476951"/>
                <a:gd name="connsiteY20" fmla="*/ 4915597 h 5358110"/>
                <a:gd name="connsiteX21" fmla="*/ 3460786 w 5476951"/>
                <a:gd name="connsiteY21" fmla="*/ 4913356 h 5358110"/>
                <a:gd name="connsiteX22" fmla="*/ 3436792 w 5476951"/>
                <a:gd name="connsiteY22" fmla="*/ 4887236 h 5358110"/>
                <a:gd name="connsiteX23" fmla="*/ 3256800 w 5476951"/>
                <a:gd name="connsiteY23" fmla="*/ 4738697 h 5358110"/>
                <a:gd name="connsiteX24" fmla="*/ 2986540 w 5476951"/>
                <a:gd name="connsiteY24" fmla="*/ 4608898 h 5358110"/>
                <a:gd name="connsiteX25" fmla="*/ 2962693 w 5476951"/>
                <a:gd name="connsiteY25" fmla="*/ 4603804 h 5358110"/>
                <a:gd name="connsiteX26" fmla="*/ 2923303 w 5476951"/>
                <a:gd name="connsiteY26" fmla="*/ 4592736 h 5358110"/>
                <a:gd name="connsiteX27" fmla="*/ 2882996 w 5476951"/>
                <a:gd name="connsiteY27" fmla="*/ 4584082 h 5358110"/>
                <a:gd name="connsiteX28" fmla="*/ 2794209 w 5476951"/>
                <a:gd name="connsiteY28" fmla="*/ 4559234 h 5358110"/>
                <a:gd name="connsiteX29" fmla="*/ 2458494 w 5476951"/>
                <a:gd name="connsiteY29" fmla="*/ 4523286 h 5358110"/>
                <a:gd name="connsiteX30" fmla="*/ 1746979 w 5476951"/>
                <a:gd name="connsiteY30" fmla="*/ 4763446 h 5358110"/>
                <a:gd name="connsiteX31" fmla="*/ 1735712 w 5476951"/>
                <a:gd name="connsiteY31" fmla="*/ 4781802 h 5358110"/>
                <a:gd name="connsiteX32" fmla="*/ 1734708 w 5476951"/>
                <a:gd name="connsiteY32" fmla="*/ 4782497 h 5358110"/>
                <a:gd name="connsiteX33" fmla="*/ 1710956 w 5476951"/>
                <a:gd name="connsiteY33" fmla="*/ 4807429 h 5358110"/>
                <a:gd name="connsiteX34" fmla="*/ 1708962 w 5476951"/>
                <a:gd name="connsiteY34" fmla="*/ 4812729 h 5358110"/>
                <a:gd name="connsiteX35" fmla="*/ 1702082 w 5476951"/>
                <a:gd name="connsiteY35" fmla="*/ 4815618 h 5358110"/>
                <a:gd name="connsiteX36" fmla="*/ 1665329 w 5476951"/>
                <a:gd name="connsiteY36" fmla="*/ 4859589 h 5358110"/>
                <a:gd name="connsiteX37" fmla="*/ 382689 w 5476951"/>
                <a:gd name="connsiteY37" fmla="*/ 4973251 h 5358110"/>
                <a:gd name="connsiteX38" fmla="*/ 193546 w 5476951"/>
                <a:gd name="connsiteY38" fmla="*/ 3627521 h 5358110"/>
                <a:gd name="connsiteX39" fmla="*/ 1539276 w 5476951"/>
                <a:gd name="connsiteY39" fmla="*/ 3438379 h 5358110"/>
                <a:gd name="connsiteX40" fmla="*/ 1877129 w 5476951"/>
                <a:gd name="connsiteY40" fmla="*/ 3697057 h 5358110"/>
                <a:gd name="connsiteX41" fmla="*/ 2216732 w 5476951"/>
                <a:gd name="connsiteY41" fmla="*/ 3844176 h 5358110"/>
                <a:gd name="connsiteX42" fmla="*/ 2646146 w 5476951"/>
                <a:gd name="connsiteY42" fmla="*/ 3863853 h 5358110"/>
                <a:gd name="connsiteX43" fmla="*/ 2648696 w 5476951"/>
                <a:gd name="connsiteY43" fmla="*/ 3862765 h 5358110"/>
                <a:gd name="connsiteX44" fmla="*/ 2689875 w 5476951"/>
                <a:gd name="connsiteY44" fmla="*/ 3855447 h 5358110"/>
                <a:gd name="connsiteX45" fmla="*/ 2936100 w 5476951"/>
                <a:gd name="connsiteY45" fmla="*/ 3658908 h 5358110"/>
                <a:gd name="connsiteX46" fmla="*/ 2838440 w 5476951"/>
                <a:gd name="connsiteY46" fmla="*/ 3290409 h 5358110"/>
                <a:gd name="connsiteX47" fmla="*/ 2141555 w 5476951"/>
                <a:gd name="connsiteY47" fmla="*/ 2794439 h 5358110"/>
                <a:gd name="connsiteX48" fmla="*/ 2028615 w 5476951"/>
                <a:gd name="connsiteY48" fmla="*/ 2748134 h 5358110"/>
                <a:gd name="connsiteX49" fmla="*/ 1654205 w 5476951"/>
                <a:gd name="connsiteY49" fmla="*/ 2545672 h 5358110"/>
                <a:gd name="connsiteX50" fmla="*/ 1375630 w 5476951"/>
                <a:gd name="connsiteY50" fmla="*/ 563636 h 5358110"/>
                <a:gd name="connsiteX51" fmla="*/ 3357666 w 5476951"/>
                <a:gd name="connsiteY51" fmla="*/ 285061 h 5358110"/>
                <a:gd name="connsiteX0" fmla="*/ 3357666 w 5476951"/>
                <a:gd name="connsiteY0" fmla="*/ 285061 h 5358110"/>
                <a:gd name="connsiteX1" fmla="*/ 3905805 w 5476951"/>
                <a:gd name="connsiteY1" fmla="*/ 1625527 h 5358110"/>
                <a:gd name="connsiteX2" fmla="*/ 3900581 w 5476951"/>
                <a:gd name="connsiteY2" fmla="*/ 1651718 h 5358110"/>
                <a:gd name="connsiteX3" fmla="*/ 3909495 w 5476951"/>
                <a:gd name="connsiteY3" fmla="*/ 1786853 h 5358110"/>
                <a:gd name="connsiteX4" fmla="*/ 4346315 w 5476951"/>
                <a:gd name="connsiteY4" fmla="*/ 2784117 h 5358110"/>
                <a:gd name="connsiteX5" fmla="*/ 4628175 w 5476951"/>
                <a:gd name="connsiteY5" fmla="*/ 3084910 h 5358110"/>
                <a:gd name="connsiteX6" fmla="*/ 4756244 w 5476951"/>
                <a:gd name="connsiteY6" fmla="*/ 3188881 h 5358110"/>
                <a:gd name="connsiteX7" fmla="*/ 4835762 w 5476951"/>
                <a:gd name="connsiteY7" fmla="*/ 3221948 h 5358110"/>
                <a:gd name="connsiteX8" fmla="*/ 5030084 w 5476951"/>
                <a:gd name="connsiteY8" fmla="*/ 3339833 h 5358110"/>
                <a:gd name="connsiteX9" fmla="*/ 5250947 w 5476951"/>
                <a:gd name="connsiteY9" fmla="*/ 4911245 h 5358110"/>
                <a:gd name="connsiteX10" fmla="*/ 3679535 w 5476951"/>
                <a:gd name="connsiteY10" fmla="*/ 5132106 h 5358110"/>
                <a:gd name="connsiteX11" fmla="*/ 3608123 w 5476951"/>
                <a:gd name="connsiteY11" fmla="*/ 5071653 h 5358110"/>
                <a:gd name="connsiteX12" fmla="*/ 3606270 w 5476951"/>
                <a:gd name="connsiteY12" fmla="*/ 5071653 h 5358110"/>
                <a:gd name="connsiteX13" fmla="*/ 3605852 w 5476951"/>
                <a:gd name="connsiteY13" fmla="*/ 5071157 h 5358110"/>
                <a:gd name="connsiteX14" fmla="*/ 3594974 w 5476951"/>
                <a:gd name="connsiteY14" fmla="*/ 5061726 h 5358110"/>
                <a:gd name="connsiteX15" fmla="*/ 3593836 w 5476951"/>
                <a:gd name="connsiteY15" fmla="*/ 5059557 h 5358110"/>
                <a:gd name="connsiteX16" fmla="*/ 3581037 w 5476951"/>
                <a:gd name="connsiteY16" fmla="*/ 5048724 h 5358110"/>
                <a:gd name="connsiteX17" fmla="*/ 3498605 w 5476951"/>
                <a:gd name="connsiteY17" fmla="*/ 4961079 h 5358110"/>
                <a:gd name="connsiteX18" fmla="*/ 3474807 w 5476951"/>
                <a:gd name="connsiteY18" fmla="*/ 4928619 h 5358110"/>
                <a:gd name="connsiteX19" fmla="*/ 3467602 w 5476951"/>
                <a:gd name="connsiteY19" fmla="*/ 4920776 h 5358110"/>
                <a:gd name="connsiteX20" fmla="*/ 3463728 w 5476951"/>
                <a:gd name="connsiteY20" fmla="*/ 4915597 h 5358110"/>
                <a:gd name="connsiteX21" fmla="*/ 3460786 w 5476951"/>
                <a:gd name="connsiteY21" fmla="*/ 4913356 h 5358110"/>
                <a:gd name="connsiteX22" fmla="*/ 3436792 w 5476951"/>
                <a:gd name="connsiteY22" fmla="*/ 4887236 h 5358110"/>
                <a:gd name="connsiteX23" fmla="*/ 3256800 w 5476951"/>
                <a:gd name="connsiteY23" fmla="*/ 4738697 h 5358110"/>
                <a:gd name="connsiteX24" fmla="*/ 2986540 w 5476951"/>
                <a:gd name="connsiteY24" fmla="*/ 4608898 h 5358110"/>
                <a:gd name="connsiteX25" fmla="*/ 2962693 w 5476951"/>
                <a:gd name="connsiteY25" fmla="*/ 4603804 h 5358110"/>
                <a:gd name="connsiteX26" fmla="*/ 2923303 w 5476951"/>
                <a:gd name="connsiteY26" fmla="*/ 4592736 h 5358110"/>
                <a:gd name="connsiteX27" fmla="*/ 2882996 w 5476951"/>
                <a:gd name="connsiteY27" fmla="*/ 4584082 h 5358110"/>
                <a:gd name="connsiteX28" fmla="*/ 2794209 w 5476951"/>
                <a:gd name="connsiteY28" fmla="*/ 4559234 h 5358110"/>
                <a:gd name="connsiteX29" fmla="*/ 2458494 w 5476951"/>
                <a:gd name="connsiteY29" fmla="*/ 4523286 h 5358110"/>
                <a:gd name="connsiteX30" fmla="*/ 1746979 w 5476951"/>
                <a:gd name="connsiteY30" fmla="*/ 4763446 h 5358110"/>
                <a:gd name="connsiteX31" fmla="*/ 1735712 w 5476951"/>
                <a:gd name="connsiteY31" fmla="*/ 4781802 h 5358110"/>
                <a:gd name="connsiteX32" fmla="*/ 1734708 w 5476951"/>
                <a:gd name="connsiteY32" fmla="*/ 4782497 h 5358110"/>
                <a:gd name="connsiteX33" fmla="*/ 1710956 w 5476951"/>
                <a:gd name="connsiteY33" fmla="*/ 4807429 h 5358110"/>
                <a:gd name="connsiteX34" fmla="*/ 1708962 w 5476951"/>
                <a:gd name="connsiteY34" fmla="*/ 4812729 h 5358110"/>
                <a:gd name="connsiteX35" fmla="*/ 1702082 w 5476951"/>
                <a:gd name="connsiteY35" fmla="*/ 4815618 h 5358110"/>
                <a:gd name="connsiteX36" fmla="*/ 1665329 w 5476951"/>
                <a:gd name="connsiteY36" fmla="*/ 4859589 h 5358110"/>
                <a:gd name="connsiteX37" fmla="*/ 382689 w 5476951"/>
                <a:gd name="connsiteY37" fmla="*/ 4973251 h 5358110"/>
                <a:gd name="connsiteX38" fmla="*/ 193546 w 5476951"/>
                <a:gd name="connsiteY38" fmla="*/ 3627521 h 5358110"/>
                <a:gd name="connsiteX39" fmla="*/ 1539276 w 5476951"/>
                <a:gd name="connsiteY39" fmla="*/ 3438379 h 5358110"/>
                <a:gd name="connsiteX40" fmla="*/ 1877129 w 5476951"/>
                <a:gd name="connsiteY40" fmla="*/ 3697057 h 5358110"/>
                <a:gd name="connsiteX41" fmla="*/ 2216732 w 5476951"/>
                <a:gd name="connsiteY41" fmla="*/ 3844176 h 5358110"/>
                <a:gd name="connsiteX42" fmla="*/ 2646146 w 5476951"/>
                <a:gd name="connsiteY42" fmla="*/ 3863853 h 5358110"/>
                <a:gd name="connsiteX43" fmla="*/ 2648696 w 5476951"/>
                <a:gd name="connsiteY43" fmla="*/ 3862765 h 5358110"/>
                <a:gd name="connsiteX44" fmla="*/ 2689875 w 5476951"/>
                <a:gd name="connsiteY44" fmla="*/ 3855447 h 5358110"/>
                <a:gd name="connsiteX45" fmla="*/ 2936100 w 5476951"/>
                <a:gd name="connsiteY45" fmla="*/ 3658908 h 5358110"/>
                <a:gd name="connsiteX46" fmla="*/ 2838440 w 5476951"/>
                <a:gd name="connsiteY46" fmla="*/ 3290409 h 5358110"/>
                <a:gd name="connsiteX47" fmla="*/ 2028615 w 5476951"/>
                <a:gd name="connsiteY47" fmla="*/ 2748134 h 5358110"/>
                <a:gd name="connsiteX48" fmla="*/ 1654205 w 5476951"/>
                <a:gd name="connsiteY48" fmla="*/ 2545672 h 5358110"/>
                <a:gd name="connsiteX49" fmla="*/ 1375630 w 5476951"/>
                <a:gd name="connsiteY49" fmla="*/ 563636 h 5358110"/>
                <a:gd name="connsiteX50" fmla="*/ 3357666 w 5476951"/>
                <a:gd name="connsiteY50" fmla="*/ 285061 h 5358110"/>
                <a:gd name="connsiteX0" fmla="*/ 3357666 w 5476951"/>
                <a:gd name="connsiteY0" fmla="*/ 285061 h 5358110"/>
                <a:gd name="connsiteX1" fmla="*/ 3905805 w 5476951"/>
                <a:gd name="connsiteY1" fmla="*/ 1625527 h 5358110"/>
                <a:gd name="connsiteX2" fmla="*/ 3900581 w 5476951"/>
                <a:gd name="connsiteY2" fmla="*/ 1651718 h 5358110"/>
                <a:gd name="connsiteX3" fmla="*/ 3909495 w 5476951"/>
                <a:gd name="connsiteY3" fmla="*/ 1786853 h 5358110"/>
                <a:gd name="connsiteX4" fmla="*/ 4346315 w 5476951"/>
                <a:gd name="connsiteY4" fmla="*/ 2784117 h 5358110"/>
                <a:gd name="connsiteX5" fmla="*/ 4628175 w 5476951"/>
                <a:gd name="connsiteY5" fmla="*/ 3084910 h 5358110"/>
                <a:gd name="connsiteX6" fmla="*/ 4756244 w 5476951"/>
                <a:gd name="connsiteY6" fmla="*/ 3188881 h 5358110"/>
                <a:gd name="connsiteX7" fmla="*/ 4835762 w 5476951"/>
                <a:gd name="connsiteY7" fmla="*/ 3221948 h 5358110"/>
                <a:gd name="connsiteX8" fmla="*/ 5030084 w 5476951"/>
                <a:gd name="connsiteY8" fmla="*/ 3339833 h 5358110"/>
                <a:gd name="connsiteX9" fmla="*/ 5250947 w 5476951"/>
                <a:gd name="connsiteY9" fmla="*/ 4911245 h 5358110"/>
                <a:gd name="connsiteX10" fmla="*/ 3679535 w 5476951"/>
                <a:gd name="connsiteY10" fmla="*/ 5132106 h 5358110"/>
                <a:gd name="connsiteX11" fmla="*/ 3608123 w 5476951"/>
                <a:gd name="connsiteY11" fmla="*/ 5071653 h 5358110"/>
                <a:gd name="connsiteX12" fmla="*/ 3606270 w 5476951"/>
                <a:gd name="connsiteY12" fmla="*/ 5071653 h 5358110"/>
                <a:gd name="connsiteX13" fmla="*/ 3605852 w 5476951"/>
                <a:gd name="connsiteY13" fmla="*/ 5071157 h 5358110"/>
                <a:gd name="connsiteX14" fmla="*/ 3594974 w 5476951"/>
                <a:gd name="connsiteY14" fmla="*/ 5061726 h 5358110"/>
                <a:gd name="connsiteX15" fmla="*/ 3593836 w 5476951"/>
                <a:gd name="connsiteY15" fmla="*/ 5059557 h 5358110"/>
                <a:gd name="connsiteX16" fmla="*/ 3581037 w 5476951"/>
                <a:gd name="connsiteY16" fmla="*/ 5048724 h 5358110"/>
                <a:gd name="connsiteX17" fmla="*/ 3498605 w 5476951"/>
                <a:gd name="connsiteY17" fmla="*/ 4961079 h 5358110"/>
                <a:gd name="connsiteX18" fmla="*/ 3474807 w 5476951"/>
                <a:gd name="connsiteY18" fmla="*/ 4928619 h 5358110"/>
                <a:gd name="connsiteX19" fmla="*/ 3467602 w 5476951"/>
                <a:gd name="connsiteY19" fmla="*/ 4920776 h 5358110"/>
                <a:gd name="connsiteX20" fmla="*/ 3463728 w 5476951"/>
                <a:gd name="connsiteY20" fmla="*/ 4915597 h 5358110"/>
                <a:gd name="connsiteX21" fmla="*/ 3460786 w 5476951"/>
                <a:gd name="connsiteY21" fmla="*/ 4913356 h 5358110"/>
                <a:gd name="connsiteX22" fmla="*/ 3436792 w 5476951"/>
                <a:gd name="connsiteY22" fmla="*/ 4887236 h 5358110"/>
                <a:gd name="connsiteX23" fmla="*/ 3256800 w 5476951"/>
                <a:gd name="connsiteY23" fmla="*/ 4738697 h 5358110"/>
                <a:gd name="connsiteX24" fmla="*/ 2986540 w 5476951"/>
                <a:gd name="connsiteY24" fmla="*/ 4608898 h 5358110"/>
                <a:gd name="connsiteX25" fmla="*/ 2962693 w 5476951"/>
                <a:gd name="connsiteY25" fmla="*/ 4603804 h 5358110"/>
                <a:gd name="connsiteX26" fmla="*/ 2923303 w 5476951"/>
                <a:gd name="connsiteY26" fmla="*/ 4592736 h 5358110"/>
                <a:gd name="connsiteX27" fmla="*/ 2882996 w 5476951"/>
                <a:gd name="connsiteY27" fmla="*/ 4584082 h 5358110"/>
                <a:gd name="connsiteX28" fmla="*/ 2794209 w 5476951"/>
                <a:gd name="connsiteY28" fmla="*/ 4559234 h 5358110"/>
                <a:gd name="connsiteX29" fmla="*/ 2458494 w 5476951"/>
                <a:gd name="connsiteY29" fmla="*/ 4523286 h 5358110"/>
                <a:gd name="connsiteX30" fmla="*/ 1746979 w 5476951"/>
                <a:gd name="connsiteY30" fmla="*/ 4763446 h 5358110"/>
                <a:gd name="connsiteX31" fmla="*/ 1735712 w 5476951"/>
                <a:gd name="connsiteY31" fmla="*/ 4781802 h 5358110"/>
                <a:gd name="connsiteX32" fmla="*/ 1734708 w 5476951"/>
                <a:gd name="connsiteY32" fmla="*/ 4782497 h 5358110"/>
                <a:gd name="connsiteX33" fmla="*/ 1710956 w 5476951"/>
                <a:gd name="connsiteY33" fmla="*/ 4807429 h 5358110"/>
                <a:gd name="connsiteX34" fmla="*/ 1708962 w 5476951"/>
                <a:gd name="connsiteY34" fmla="*/ 4812729 h 5358110"/>
                <a:gd name="connsiteX35" fmla="*/ 1702082 w 5476951"/>
                <a:gd name="connsiteY35" fmla="*/ 4815618 h 5358110"/>
                <a:gd name="connsiteX36" fmla="*/ 1665329 w 5476951"/>
                <a:gd name="connsiteY36" fmla="*/ 4859589 h 5358110"/>
                <a:gd name="connsiteX37" fmla="*/ 382689 w 5476951"/>
                <a:gd name="connsiteY37" fmla="*/ 4973251 h 5358110"/>
                <a:gd name="connsiteX38" fmla="*/ 193546 w 5476951"/>
                <a:gd name="connsiteY38" fmla="*/ 3627521 h 5358110"/>
                <a:gd name="connsiteX39" fmla="*/ 1539276 w 5476951"/>
                <a:gd name="connsiteY39" fmla="*/ 3438379 h 5358110"/>
                <a:gd name="connsiteX40" fmla="*/ 1877129 w 5476951"/>
                <a:gd name="connsiteY40" fmla="*/ 3697057 h 5358110"/>
                <a:gd name="connsiteX41" fmla="*/ 2216732 w 5476951"/>
                <a:gd name="connsiteY41" fmla="*/ 3844176 h 5358110"/>
                <a:gd name="connsiteX42" fmla="*/ 2646146 w 5476951"/>
                <a:gd name="connsiteY42" fmla="*/ 3863853 h 5358110"/>
                <a:gd name="connsiteX43" fmla="*/ 2648696 w 5476951"/>
                <a:gd name="connsiteY43" fmla="*/ 3862765 h 5358110"/>
                <a:gd name="connsiteX44" fmla="*/ 2689875 w 5476951"/>
                <a:gd name="connsiteY44" fmla="*/ 3855447 h 5358110"/>
                <a:gd name="connsiteX45" fmla="*/ 2936100 w 5476951"/>
                <a:gd name="connsiteY45" fmla="*/ 3658908 h 5358110"/>
                <a:gd name="connsiteX46" fmla="*/ 2838440 w 5476951"/>
                <a:gd name="connsiteY46" fmla="*/ 3290409 h 5358110"/>
                <a:gd name="connsiteX47" fmla="*/ 2028615 w 5476951"/>
                <a:gd name="connsiteY47" fmla="*/ 2748134 h 5358110"/>
                <a:gd name="connsiteX48" fmla="*/ 1654205 w 5476951"/>
                <a:gd name="connsiteY48" fmla="*/ 2545672 h 5358110"/>
                <a:gd name="connsiteX49" fmla="*/ 1375630 w 5476951"/>
                <a:gd name="connsiteY49" fmla="*/ 563636 h 5358110"/>
                <a:gd name="connsiteX50" fmla="*/ 3357666 w 5476951"/>
                <a:gd name="connsiteY50" fmla="*/ 285061 h 5358110"/>
                <a:gd name="connsiteX0" fmla="*/ 3357666 w 5476951"/>
                <a:gd name="connsiteY0" fmla="*/ 285061 h 5358110"/>
                <a:gd name="connsiteX1" fmla="*/ 3905805 w 5476951"/>
                <a:gd name="connsiteY1" fmla="*/ 1625527 h 5358110"/>
                <a:gd name="connsiteX2" fmla="*/ 3900581 w 5476951"/>
                <a:gd name="connsiteY2" fmla="*/ 1651718 h 5358110"/>
                <a:gd name="connsiteX3" fmla="*/ 3909495 w 5476951"/>
                <a:gd name="connsiteY3" fmla="*/ 1786853 h 5358110"/>
                <a:gd name="connsiteX4" fmla="*/ 4346315 w 5476951"/>
                <a:gd name="connsiteY4" fmla="*/ 2784117 h 5358110"/>
                <a:gd name="connsiteX5" fmla="*/ 4628175 w 5476951"/>
                <a:gd name="connsiteY5" fmla="*/ 3084910 h 5358110"/>
                <a:gd name="connsiteX6" fmla="*/ 4756244 w 5476951"/>
                <a:gd name="connsiteY6" fmla="*/ 3188881 h 5358110"/>
                <a:gd name="connsiteX7" fmla="*/ 4835762 w 5476951"/>
                <a:gd name="connsiteY7" fmla="*/ 3221948 h 5358110"/>
                <a:gd name="connsiteX8" fmla="*/ 5030084 w 5476951"/>
                <a:gd name="connsiteY8" fmla="*/ 3339833 h 5358110"/>
                <a:gd name="connsiteX9" fmla="*/ 5250947 w 5476951"/>
                <a:gd name="connsiteY9" fmla="*/ 4911245 h 5358110"/>
                <a:gd name="connsiteX10" fmla="*/ 3679535 w 5476951"/>
                <a:gd name="connsiteY10" fmla="*/ 5132106 h 5358110"/>
                <a:gd name="connsiteX11" fmla="*/ 3608123 w 5476951"/>
                <a:gd name="connsiteY11" fmla="*/ 5071653 h 5358110"/>
                <a:gd name="connsiteX12" fmla="*/ 3606270 w 5476951"/>
                <a:gd name="connsiteY12" fmla="*/ 5071653 h 5358110"/>
                <a:gd name="connsiteX13" fmla="*/ 3605852 w 5476951"/>
                <a:gd name="connsiteY13" fmla="*/ 5071157 h 5358110"/>
                <a:gd name="connsiteX14" fmla="*/ 3594974 w 5476951"/>
                <a:gd name="connsiteY14" fmla="*/ 5061726 h 5358110"/>
                <a:gd name="connsiteX15" fmla="*/ 3593836 w 5476951"/>
                <a:gd name="connsiteY15" fmla="*/ 5059557 h 5358110"/>
                <a:gd name="connsiteX16" fmla="*/ 3581037 w 5476951"/>
                <a:gd name="connsiteY16" fmla="*/ 5048724 h 5358110"/>
                <a:gd name="connsiteX17" fmla="*/ 3498605 w 5476951"/>
                <a:gd name="connsiteY17" fmla="*/ 4961079 h 5358110"/>
                <a:gd name="connsiteX18" fmla="*/ 3474807 w 5476951"/>
                <a:gd name="connsiteY18" fmla="*/ 4928619 h 5358110"/>
                <a:gd name="connsiteX19" fmla="*/ 3467602 w 5476951"/>
                <a:gd name="connsiteY19" fmla="*/ 4920776 h 5358110"/>
                <a:gd name="connsiteX20" fmla="*/ 3463728 w 5476951"/>
                <a:gd name="connsiteY20" fmla="*/ 4915597 h 5358110"/>
                <a:gd name="connsiteX21" fmla="*/ 3460786 w 5476951"/>
                <a:gd name="connsiteY21" fmla="*/ 4913356 h 5358110"/>
                <a:gd name="connsiteX22" fmla="*/ 3436792 w 5476951"/>
                <a:gd name="connsiteY22" fmla="*/ 4887236 h 5358110"/>
                <a:gd name="connsiteX23" fmla="*/ 3256800 w 5476951"/>
                <a:gd name="connsiteY23" fmla="*/ 4738697 h 5358110"/>
                <a:gd name="connsiteX24" fmla="*/ 2986540 w 5476951"/>
                <a:gd name="connsiteY24" fmla="*/ 4608898 h 5358110"/>
                <a:gd name="connsiteX25" fmla="*/ 2962693 w 5476951"/>
                <a:gd name="connsiteY25" fmla="*/ 4603804 h 5358110"/>
                <a:gd name="connsiteX26" fmla="*/ 2923303 w 5476951"/>
                <a:gd name="connsiteY26" fmla="*/ 4592736 h 5358110"/>
                <a:gd name="connsiteX27" fmla="*/ 2882996 w 5476951"/>
                <a:gd name="connsiteY27" fmla="*/ 4584082 h 5358110"/>
                <a:gd name="connsiteX28" fmla="*/ 2794209 w 5476951"/>
                <a:gd name="connsiteY28" fmla="*/ 4559234 h 5358110"/>
                <a:gd name="connsiteX29" fmla="*/ 2458494 w 5476951"/>
                <a:gd name="connsiteY29" fmla="*/ 4523286 h 5358110"/>
                <a:gd name="connsiteX30" fmla="*/ 1746979 w 5476951"/>
                <a:gd name="connsiteY30" fmla="*/ 4763446 h 5358110"/>
                <a:gd name="connsiteX31" fmla="*/ 1735712 w 5476951"/>
                <a:gd name="connsiteY31" fmla="*/ 4781802 h 5358110"/>
                <a:gd name="connsiteX32" fmla="*/ 1734708 w 5476951"/>
                <a:gd name="connsiteY32" fmla="*/ 4782497 h 5358110"/>
                <a:gd name="connsiteX33" fmla="*/ 1710956 w 5476951"/>
                <a:gd name="connsiteY33" fmla="*/ 4807429 h 5358110"/>
                <a:gd name="connsiteX34" fmla="*/ 1708962 w 5476951"/>
                <a:gd name="connsiteY34" fmla="*/ 4812729 h 5358110"/>
                <a:gd name="connsiteX35" fmla="*/ 1702082 w 5476951"/>
                <a:gd name="connsiteY35" fmla="*/ 4815618 h 5358110"/>
                <a:gd name="connsiteX36" fmla="*/ 1665329 w 5476951"/>
                <a:gd name="connsiteY36" fmla="*/ 4859589 h 5358110"/>
                <a:gd name="connsiteX37" fmla="*/ 382689 w 5476951"/>
                <a:gd name="connsiteY37" fmla="*/ 4973251 h 5358110"/>
                <a:gd name="connsiteX38" fmla="*/ 193546 w 5476951"/>
                <a:gd name="connsiteY38" fmla="*/ 3627521 h 5358110"/>
                <a:gd name="connsiteX39" fmla="*/ 1539276 w 5476951"/>
                <a:gd name="connsiteY39" fmla="*/ 3438379 h 5358110"/>
                <a:gd name="connsiteX40" fmla="*/ 1877129 w 5476951"/>
                <a:gd name="connsiteY40" fmla="*/ 3697057 h 5358110"/>
                <a:gd name="connsiteX41" fmla="*/ 2216732 w 5476951"/>
                <a:gd name="connsiteY41" fmla="*/ 3844176 h 5358110"/>
                <a:gd name="connsiteX42" fmla="*/ 2646146 w 5476951"/>
                <a:gd name="connsiteY42" fmla="*/ 3863853 h 5358110"/>
                <a:gd name="connsiteX43" fmla="*/ 2648696 w 5476951"/>
                <a:gd name="connsiteY43" fmla="*/ 3862765 h 5358110"/>
                <a:gd name="connsiteX44" fmla="*/ 2689875 w 5476951"/>
                <a:gd name="connsiteY44" fmla="*/ 3855447 h 5358110"/>
                <a:gd name="connsiteX45" fmla="*/ 2936100 w 5476951"/>
                <a:gd name="connsiteY45" fmla="*/ 3658908 h 5358110"/>
                <a:gd name="connsiteX46" fmla="*/ 2838440 w 5476951"/>
                <a:gd name="connsiteY46" fmla="*/ 3290409 h 5358110"/>
                <a:gd name="connsiteX47" fmla="*/ 2028615 w 5476951"/>
                <a:gd name="connsiteY47" fmla="*/ 2748134 h 5358110"/>
                <a:gd name="connsiteX48" fmla="*/ 1654205 w 5476951"/>
                <a:gd name="connsiteY48" fmla="*/ 2545672 h 5358110"/>
                <a:gd name="connsiteX49" fmla="*/ 1375630 w 5476951"/>
                <a:gd name="connsiteY49" fmla="*/ 563636 h 5358110"/>
                <a:gd name="connsiteX50" fmla="*/ 3357666 w 5476951"/>
                <a:gd name="connsiteY50" fmla="*/ 285061 h 5358110"/>
                <a:gd name="connsiteX0" fmla="*/ 3357666 w 5476951"/>
                <a:gd name="connsiteY0" fmla="*/ 285061 h 5358110"/>
                <a:gd name="connsiteX1" fmla="*/ 3905805 w 5476951"/>
                <a:gd name="connsiteY1" fmla="*/ 1625527 h 5358110"/>
                <a:gd name="connsiteX2" fmla="*/ 3900581 w 5476951"/>
                <a:gd name="connsiteY2" fmla="*/ 1651718 h 5358110"/>
                <a:gd name="connsiteX3" fmla="*/ 3909495 w 5476951"/>
                <a:gd name="connsiteY3" fmla="*/ 1786853 h 5358110"/>
                <a:gd name="connsiteX4" fmla="*/ 4346315 w 5476951"/>
                <a:gd name="connsiteY4" fmla="*/ 2784117 h 5358110"/>
                <a:gd name="connsiteX5" fmla="*/ 4628175 w 5476951"/>
                <a:gd name="connsiteY5" fmla="*/ 3084910 h 5358110"/>
                <a:gd name="connsiteX6" fmla="*/ 4756244 w 5476951"/>
                <a:gd name="connsiteY6" fmla="*/ 3188881 h 5358110"/>
                <a:gd name="connsiteX7" fmla="*/ 4835762 w 5476951"/>
                <a:gd name="connsiteY7" fmla="*/ 3221948 h 5358110"/>
                <a:gd name="connsiteX8" fmla="*/ 5030084 w 5476951"/>
                <a:gd name="connsiteY8" fmla="*/ 3339833 h 5358110"/>
                <a:gd name="connsiteX9" fmla="*/ 5250947 w 5476951"/>
                <a:gd name="connsiteY9" fmla="*/ 4911245 h 5358110"/>
                <a:gd name="connsiteX10" fmla="*/ 3679535 w 5476951"/>
                <a:gd name="connsiteY10" fmla="*/ 5132106 h 5358110"/>
                <a:gd name="connsiteX11" fmla="*/ 3608123 w 5476951"/>
                <a:gd name="connsiteY11" fmla="*/ 5071653 h 5358110"/>
                <a:gd name="connsiteX12" fmla="*/ 3606270 w 5476951"/>
                <a:gd name="connsiteY12" fmla="*/ 5071653 h 5358110"/>
                <a:gd name="connsiteX13" fmla="*/ 3605852 w 5476951"/>
                <a:gd name="connsiteY13" fmla="*/ 5071157 h 5358110"/>
                <a:gd name="connsiteX14" fmla="*/ 3594974 w 5476951"/>
                <a:gd name="connsiteY14" fmla="*/ 5061726 h 5358110"/>
                <a:gd name="connsiteX15" fmla="*/ 3593836 w 5476951"/>
                <a:gd name="connsiteY15" fmla="*/ 5059557 h 5358110"/>
                <a:gd name="connsiteX16" fmla="*/ 3581037 w 5476951"/>
                <a:gd name="connsiteY16" fmla="*/ 5048724 h 5358110"/>
                <a:gd name="connsiteX17" fmla="*/ 3498605 w 5476951"/>
                <a:gd name="connsiteY17" fmla="*/ 4961079 h 5358110"/>
                <a:gd name="connsiteX18" fmla="*/ 3474807 w 5476951"/>
                <a:gd name="connsiteY18" fmla="*/ 4928619 h 5358110"/>
                <a:gd name="connsiteX19" fmla="*/ 3467602 w 5476951"/>
                <a:gd name="connsiteY19" fmla="*/ 4920776 h 5358110"/>
                <a:gd name="connsiteX20" fmla="*/ 3463728 w 5476951"/>
                <a:gd name="connsiteY20" fmla="*/ 4915597 h 5358110"/>
                <a:gd name="connsiteX21" fmla="*/ 3460786 w 5476951"/>
                <a:gd name="connsiteY21" fmla="*/ 4913356 h 5358110"/>
                <a:gd name="connsiteX22" fmla="*/ 3436792 w 5476951"/>
                <a:gd name="connsiteY22" fmla="*/ 4887236 h 5358110"/>
                <a:gd name="connsiteX23" fmla="*/ 3256800 w 5476951"/>
                <a:gd name="connsiteY23" fmla="*/ 4738697 h 5358110"/>
                <a:gd name="connsiteX24" fmla="*/ 2986540 w 5476951"/>
                <a:gd name="connsiteY24" fmla="*/ 4608898 h 5358110"/>
                <a:gd name="connsiteX25" fmla="*/ 2962693 w 5476951"/>
                <a:gd name="connsiteY25" fmla="*/ 4603804 h 5358110"/>
                <a:gd name="connsiteX26" fmla="*/ 2923303 w 5476951"/>
                <a:gd name="connsiteY26" fmla="*/ 4592736 h 5358110"/>
                <a:gd name="connsiteX27" fmla="*/ 2882996 w 5476951"/>
                <a:gd name="connsiteY27" fmla="*/ 4584082 h 5358110"/>
                <a:gd name="connsiteX28" fmla="*/ 2794209 w 5476951"/>
                <a:gd name="connsiteY28" fmla="*/ 4559234 h 5358110"/>
                <a:gd name="connsiteX29" fmla="*/ 2458494 w 5476951"/>
                <a:gd name="connsiteY29" fmla="*/ 4523286 h 5358110"/>
                <a:gd name="connsiteX30" fmla="*/ 1746979 w 5476951"/>
                <a:gd name="connsiteY30" fmla="*/ 4763446 h 5358110"/>
                <a:gd name="connsiteX31" fmla="*/ 1735712 w 5476951"/>
                <a:gd name="connsiteY31" fmla="*/ 4781802 h 5358110"/>
                <a:gd name="connsiteX32" fmla="*/ 1734708 w 5476951"/>
                <a:gd name="connsiteY32" fmla="*/ 4782497 h 5358110"/>
                <a:gd name="connsiteX33" fmla="*/ 1710956 w 5476951"/>
                <a:gd name="connsiteY33" fmla="*/ 4807429 h 5358110"/>
                <a:gd name="connsiteX34" fmla="*/ 1708962 w 5476951"/>
                <a:gd name="connsiteY34" fmla="*/ 4812729 h 5358110"/>
                <a:gd name="connsiteX35" fmla="*/ 1702082 w 5476951"/>
                <a:gd name="connsiteY35" fmla="*/ 4815618 h 5358110"/>
                <a:gd name="connsiteX36" fmla="*/ 1665329 w 5476951"/>
                <a:gd name="connsiteY36" fmla="*/ 4859589 h 5358110"/>
                <a:gd name="connsiteX37" fmla="*/ 382689 w 5476951"/>
                <a:gd name="connsiteY37" fmla="*/ 4973251 h 5358110"/>
                <a:gd name="connsiteX38" fmla="*/ 193546 w 5476951"/>
                <a:gd name="connsiteY38" fmla="*/ 3627521 h 5358110"/>
                <a:gd name="connsiteX39" fmla="*/ 1539276 w 5476951"/>
                <a:gd name="connsiteY39" fmla="*/ 3438379 h 5358110"/>
                <a:gd name="connsiteX40" fmla="*/ 1877129 w 5476951"/>
                <a:gd name="connsiteY40" fmla="*/ 3697057 h 5358110"/>
                <a:gd name="connsiteX41" fmla="*/ 2216732 w 5476951"/>
                <a:gd name="connsiteY41" fmla="*/ 3844176 h 5358110"/>
                <a:gd name="connsiteX42" fmla="*/ 2646146 w 5476951"/>
                <a:gd name="connsiteY42" fmla="*/ 3863853 h 5358110"/>
                <a:gd name="connsiteX43" fmla="*/ 2648696 w 5476951"/>
                <a:gd name="connsiteY43" fmla="*/ 3862765 h 5358110"/>
                <a:gd name="connsiteX44" fmla="*/ 2689875 w 5476951"/>
                <a:gd name="connsiteY44" fmla="*/ 3855447 h 5358110"/>
                <a:gd name="connsiteX45" fmla="*/ 2936100 w 5476951"/>
                <a:gd name="connsiteY45" fmla="*/ 3658908 h 5358110"/>
                <a:gd name="connsiteX46" fmla="*/ 2838440 w 5476951"/>
                <a:gd name="connsiteY46" fmla="*/ 3290409 h 5358110"/>
                <a:gd name="connsiteX47" fmla="*/ 2028615 w 5476951"/>
                <a:gd name="connsiteY47" fmla="*/ 2748134 h 5358110"/>
                <a:gd name="connsiteX48" fmla="*/ 1654205 w 5476951"/>
                <a:gd name="connsiteY48" fmla="*/ 2545672 h 5358110"/>
                <a:gd name="connsiteX49" fmla="*/ 1375630 w 5476951"/>
                <a:gd name="connsiteY49" fmla="*/ 563636 h 5358110"/>
                <a:gd name="connsiteX50" fmla="*/ 3357666 w 5476951"/>
                <a:gd name="connsiteY50" fmla="*/ 285061 h 5358110"/>
                <a:gd name="connsiteX0" fmla="*/ 3357666 w 5476951"/>
                <a:gd name="connsiteY0" fmla="*/ 285061 h 5358110"/>
                <a:gd name="connsiteX1" fmla="*/ 3905805 w 5476951"/>
                <a:gd name="connsiteY1" fmla="*/ 1625527 h 5358110"/>
                <a:gd name="connsiteX2" fmla="*/ 3909495 w 5476951"/>
                <a:gd name="connsiteY2" fmla="*/ 1786853 h 5358110"/>
                <a:gd name="connsiteX3" fmla="*/ 4346315 w 5476951"/>
                <a:gd name="connsiteY3" fmla="*/ 2784117 h 5358110"/>
                <a:gd name="connsiteX4" fmla="*/ 4628175 w 5476951"/>
                <a:gd name="connsiteY4" fmla="*/ 3084910 h 5358110"/>
                <a:gd name="connsiteX5" fmla="*/ 4756244 w 5476951"/>
                <a:gd name="connsiteY5" fmla="*/ 3188881 h 5358110"/>
                <a:gd name="connsiteX6" fmla="*/ 4835762 w 5476951"/>
                <a:gd name="connsiteY6" fmla="*/ 3221948 h 5358110"/>
                <a:gd name="connsiteX7" fmla="*/ 5030084 w 5476951"/>
                <a:gd name="connsiteY7" fmla="*/ 3339833 h 5358110"/>
                <a:gd name="connsiteX8" fmla="*/ 5250947 w 5476951"/>
                <a:gd name="connsiteY8" fmla="*/ 4911245 h 5358110"/>
                <a:gd name="connsiteX9" fmla="*/ 3679535 w 5476951"/>
                <a:gd name="connsiteY9" fmla="*/ 5132106 h 5358110"/>
                <a:gd name="connsiteX10" fmla="*/ 3608123 w 5476951"/>
                <a:gd name="connsiteY10" fmla="*/ 5071653 h 5358110"/>
                <a:gd name="connsiteX11" fmla="*/ 3606270 w 5476951"/>
                <a:gd name="connsiteY11" fmla="*/ 5071653 h 5358110"/>
                <a:gd name="connsiteX12" fmla="*/ 3605852 w 5476951"/>
                <a:gd name="connsiteY12" fmla="*/ 5071157 h 5358110"/>
                <a:gd name="connsiteX13" fmla="*/ 3594974 w 5476951"/>
                <a:gd name="connsiteY13" fmla="*/ 5061726 h 5358110"/>
                <a:gd name="connsiteX14" fmla="*/ 3593836 w 5476951"/>
                <a:gd name="connsiteY14" fmla="*/ 5059557 h 5358110"/>
                <a:gd name="connsiteX15" fmla="*/ 3581037 w 5476951"/>
                <a:gd name="connsiteY15" fmla="*/ 5048724 h 5358110"/>
                <a:gd name="connsiteX16" fmla="*/ 3498605 w 5476951"/>
                <a:gd name="connsiteY16" fmla="*/ 4961079 h 5358110"/>
                <a:gd name="connsiteX17" fmla="*/ 3474807 w 5476951"/>
                <a:gd name="connsiteY17" fmla="*/ 4928619 h 5358110"/>
                <a:gd name="connsiteX18" fmla="*/ 3467602 w 5476951"/>
                <a:gd name="connsiteY18" fmla="*/ 4920776 h 5358110"/>
                <a:gd name="connsiteX19" fmla="*/ 3463728 w 5476951"/>
                <a:gd name="connsiteY19" fmla="*/ 4915597 h 5358110"/>
                <a:gd name="connsiteX20" fmla="*/ 3460786 w 5476951"/>
                <a:gd name="connsiteY20" fmla="*/ 4913356 h 5358110"/>
                <a:gd name="connsiteX21" fmla="*/ 3436792 w 5476951"/>
                <a:gd name="connsiteY21" fmla="*/ 4887236 h 5358110"/>
                <a:gd name="connsiteX22" fmla="*/ 3256800 w 5476951"/>
                <a:gd name="connsiteY22" fmla="*/ 4738697 h 5358110"/>
                <a:gd name="connsiteX23" fmla="*/ 2986540 w 5476951"/>
                <a:gd name="connsiteY23" fmla="*/ 4608898 h 5358110"/>
                <a:gd name="connsiteX24" fmla="*/ 2962693 w 5476951"/>
                <a:gd name="connsiteY24" fmla="*/ 4603804 h 5358110"/>
                <a:gd name="connsiteX25" fmla="*/ 2923303 w 5476951"/>
                <a:gd name="connsiteY25" fmla="*/ 4592736 h 5358110"/>
                <a:gd name="connsiteX26" fmla="*/ 2882996 w 5476951"/>
                <a:gd name="connsiteY26" fmla="*/ 4584082 h 5358110"/>
                <a:gd name="connsiteX27" fmla="*/ 2794209 w 5476951"/>
                <a:gd name="connsiteY27" fmla="*/ 4559234 h 5358110"/>
                <a:gd name="connsiteX28" fmla="*/ 2458494 w 5476951"/>
                <a:gd name="connsiteY28" fmla="*/ 4523286 h 5358110"/>
                <a:gd name="connsiteX29" fmla="*/ 1746979 w 5476951"/>
                <a:gd name="connsiteY29" fmla="*/ 4763446 h 5358110"/>
                <a:gd name="connsiteX30" fmla="*/ 1735712 w 5476951"/>
                <a:gd name="connsiteY30" fmla="*/ 4781802 h 5358110"/>
                <a:gd name="connsiteX31" fmla="*/ 1734708 w 5476951"/>
                <a:gd name="connsiteY31" fmla="*/ 4782497 h 5358110"/>
                <a:gd name="connsiteX32" fmla="*/ 1710956 w 5476951"/>
                <a:gd name="connsiteY32" fmla="*/ 4807429 h 5358110"/>
                <a:gd name="connsiteX33" fmla="*/ 1708962 w 5476951"/>
                <a:gd name="connsiteY33" fmla="*/ 4812729 h 5358110"/>
                <a:gd name="connsiteX34" fmla="*/ 1702082 w 5476951"/>
                <a:gd name="connsiteY34" fmla="*/ 4815618 h 5358110"/>
                <a:gd name="connsiteX35" fmla="*/ 1665329 w 5476951"/>
                <a:gd name="connsiteY35" fmla="*/ 4859589 h 5358110"/>
                <a:gd name="connsiteX36" fmla="*/ 382689 w 5476951"/>
                <a:gd name="connsiteY36" fmla="*/ 4973251 h 5358110"/>
                <a:gd name="connsiteX37" fmla="*/ 193546 w 5476951"/>
                <a:gd name="connsiteY37" fmla="*/ 3627521 h 5358110"/>
                <a:gd name="connsiteX38" fmla="*/ 1539276 w 5476951"/>
                <a:gd name="connsiteY38" fmla="*/ 3438379 h 5358110"/>
                <a:gd name="connsiteX39" fmla="*/ 1877129 w 5476951"/>
                <a:gd name="connsiteY39" fmla="*/ 3697057 h 5358110"/>
                <a:gd name="connsiteX40" fmla="*/ 2216732 w 5476951"/>
                <a:gd name="connsiteY40" fmla="*/ 3844176 h 5358110"/>
                <a:gd name="connsiteX41" fmla="*/ 2646146 w 5476951"/>
                <a:gd name="connsiteY41" fmla="*/ 3863853 h 5358110"/>
                <a:gd name="connsiteX42" fmla="*/ 2648696 w 5476951"/>
                <a:gd name="connsiteY42" fmla="*/ 3862765 h 5358110"/>
                <a:gd name="connsiteX43" fmla="*/ 2689875 w 5476951"/>
                <a:gd name="connsiteY43" fmla="*/ 3855447 h 5358110"/>
                <a:gd name="connsiteX44" fmla="*/ 2936100 w 5476951"/>
                <a:gd name="connsiteY44" fmla="*/ 3658908 h 5358110"/>
                <a:gd name="connsiteX45" fmla="*/ 2838440 w 5476951"/>
                <a:gd name="connsiteY45" fmla="*/ 3290409 h 5358110"/>
                <a:gd name="connsiteX46" fmla="*/ 2028615 w 5476951"/>
                <a:gd name="connsiteY46" fmla="*/ 2748134 h 5358110"/>
                <a:gd name="connsiteX47" fmla="*/ 1654205 w 5476951"/>
                <a:gd name="connsiteY47" fmla="*/ 2545672 h 5358110"/>
                <a:gd name="connsiteX48" fmla="*/ 1375630 w 5476951"/>
                <a:gd name="connsiteY48" fmla="*/ 563636 h 5358110"/>
                <a:gd name="connsiteX49" fmla="*/ 3357666 w 5476951"/>
                <a:gd name="connsiteY49" fmla="*/ 285061 h 5358110"/>
                <a:gd name="connsiteX0" fmla="*/ 3357666 w 5476951"/>
                <a:gd name="connsiteY0" fmla="*/ 285061 h 5358110"/>
                <a:gd name="connsiteX1" fmla="*/ 3905805 w 5476951"/>
                <a:gd name="connsiteY1" fmla="*/ 1625527 h 5358110"/>
                <a:gd name="connsiteX2" fmla="*/ 3900897 w 5476951"/>
                <a:gd name="connsiteY2" fmla="*/ 1798263 h 5358110"/>
                <a:gd name="connsiteX3" fmla="*/ 4346315 w 5476951"/>
                <a:gd name="connsiteY3" fmla="*/ 2784117 h 5358110"/>
                <a:gd name="connsiteX4" fmla="*/ 4628175 w 5476951"/>
                <a:gd name="connsiteY4" fmla="*/ 3084910 h 5358110"/>
                <a:gd name="connsiteX5" fmla="*/ 4756244 w 5476951"/>
                <a:gd name="connsiteY5" fmla="*/ 3188881 h 5358110"/>
                <a:gd name="connsiteX6" fmla="*/ 4835762 w 5476951"/>
                <a:gd name="connsiteY6" fmla="*/ 3221948 h 5358110"/>
                <a:gd name="connsiteX7" fmla="*/ 5030084 w 5476951"/>
                <a:gd name="connsiteY7" fmla="*/ 3339833 h 5358110"/>
                <a:gd name="connsiteX8" fmla="*/ 5250947 w 5476951"/>
                <a:gd name="connsiteY8" fmla="*/ 4911245 h 5358110"/>
                <a:gd name="connsiteX9" fmla="*/ 3679535 w 5476951"/>
                <a:gd name="connsiteY9" fmla="*/ 5132106 h 5358110"/>
                <a:gd name="connsiteX10" fmla="*/ 3608123 w 5476951"/>
                <a:gd name="connsiteY10" fmla="*/ 5071653 h 5358110"/>
                <a:gd name="connsiteX11" fmla="*/ 3606270 w 5476951"/>
                <a:gd name="connsiteY11" fmla="*/ 5071653 h 5358110"/>
                <a:gd name="connsiteX12" fmla="*/ 3605852 w 5476951"/>
                <a:gd name="connsiteY12" fmla="*/ 5071157 h 5358110"/>
                <a:gd name="connsiteX13" fmla="*/ 3594974 w 5476951"/>
                <a:gd name="connsiteY13" fmla="*/ 5061726 h 5358110"/>
                <a:gd name="connsiteX14" fmla="*/ 3593836 w 5476951"/>
                <a:gd name="connsiteY14" fmla="*/ 5059557 h 5358110"/>
                <a:gd name="connsiteX15" fmla="*/ 3581037 w 5476951"/>
                <a:gd name="connsiteY15" fmla="*/ 5048724 h 5358110"/>
                <a:gd name="connsiteX16" fmla="*/ 3498605 w 5476951"/>
                <a:gd name="connsiteY16" fmla="*/ 4961079 h 5358110"/>
                <a:gd name="connsiteX17" fmla="*/ 3474807 w 5476951"/>
                <a:gd name="connsiteY17" fmla="*/ 4928619 h 5358110"/>
                <a:gd name="connsiteX18" fmla="*/ 3467602 w 5476951"/>
                <a:gd name="connsiteY18" fmla="*/ 4920776 h 5358110"/>
                <a:gd name="connsiteX19" fmla="*/ 3463728 w 5476951"/>
                <a:gd name="connsiteY19" fmla="*/ 4915597 h 5358110"/>
                <a:gd name="connsiteX20" fmla="*/ 3460786 w 5476951"/>
                <a:gd name="connsiteY20" fmla="*/ 4913356 h 5358110"/>
                <a:gd name="connsiteX21" fmla="*/ 3436792 w 5476951"/>
                <a:gd name="connsiteY21" fmla="*/ 4887236 h 5358110"/>
                <a:gd name="connsiteX22" fmla="*/ 3256800 w 5476951"/>
                <a:gd name="connsiteY22" fmla="*/ 4738697 h 5358110"/>
                <a:gd name="connsiteX23" fmla="*/ 2986540 w 5476951"/>
                <a:gd name="connsiteY23" fmla="*/ 4608898 h 5358110"/>
                <a:gd name="connsiteX24" fmla="*/ 2962693 w 5476951"/>
                <a:gd name="connsiteY24" fmla="*/ 4603804 h 5358110"/>
                <a:gd name="connsiteX25" fmla="*/ 2923303 w 5476951"/>
                <a:gd name="connsiteY25" fmla="*/ 4592736 h 5358110"/>
                <a:gd name="connsiteX26" fmla="*/ 2882996 w 5476951"/>
                <a:gd name="connsiteY26" fmla="*/ 4584082 h 5358110"/>
                <a:gd name="connsiteX27" fmla="*/ 2794209 w 5476951"/>
                <a:gd name="connsiteY27" fmla="*/ 4559234 h 5358110"/>
                <a:gd name="connsiteX28" fmla="*/ 2458494 w 5476951"/>
                <a:gd name="connsiteY28" fmla="*/ 4523286 h 5358110"/>
                <a:gd name="connsiteX29" fmla="*/ 1746979 w 5476951"/>
                <a:gd name="connsiteY29" fmla="*/ 4763446 h 5358110"/>
                <a:gd name="connsiteX30" fmla="*/ 1735712 w 5476951"/>
                <a:gd name="connsiteY30" fmla="*/ 4781802 h 5358110"/>
                <a:gd name="connsiteX31" fmla="*/ 1734708 w 5476951"/>
                <a:gd name="connsiteY31" fmla="*/ 4782497 h 5358110"/>
                <a:gd name="connsiteX32" fmla="*/ 1710956 w 5476951"/>
                <a:gd name="connsiteY32" fmla="*/ 4807429 h 5358110"/>
                <a:gd name="connsiteX33" fmla="*/ 1708962 w 5476951"/>
                <a:gd name="connsiteY33" fmla="*/ 4812729 h 5358110"/>
                <a:gd name="connsiteX34" fmla="*/ 1702082 w 5476951"/>
                <a:gd name="connsiteY34" fmla="*/ 4815618 h 5358110"/>
                <a:gd name="connsiteX35" fmla="*/ 1665329 w 5476951"/>
                <a:gd name="connsiteY35" fmla="*/ 4859589 h 5358110"/>
                <a:gd name="connsiteX36" fmla="*/ 382689 w 5476951"/>
                <a:gd name="connsiteY36" fmla="*/ 4973251 h 5358110"/>
                <a:gd name="connsiteX37" fmla="*/ 193546 w 5476951"/>
                <a:gd name="connsiteY37" fmla="*/ 3627521 h 5358110"/>
                <a:gd name="connsiteX38" fmla="*/ 1539276 w 5476951"/>
                <a:gd name="connsiteY38" fmla="*/ 3438379 h 5358110"/>
                <a:gd name="connsiteX39" fmla="*/ 1877129 w 5476951"/>
                <a:gd name="connsiteY39" fmla="*/ 3697057 h 5358110"/>
                <a:gd name="connsiteX40" fmla="*/ 2216732 w 5476951"/>
                <a:gd name="connsiteY40" fmla="*/ 3844176 h 5358110"/>
                <a:gd name="connsiteX41" fmla="*/ 2646146 w 5476951"/>
                <a:gd name="connsiteY41" fmla="*/ 3863853 h 5358110"/>
                <a:gd name="connsiteX42" fmla="*/ 2648696 w 5476951"/>
                <a:gd name="connsiteY42" fmla="*/ 3862765 h 5358110"/>
                <a:gd name="connsiteX43" fmla="*/ 2689875 w 5476951"/>
                <a:gd name="connsiteY43" fmla="*/ 3855447 h 5358110"/>
                <a:gd name="connsiteX44" fmla="*/ 2936100 w 5476951"/>
                <a:gd name="connsiteY44" fmla="*/ 3658908 h 5358110"/>
                <a:gd name="connsiteX45" fmla="*/ 2838440 w 5476951"/>
                <a:gd name="connsiteY45" fmla="*/ 3290409 h 5358110"/>
                <a:gd name="connsiteX46" fmla="*/ 2028615 w 5476951"/>
                <a:gd name="connsiteY46" fmla="*/ 2748134 h 5358110"/>
                <a:gd name="connsiteX47" fmla="*/ 1654205 w 5476951"/>
                <a:gd name="connsiteY47" fmla="*/ 2545672 h 5358110"/>
                <a:gd name="connsiteX48" fmla="*/ 1375630 w 5476951"/>
                <a:gd name="connsiteY48" fmla="*/ 563636 h 5358110"/>
                <a:gd name="connsiteX49" fmla="*/ 3357666 w 5476951"/>
                <a:gd name="connsiteY49" fmla="*/ 285061 h 5358110"/>
                <a:gd name="connsiteX0" fmla="*/ 3357666 w 5476951"/>
                <a:gd name="connsiteY0" fmla="*/ 285061 h 5358110"/>
                <a:gd name="connsiteX1" fmla="*/ 3905805 w 5476951"/>
                <a:gd name="connsiteY1" fmla="*/ 1625527 h 5358110"/>
                <a:gd name="connsiteX2" fmla="*/ 3900897 w 5476951"/>
                <a:gd name="connsiteY2" fmla="*/ 1798263 h 5358110"/>
                <a:gd name="connsiteX3" fmla="*/ 4346315 w 5476951"/>
                <a:gd name="connsiteY3" fmla="*/ 2784117 h 5358110"/>
                <a:gd name="connsiteX4" fmla="*/ 4628175 w 5476951"/>
                <a:gd name="connsiteY4" fmla="*/ 3084910 h 5358110"/>
                <a:gd name="connsiteX5" fmla="*/ 4756244 w 5476951"/>
                <a:gd name="connsiteY5" fmla="*/ 3188881 h 5358110"/>
                <a:gd name="connsiteX6" fmla="*/ 4835762 w 5476951"/>
                <a:gd name="connsiteY6" fmla="*/ 3221948 h 5358110"/>
                <a:gd name="connsiteX7" fmla="*/ 5030084 w 5476951"/>
                <a:gd name="connsiteY7" fmla="*/ 3339833 h 5358110"/>
                <a:gd name="connsiteX8" fmla="*/ 5250947 w 5476951"/>
                <a:gd name="connsiteY8" fmla="*/ 4911245 h 5358110"/>
                <a:gd name="connsiteX9" fmla="*/ 3679535 w 5476951"/>
                <a:gd name="connsiteY9" fmla="*/ 5132106 h 5358110"/>
                <a:gd name="connsiteX10" fmla="*/ 3608123 w 5476951"/>
                <a:gd name="connsiteY10" fmla="*/ 5071653 h 5358110"/>
                <a:gd name="connsiteX11" fmla="*/ 3606270 w 5476951"/>
                <a:gd name="connsiteY11" fmla="*/ 5071653 h 5358110"/>
                <a:gd name="connsiteX12" fmla="*/ 3605852 w 5476951"/>
                <a:gd name="connsiteY12" fmla="*/ 5071157 h 5358110"/>
                <a:gd name="connsiteX13" fmla="*/ 3594974 w 5476951"/>
                <a:gd name="connsiteY13" fmla="*/ 5061726 h 5358110"/>
                <a:gd name="connsiteX14" fmla="*/ 3593836 w 5476951"/>
                <a:gd name="connsiteY14" fmla="*/ 5059557 h 5358110"/>
                <a:gd name="connsiteX15" fmla="*/ 3581037 w 5476951"/>
                <a:gd name="connsiteY15" fmla="*/ 5048724 h 5358110"/>
                <a:gd name="connsiteX16" fmla="*/ 3498605 w 5476951"/>
                <a:gd name="connsiteY16" fmla="*/ 4961079 h 5358110"/>
                <a:gd name="connsiteX17" fmla="*/ 3474807 w 5476951"/>
                <a:gd name="connsiteY17" fmla="*/ 4928619 h 5358110"/>
                <a:gd name="connsiteX18" fmla="*/ 3467602 w 5476951"/>
                <a:gd name="connsiteY18" fmla="*/ 4920776 h 5358110"/>
                <a:gd name="connsiteX19" fmla="*/ 3463728 w 5476951"/>
                <a:gd name="connsiteY19" fmla="*/ 4915597 h 5358110"/>
                <a:gd name="connsiteX20" fmla="*/ 3460786 w 5476951"/>
                <a:gd name="connsiteY20" fmla="*/ 4913356 h 5358110"/>
                <a:gd name="connsiteX21" fmla="*/ 3436792 w 5476951"/>
                <a:gd name="connsiteY21" fmla="*/ 4887236 h 5358110"/>
                <a:gd name="connsiteX22" fmla="*/ 3256800 w 5476951"/>
                <a:gd name="connsiteY22" fmla="*/ 4738697 h 5358110"/>
                <a:gd name="connsiteX23" fmla="*/ 2986540 w 5476951"/>
                <a:gd name="connsiteY23" fmla="*/ 4608898 h 5358110"/>
                <a:gd name="connsiteX24" fmla="*/ 2962693 w 5476951"/>
                <a:gd name="connsiteY24" fmla="*/ 4603804 h 5358110"/>
                <a:gd name="connsiteX25" fmla="*/ 2923303 w 5476951"/>
                <a:gd name="connsiteY25" fmla="*/ 4592736 h 5358110"/>
                <a:gd name="connsiteX26" fmla="*/ 2882996 w 5476951"/>
                <a:gd name="connsiteY26" fmla="*/ 4584082 h 5358110"/>
                <a:gd name="connsiteX27" fmla="*/ 2794209 w 5476951"/>
                <a:gd name="connsiteY27" fmla="*/ 4559234 h 5358110"/>
                <a:gd name="connsiteX28" fmla="*/ 2458494 w 5476951"/>
                <a:gd name="connsiteY28" fmla="*/ 4523286 h 5358110"/>
                <a:gd name="connsiteX29" fmla="*/ 1746979 w 5476951"/>
                <a:gd name="connsiteY29" fmla="*/ 4763446 h 5358110"/>
                <a:gd name="connsiteX30" fmla="*/ 1735712 w 5476951"/>
                <a:gd name="connsiteY30" fmla="*/ 4781802 h 5358110"/>
                <a:gd name="connsiteX31" fmla="*/ 1734708 w 5476951"/>
                <a:gd name="connsiteY31" fmla="*/ 4782497 h 5358110"/>
                <a:gd name="connsiteX32" fmla="*/ 1710956 w 5476951"/>
                <a:gd name="connsiteY32" fmla="*/ 4807429 h 5358110"/>
                <a:gd name="connsiteX33" fmla="*/ 1708962 w 5476951"/>
                <a:gd name="connsiteY33" fmla="*/ 4812729 h 5358110"/>
                <a:gd name="connsiteX34" fmla="*/ 1702082 w 5476951"/>
                <a:gd name="connsiteY34" fmla="*/ 4815618 h 5358110"/>
                <a:gd name="connsiteX35" fmla="*/ 1665329 w 5476951"/>
                <a:gd name="connsiteY35" fmla="*/ 4859589 h 5358110"/>
                <a:gd name="connsiteX36" fmla="*/ 382689 w 5476951"/>
                <a:gd name="connsiteY36" fmla="*/ 4973251 h 5358110"/>
                <a:gd name="connsiteX37" fmla="*/ 193546 w 5476951"/>
                <a:gd name="connsiteY37" fmla="*/ 3627521 h 5358110"/>
                <a:gd name="connsiteX38" fmla="*/ 1539276 w 5476951"/>
                <a:gd name="connsiteY38" fmla="*/ 3438379 h 5358110"/>
                <a:gd name="connsiteX39" fmla="*/ 1877129 w 5476951"/>
                <a:gd name="connsiteY39" fmla="*/ 3697057 h 5358110"/>
                <a:gd name="connsiteX40" fmla="*/ 2216732 w 5476951"/>
                <a:gd name="connsiteY40" fmla="*/ 3844176 h 5358110"/>
                <a:gd name="connsiteX41" fmla="*/ 2646146 w 5476951"/>
                <a:gd name="connsiteY41" fmla="*/ 3863853 h 5358110"/>
                <a:gd name="connsiteX42" fmla="*/ 2648696 w 5476951"/>
                <a:gd name="connsiteY42" fmla="*/ 3862765 h 5358110"/>
                <a:gd name="connsiteX43" fmla="*/ 2689875 w 5476951"/>
                <a:gd name="connsiteY43" fmla="*/ 3855447 h 5358110"/>
                <a:gd name="connsiteX44" fmla="*/ 2936100 w 5476951"/>
                <a:gd name="connsiteY44" fmla="*/ 3658908 h 5358110"/>
                <a:gd name="connsiteX45" fmla="*/ 2838440 w 5476951"/>
                <a:gd name="connsiteY45" fmla="*/ 3290409 h 5358110"/>
                <a:gd name="connsiteX46" fmla="*/ 2028615 w 5476951"/>
                <a:gd name="connsiteY46" fmla="*/ 2748134 h 5358110"/>
                <a:gd name="connsiteX47" fmla="*/ 1654205 w 5476951"/>
                <a:gd name="connsiteY47" fmla="*/ 2545672 h 5358110"/>
                <a:gd name="connsiteX48" fmla="*/ 1375630 w 5476951"/>
                <a:gd name="connsiteY48" fmla="*/ 563636 h 5358110"/>
                <a:gd name="connsiteX49" fmla="*/ 3357666 w 5476951"/>
                <a:gd name="connsiteY49" fmla="*/ 285061 h 5358110"/>
                <a:gd name="connsiteX0" fmla="*/ 3357666 w 5476951"/>
                <a:gd name="connsiteY0" fmla="*/ 285061 h 5358110"/>
                <a:gd name="connsiteX1" fmla="*/ 3905805 w 5476951"/>
                <a:gd name="connsiteY1" fmla="*/ 1625527 h 5358110"/>
                <a:gd name="connsiteX2" fmla="*/ 3894950 w 5476951"/>
                <a:gd name="connsiteY2" fmla="*/ 1901120 h 5358110"/>
                <a:gd name="connsiteX3" fmla="*/ 4346315 w 5476951"/>
                <a:gd name="connsiteY3" fmla="*/ 2784117 h 5358110"/>
                <a:gd name="connsiteX4" fmla="*/ 4628175 w 5476951"/>
                <a:gd name="connsiteY4" fmla="*/ 3084910 h 5358110"/>
                <a:gd name="connsiteX5" fmla="*/ 4756244 w 5476951"/>
                <a:gd name="connsiteY5" fmla="*/ 3188881 h 5358110"/>
                <a:gd name="connsiteX6" fmla="*/ 4835762 w 5476951"/>
                <a:gd name="connsiteY6" fmla="*/ 3221948 h 5358110"/>
                <a:gd name="connsiteX7" fmla="*/ 5030084 w 5476951"/>
                <a:gd name="connsiteY7" fmla="*/ 3339833 h 5358110"/>
                <a:gd name="connsiteX8" fmla="*/ 5250947 w 5476951"/>
                <a:gd name="connsiteY8" fmla="*/ 4911245 h 5358110"/>
                <a:gd name="connsiteX9" fmla="*/ 3679535 w 5476951"/>
                <a:gd name="connsiteY9" fmla="*/ 5132106 h 5358110"/>
                <a:gd name="connsiteX10" fmla="*/ 3608123 w 5476951"/>
                <a:gd name="connsiteY10" fmla="*/ 5071653 h 5358110"/>
                <a:gd name="connsiteX11" fmla="*/ 3606270 w 5476951"/>
                <a:gd name="connsiteY11" fmla="*/ 5071653 h 5358110"/>
                <a:gd name="connsiteX12" fmla="*/ 3605852 w 5476951"/>
                <a:gd name="connsiteY12" fmla="*/ 5071157 h 5358110"/>
                <a:gd name="connsiteX13" fmla="*/ 3594974 w 5476951"/>
                <a:gd name="connsiteY13" fmla="*/ 5061726 h 5358110"/>
                <a:gd name="connsiteX14" fmla="*/ 3593836 w 5476951"/>
                <a:gd name="connsiteY14" fmla="*/ 5059557 h 5358110"/>
                <a:gd name="connsiteX15" fmla="*/ 3581037 w 5476951"/>
                <a:gd name="connsiteY15" fmla="*/ 5048724 h 5358110"/>
                <a:gd name="connsiteX16" fmla="*/ 3498605 w 5476951"/>
                <a:gd name="connsiteY16" fmla="*/ 4961079 h 5358110"/>
                <a:gd name="connsiteX17" fmla="*/ 3474807 w 5476951"/>
                <a:gd name="connsiteY17" fmla="*/ 4928619 h 5358110"/>
                <a:gd name="connsiteX18" fmla="*/ 3467602 w 5476951"/>
                <a:gd name="connsiteY18" fmla="*/ 4920776 h 5358110"/>
                <a:gd name="connsiteX19" fmla="*/ 3463728 w 5476951"/>
                <a:gd name="connsiteY19" fmla="*/ 4915597 h 5358110"/>
                <a:gd name="connsiteX20" fmla="*/ 3460786 w 5476951"/>
                <a:gd name="connsiteY20" fmla="*/ 4913356 h 5358110"/>
                <a:gd name="connsiteX21" fmla="*/ 3436792 w 5476951"/>
                <a:gd name="connsiteY21" fmla="*/ 4887236 h 5358110"/>
                <a:gd name="connsiteX22" fmla="*/ 3256800 w 5476951"/>
                <a:gd name="connsiteY22" fmla="*/ 4738697 h 5358110"/>
                <a:gd name="connsiteX23" fmla="*/ 2986540 w 5476951"/>
                <a:gd name="connsiteY23" fmla="*/ 4608898 h 5358110"/>
                <a:gd name="connsiteX24" fmla="*/ 2962693 w 5476951"/>
                <a:gd name="connsiteY24" fmla="*/ 4603804 h 5358110"/>
                <a:gd name="connsiteX25" fmla="*/ 2923303 w 5476951"/>
                <a:gd name="connsiteY25" fmla="*/ 4592736 h 5358110"/>
                <a:gd name="connsiteX26" fmla="*/ 2882996 w 5476951"/>
                <a:gd name="connsiteY26" fmla="*/ 4584082 h 5358110"/>
                <a:gd name="connsiteX27" fmla="*/ 2794209 w 5476951"/>
                <a:gd name="connsiteY27" fmla="*/ 4559234 h 5358110"/>
                <a:gd name="connsiteX28" fmla="*/ 2458494 w 5476951"/>
                <a:gd name="connsiteY28" fmla="*/ 4523286 h 5358110"/>
                <a:gd name="connsiteX29" fmla="*/ 1746979 w 5476951"/>
                <a:gd name="connsiteY29" fmla="*/ 4763446 h 5358110"/>
                <a:gd name="connsiteX30" fmla="*/ 1735712 w 5476951"/>
                <a:gd name="connsiteY30" fmla="*/ 4781802 h 5358110"/>
                <a:gd name="connsiteX31" fmla="*/ 1734708 w 5476951"/>
                <a:gd name="connsiteY31" fmla="*/ 4782497 h 5358110"/>
                <a:gd name="connsiteX32" fmla="*/ 1710956 w 5476951"/>
                <a:gd name="connsiteY32" fmla="*/ 4807429 h 5358110"/>
                <a:gd name="connsiteX33" fmla="*/ 1708962 w 5476951"/>
                <a:gd name="connsiteY33" fmla="*/ 4812729 h 5358110"/>
                <a:gd name="connsiteX34" fmla="*/ 1702082 w 5476951"/>
                <a:gd name="connsiteY34" fmla="*/ 4815618 h 5358110"/>
                <a:gd name="connsiteX35" fmla="*/ 1665329 w 5476951"/>
                <a:gd name="connsiteY35" fmla="*/ 4859589 h 5358110"/>
                <a:gd name="connsiteX36" fmla="*/ 382689 w 5476951"/>
                <a:gd name="connsiteY36" fmla="*/ 4973251 h 5358110"/>
                <a:gd name="connsiteX37" fmla="*/ 193546 w 5476951"/>
                <a:gd name="connsiteY37" fmla="*/ 3627521 h 5358110"/>
                <a:gd name="connsiteX38" fmla="*/ 1539276 w 5476951"/>
                <a:gd name="connsiteY38" fmla="*/ 3438379 h 5358110"/>
                <a:gd name="connsiteX39" fmla="*/ 1877129 w 5476951"/>
                <a:gd name="connsiteY39" fmla="*/ 3697057 h 5358110"/>
                <a:gd name="connsiteX40" fmla="*/ 2216732 w 5476951"/>
                <a:gd name="connsiteY40" fmla="*/ 3844176 h 5358110"/>
                <a:gd name="connsiteX41" fmla="*/ 2646146 w 5476951"/>
                <a:gd name="connsiteY41" fmla="*/ 3863853 h 5358110"/>
                <a:gd name="connsiteX42" fmla="*/ 2648696 w 5476951"/>
                <a:gd name="connsiteY42" fmla="*/ 3862765 h 5358110"/>
                <a:gd name="connsiteX43" fmla="*/ 2689875 w 5476951"/>
                <a:gd name="connsiteY43" fmla="*/ 3855447 h 5358110"/>
                <a:gd name="connsiteX44" fmla="*/ 2936100 w 5476951"/>
                <a:gd name="connsiteY44" fmla="*/ 3658908 h 5358110"/>
                <a:gd name="connsiteX45" fmla="*/ 2838440 w 5476951"/>
                <a:gd name="connsiteY45" fmla="*/ 3290409 h 5358110"/>
                <a:gd name="connsiteX46" fmla="*/ 2028615 w 5476951"/>
                <a:gd name="connsiteY46" fmla="*/ 2748134 h 5358110"/>
                <a:gd name="connsiteX47" fmla="*/ 1654205 w 5476951"/>
                <a:gd name="connsiteY47" fmla="*/ 2545672 h 5358110"/>
                <a:gd name="connsiteX48" fmla="*/ 1375630 w 5476951"/>
                <a:gd name="connsiteY48" fmla="*/ 563636 h 5358110"/>
                <a:gd name="connsiteX49" fmla="*/ 3357666 w 5476951"/>
                <a:gd name="connsiteY49" fmla="*/ 285061 h 5358110"/>
                <a:gd name="connsiteX0" fmla="*/ 3357666 w 5476951"/>
                <a:gd name="connsiteY0" fmla="*/ 285061 h 5358110"/>
                <a:gd name="connsiteX1" fmla="*/ 3905805 w 5476951"/>
                <a:gd name="connsiteY1" fmla="*/ 1625527 h 5358110"/>
                <a:gd name="connsiteX2" fmla="*/ 3894950 w 5476951"/>
                <a:gd name="connsiteY2" fmla="*/ 1901120 h 5358110"/>
                <a:gd name="connsiteX3" fmla="*/ 4346315 w 5476951"/>
                <a:gd name="connsiteY3" fmla="*/ 2784117 h 5358110"/>
                <a:gd name="connsiteX4" fmla="*/ 4628175 w 5476951"/>
                <a:gd name="connsiteY4" fmla="*/ 3084910 h 5358110"/>
                <a:gd name="connsiteX5" fmla="*/ 4756244 w 5476951"/>
                <a:gd name="connsiteY5" fmla="*/ 3188881 h 5358110"/>
                <a:gd name="connsiteX6" fmla="*/ 4835762 w 5476951"/>
                <a:gd name="connsiteY6" fmla="*/ 3221948 h 5358110"/>
                <a:gd name="connsiteX7" fmla="*/ 5030084 w 5476951"/>
                <a:gd name="connsiteY7" fmla="*/ 3339833 h 5358110"/>
                <a:gd name="connsiteX8" fmla="*/ 5250947 w 5476951"/>
                <a:gd name="connsiteY8" fmla="*/ 4911245 h 5358110"/>
                <a:gd name="connsiteX9" fmla="*/ 3679535 w 5476951"/>
                <a:gd name="connsiteY9" fmla="*/ 5132106 h 5358110"/>
                <a:gd name="connsiteX10" fmla="*/ 3608123 w 5476951"/>
                <a:gd name="connsiteY10" fmla="*/ 5071653 h 5358110"/>
                <a:gd name="connsiteX11" fmla="*/ 3606270 w 5476951"/>
                <a:gd name="connsiteY11" fmla="*/ 5071653 h 5358110"/>
                <a:gd name="connsiteX12" fmla="*/ 3605852 w 5476951"/>
                <a:gd name="connsiteY12" fmla="*/ 5071157 h 5358110"/>
                <a:gd name="connsiteX13" fmla="*/ 3594974 w 5476951"/>
                <a:gd name="connsiteY13" fmla="*/ 5061726 h 5358110"/>
                <a:gd name="connsiteX14" fmla="*/ 3593836 w 5476951"/>
                <a:gd name="connsiteY14" fmla="*/ 5059557 h 5358110"/>
                <a:gd name="connsiteX15" fmla="*/ 3581037 w 5476951"/>
                <a:gd name="connsiteY15" fmla="*/ 5048724 h 5358110"/>
                <a:gd name="connsiteX16" fmla="*/ 3498605 w 5476951"/>
                <a:gd name="connsiteY16" fmla="*/ 4961079 h 5358110"/>
                <a:gd name="connsiteX17" fmla="*/ 3474807 w 5476951"/>
                <a:gd name="connsiteY17" fmla="*/ 4928619 h 5358110"/>
                <a:gd name="connsiteX18" fmla="*/ 3467602 w 5476951"/>
                <a:gd name="connsiteY18" fmla="*/ 4920776 h 5358110"/>
                <a:gd name="connsiteX19" fmla="*/ 3463728 w 5476951"/>
                <a:gd name="connsiteY19" fmla="*/ 4915597 h 5358110"/>
                <a:gd name="connsiteX20" fmla="*/ 3460786 w 5476951"/>
                <a:gd name="connsiteY20" fmla="*/ 4913356 h 5358110"/>
                <a:gd name="connsiteX21" fmla="*/ 3436792 w 5476951"/>
                <a:gd name="connsiteY21" fmla="*/ 4887236 h 5358110"/>
                <a:gd name="connsiteX22" fmla="*/ 3256800 w 5476951"/>
                <a:gd name="connsiteY22" fmla="*/ 4738697 h 5358110"/>
                <a:gd name="connsiteX23" fmla="*/ 2986540 w 5476951"/>
                <a:gd name="connsiteY23" fmla="*/ 4608898 h 5358110"/>
                <a:gd name="connsiteX24" fmla="*/ 2962693 w 5476951"/>
                <a:gd name="connsiteY24" fmla="*/ 4603804 h 5358110"/>
                <a:gd name="connsiteX25" fmla="*/ 2923303 w 5476951"/>
                <a:gd name="connsiteY25" fmla="*/ 4592736 h 5358110"/>
                <a:gd name="connsiteX26" fmla="*/ 2882996 w 5476951"/>
                <a:gd name="connsiteY26" fmla="*/ 4584082 h 5358110"/>
                <a:gd name="connsiteX27" fmla="*/ 2794209 w 5476951"/>
                <a:gd name="connsiteY27" fmla="*/ 4559234 h 5358110"/>
                <a:gd name="connsiteX28" fmla="*/ 2458494 w 5476951"/>
                <a:gd name="connsiteY28" fmla="*/ 4523286 h 5358110"/>
                <a:gd name="connsiteX29" fmla="*/ 1746979 w 5476951"/>
                <a:gd name="connsiteY29" fmla="*/ 4763446 h 5358110"/>
                <a:gd name="connsiteX30" fmla="*/ 1735712 w 5476951"/>
                <a:gd name="connsiteY30" fmla="*/ 4781802 h 5358110"/>
                <a:gd name="connsiteX31" fmla="*/ 1734708 w 5476951"/>
                <a:gd name="connsiteY31" fmla="*/ 4782497 h 5358110"/>
                <a:gd name="connsiteX32" fmla="*/ 1710956 w 5476951"/>
                <a:gd name="connsiteY32" fmla="*/ 4807429 h 5358110"/>
                <a:gd name="connsiteX33" fmla="*/ 1708962 w 5476951"/>
                <a:gd name="connsiteY33" fmla="*/ 4812729 h 5358110"/>
                <a:gd name="connsiteX34" fmla="*/ 1702082 w 5476951"/>
                <a:gd name="connsiteY34" fmla="*/ 4815618 h 5358110"/>
                <a:gd name="connsiteX35" fmla="*/ 1665329 w 5476951"/>
                <a:gd name="connsiteY35" fmla="*/ 4859589 h 5358110"/>
                <a:gd name="connsiteX36" fmla="*/ 382689 w 5476951"/>
                <a:gd name="connsiteY36" fmla="*/ 4973251 h 5358110"/>
                <a:gd name="connsiteX37" fmla="*/ 193546 w 5476951"/>
                <a:gd name="connsiteY37" fmla="*/ 3627521 h 5358110"/>
                <a:gd name="connsiteX38" fmla="*/ 1539276 w 5476951"/>
                <a:gd name="connsiteY38" fmla="*/ 3438379 h 5358110"/>
                <a:gd name="connsiteX39" fmla="*/ 1877129 w 5476951"/>
                <a:gd name="connsiteY39" fmla="*/ 3697057 h 5358110"/>
                <a:gd name="connsiteX40" fmla="*/ 2216732 w 5476951"/>
                <a:gd name="connsiteY40" fmla="*/ 3844176 h 5358110"/>
                <a:gd name="connsiteX41" fmla="*/ 2646146 w 5476951"/>
                <a:gd name="connsiteY41" fmla="*/ 3863853 h 5358110"/>
                <a:gd name="connsiteX42" fmla="*/ 2648696 w 5476951"/>
                <a:gd name="connsiteY42" fmla="*/ 3862765 h 5358110"/>
                <a:gd name="connsiteX43" fmla="*/ 2689875 w 5476951"/>
                <a:gd name="connsiteY43" fmla="*/ 3855447 h 5358110"/>
                <a:gd name="connsiteX44" fmla="*/ 2936100 w 5476951"/>
                <a:gd name="connsiteY44" fmla="*/ 3658908 h 5358110"/>
                <a:gd name="connsiteX45" fmla="*/ 2838440 w 5476951"/>
                <a:gd name="connsiteY45" fmla="*/ 3290409 h 5358110"/>
                <a:gd name="connsiteX46" fmla="*/ 2028615 w 5476951"/>
                <a:gd name="connsiteY46" fmla="*/ 2748134 h 5358110"/>
                <a:gd name="connsiteX47" fmla="*/ 1654205 w 5476951"/>
                <a:gd name="connsiteY47" fmla="*/ 2545672 h 5358110"/>
                <a:gd name="connsiteX48" fmla="*/ 1375630 w 5476951"/>
                <a:gd name="connsiteY48" fmla="*/ 563636 h 5358110"/>
                <a:gd name="connsiteX49" fmla="*/ 3357666 w 5476951"/>
                <a:gd name="connsiteY49" fmla="*/ 285061 h 5358110"/>
                <a:gd name="connsiteX0" fmla="*/ 3357666 w 5476951"/>
                <a:gd name="connsiteY0" fmla="*/ 285061 h 5358110"/>
                <a:gd name="connsiteX1" fmla="*/ 3905805 w 5476951"/>
                <a:gd name="connsiteY1" fmla="*/ 1625527 h 5358110"/>
                <a:gd name="connsiteX2" fmla="*/ 3894950 w 5476951"/>
                <a:gd name="connsiteY2" fmla="*/ 1901120 h 5358110"/>
                <a:gd name="connsiteX3" fmla="*/ 4346315 w 5476951"/>
                <a:gd name="connsiteY3" fmla="*/ 2784117 h 5358110"/>
                <a:gd name="connsiteX4" fmla="*/ 4628175 w 5476951"/>
                <a:gd name="connsiteY4" fmla="*/ 3084910 h 5358110"/>
                <a:gd name="connsiteX5" fmla="*/ 4756244 w 5476951"/>
                <a:gd name="connsiteY5" fmla="*/ 3188881 h 5358110"/>
                <a:gd name="connsiteX6" fmla="*/ 4835762 w 5476951"/>
                <a:gd name="connsiteY6" fmla="*/ 3221948 h 5358110"/>
                <a:gd name="connsiteX7" fmla="*/ 5030084 w 5476951"/>
                <a:gd name="connsiteY7" fmla="*/ 3339833 h 5358110"/>
                <a:gd name="connsiteX8" fmla="*/ 5250947 w 5476951"/>
                <a:gd name="connsiteY8" fmla="*/ 4911245 h 5358110"/>
                <a:gd name="connsiteX9" fmla="*/ 3679535 w 5476951"/>
                <a:gd name="connsiteY9" fmla="*/ 5132106 h 5358110"/>
                <a:gd name="connsiteX10" fmla="*/ 3608123 w 5476951"/>
                <a:gd name="connsiteY10" fmla="*/ 5071653 h 5358110"/>
                <a:gd name="connsiteX11" fmla="*/ 3606270 w 5476951"/>
                <a:gd name="connsiteY11" fmla="*/ 5071653 h 5358110"/>
                <a:gd name="connsiteX12" fmla="*/ 3605852 w 5476951"/>
                <a:gd name="connsiteY12" fmla="*/ 5071157 h 5358110"/>
                <a:gd name="connsiteX13" fmla="*/ 3594974 w 5476951"/>
                <a:gd name="connsiteY13" fmla="*/ 5061726 h 5358110"/>
                <a:gd name="connsiteX14" fmla="*/ 3593836 w 5476951"/>
                <a:gd name="connsiteY14" fmla="*/ 5059557 h 5358110"/>
                <a:gd name="connsiteX15" fmla="*/ 3581037 w 5476951"/>
                <a:gd name="connsiteY15" fmla="*/ 5048724 h 5358110"/>
                <a:gd name="connsiteX16" fmla="*/ 3498605 w 5476951"/>
                <a:gd name="connsiteY16" fmla="*/ 4961079 h 5358110"/>
                <a:gd name="connsiteX17" fmla="*/ 3474807 w 5476951"/>
                <a:gd name="connsiteY17" fmla="*/ 4928619 h 5358110"/>
                <a:gd name="connsiteX18" fmla="*/ 3467602 w 5476951"/>
                <a:gd name="connsiteY18" fmla="*/ 4920776 h 5358110"/>
                <a:gd name="connsiteX19" fmla="*/ 3463728 w 5476951"/>
                <a:gd name="connsiteY19" fmla="*/ 4915597 h 5358110"/>
                <a:gd name="connsiteX20" fmla="*/ 3460786 w 5476951"/>
                <a:gd name="connsiteY20" fmla="*/ 4913356 h 5358110"/>
                <a:gd name="connsiteX21" fmla="*/ 3436792 w 5476951"/>
                <a:gd name="connsiteY21" fmla="*/ 4887236 h 5358110"/>
                <a:gd name="connsiteX22" fmla="*/ 3256800 w 5476951"/>
                <a:gd name="connsiteY22" fmla="*/ 4738697 h 5358110"/>
                <a:gd name="connsiteX23" fmla="*/ 2986540 w 5476951"/>
                <a:gd name="connsiteY23" fmla="*/ 4608898 h 5358110"/>
                <a:gd name="connsiteX24" fmla="*/ 2962693 w 5476951"/>
                <a:gd name="connsiteY24" fmla="*/ 4603804 h 5358110"/>
                <a:gd name="connsiteX25" fmla="*/ 2923303 w 5476951"/>
                <a:gd name="connsiteY25" fmla="*/ 4592736 h 5358110"/>
                <a:gd name="connsiteX26" fmla="*/ 2882996 w 5476951"/>
                <a:gd name="connsiteY26" fmla="*/ 4584082 h 5358110"/>
                <a:gd name="connsiteX27" fmla="*/ 2794209 w 5476951"/>
                <a:gd name="connsiteY27" fmla="*/ 4559234 h 5358110"/>
                <a:gd name="connsiteX28" fmla="*/ 2458494 w 5476951"/>
                <a:gd name="connsiteY28" fmla="*/ 4523286 h 5358110"/>
                <a:gd name="connsiteX29" fmla="*/ 1746979 w 5476951"/>
                <a:gd name="connsiteY29" fmla="*/ 4763446 h 5358110"/>
                <a:gd name="connsiteX30" fmla="*/ 1735712 w 5476951"/>
                <a:gd name="connsiteY30" fmla="*/ 4781802 h 5358110"/>
                <a:gd name="connsiteX31" fmla="*/ 1734708 w 5476951"/>
                <a:gd name="connsiteY31" fmla="*/ 4782497 h 5358110"/>
                <a:gd name="connsiteX32" fmla="*/ 1710956 w 5476951"/>
                <a:gd name="connsiteY32" fmla="*/ 4807429 h 5358110"/>
                <a:gd name="connsiteX33" fmla="*/ 1708962 w 5476951"/>
                <a:gd name="connsiteY33" fmla="*/ 4812729 h 5358110"/>
                <a:gd name="connsiteX34" fmla="*/ 1702082 w 5476951"/>
                <a:gd name="connsiteY34" fmla="*/ 4815618 h 5358110"/>
                <a:gd name="connsiteX35" fmla="*/ 1665329 w 5476951"/>
                <a:gd name="connsiteY35" fmla="*/ 4859589 h 5358110"/>
                <a:gd name="connsiteX36" fmla="*/ 382689 w 5476951"/>
                <a:gd name="connsiteY36" fmla="*/ 4973251 h 5358110"/>
                <a:gd name="connsiteX37" fmla="*/ 193546 w 5476951"/>
                <a:gd name="connsiteY37" fmla="*/ 3627521 h 5358110"/>
                <a:gd name="connsiteX38" fmla="*/ 1539276 w 5476951"/>
                <a:gd name="connsiteY38" fmla="*/ 3438379 h 5358110"/>
                <a:gd name="connsiteX39" fmla="*/ 1877129 w 5476951"/>
                <a:gd name="connsiteY39" fmla="*/ 3697057 h 5358110"/>
                <a:gd name="connsiteX40" fmla="*/ 2216732 w 5476951"/>
                <a:gd name="connsiteY40" fmla="*/ 3844176 h 5358110"/>
                <a:gd name="connsiteX41" fmla="*/ 2646146 w 5476951"/>
                <a:gd name="connsiteY41" fmla="*/ 3863853 h 5358110"/>
                <a:gd name="connsiteX42" fmla="*/ 2648696 w 5476951"/>
                <a:gd name="connsiteY42" fmla="*/ 3862765 h 5358110"/>
                <a:gd name="connsiteX43" fmla="*/ 2689875 w 5476951"/>
                <a:gd name="connsiteY43" fmla="*/ 3855447 h 5358110"/>
                <a:gd name="connsiteX44" fmla="*/ 2936100 w 5476951"/>
                <a:gd name="connsiteY44" fmla="*/ 3658908 h 5358110"/>
                <a:gd name="connsiteX45" fmla="*/ 2838440 w 5476951"/>
                <a:gd name="connsiteY45" fmla="*/ 3290409 h 5358110"/>
                <a:gd name="connsiteX46" fmla="*/ 2028615 w 5476951"/>
                <a:gd name="connsiteY46" fmla="*/ 2748134 h 5358110"/>
                <a:gd name="connsiteX47" fmla="*/ 1654205 w 5476951"/>
                <a:gd name="connsiteY47" fmla="*/ 2545672 h 5358110"/>
                <a:gd name="connsiteX48" fmla="*/ 1375630 w 5476951"/>
                <a:gd name="connsiteY48" fmla="*/ 563636 h 5358110"/>
                <a:gd name="connsiteX49" fmla="*/ 3357666 w 5476951"/>
                <a:gd name="connsiteY49" fmla="*/ 285061 h 5358110"/>
                <a:gd name="connsiteX0" fmla="*/ 3357666 w 5476951"/>
                <a:gd name="connsiteY0" fmla="*/ 285061 h 5358110"/>
                <a:gd name="connsiteX1" fmla="*/ 3905805 w 5476951"/>
                <a:gd name="connsiteY1" fmla="*/ 1625527 h 5358110"/>
                <a:gd name="connsiteX2" fmla="*/ 3894950 w 5476951"/>
                <a:gd name="connsiteY2" fmla="*/ 1901120 h 5358110"/>
                <a:gd name="connsiteX3" fmla="*/ 4346315 w 5476951"/>
                <a:gd name="connsiteY3" fmla="*/ 2784117 h 5358110"/>
                <a:gd name="connsiteX4" fmla="*/ 4756244 w 5476951"/>
                <a:gd name="connsiteY4" fmla="*/ 3188881 h 5358110"/>
                <a:gd name="connsiteX5" fmla="*/ 4835762 w 5476951"/>
                <a:gd name="connsiteY5" fmla="*/ 3221948 h 5358110"/>
                <a:gd name="connsiteX6" fmla="*/ 5030084 w 5476951"/>
                <a:gd name="connsiteY6" fmla="*/ 3339833 h 5358110"/>
                <a:gd name="connsiteX7" fmla="*/ 5250947 w 5476951"/>
                <a:gd name="connsiteY7" fmla="*/ 4911245 h 5358110"/>
                <a:gd name="connsiteX8" fmla="*/ 3679535 w 5476951"/>
                <a:gd name="connsiteY8" fmla="*/ 5132106 h 5358110"/>
                <a:gd name="connsiteX9" fmla="*/ 3608123 w 5476951"/>
                <a:gd name="connsiteY9" fmla="*/ 5071653 h 5358110"/>
                <a:gd name="connsiteX10" fmla="*/ 3606270 w 5476951"/>
                <a:gd name="connsiteY10" fmla="*/ 5071653 h 5358110"/>
                <a:gd name="connsiteX11" fmla="*/ 3605852 w 5476951"/>
                <a:gd name="connsiteY11" fmla="*/ 5071157 h 5358110"/>
                <a:gd name="connsiteX12" fmla="*/ 3594974 w 5476951"/>
                <a:gd name="connsiteY12" fmla="*/ 5061726 h 5358110"/>
                <a:gd name="connsiteX13" fmla="*/ 3593836 w 5476951"/>
                <a:gd name="connsiteY13" fmla="*/ 5059557 h 5358110"/>
                <a:gd name="connsiteX14" fmla="*/ 3581037 w 5476951"/>
                <a:gd name="connsiteY14" fmla="*/ 5048724 h 5358110"/>
                <a:gd name="connsiteX15" fmla="*/ 3498605 w 5476951"/>
                <a:gd name="connsiteY15" fmla="*/ 4961079 h 5358110"/>
                <a:gd name="connsiteX16" fmla="*/ 3474807 w 5476951"/>
                <a:gd name="connsiteY16" fmla="*/ 4928619 h 5358110"/>
                <a:gd name="connsiteX17" fmla="*/ 3467602 w 5476951"/>
                <a:gd name="connsiteY17" fmla="*/ 4920776 h 5358110"/>
                <a:gd name="connsiteX18" fmla="*/ 3463728 w 5476951"/>
                <a:gd name="connsiteY18" fmla="*/ 4915597 h 5358110"/>
                <a:gd name="connsiteX19" fmla="*/ 3460786 w 5476951"/>
                <a:gd name="connsiteY19" fmla="*/ 4913356 h 5358110"/>
                <a:gd name="connsiteX20" fmla="*/ 3436792 w 5476951"/>
                <a:gd name="connsiteY20" fmla="*/ 4887236 h 5358110"/>
                <a:gd name="connsiteX21" fmla="*/ 3256800 w 5476951"/>
                <a:gd name="connsiteY21" fmla="*/ 4738697 h 5358110"/>
                <a:gd name="connsiteX22" fmla="*/ 2986540 w 5476951"/>
                <a:gd name="connsiteY22" fmla="*/ 4608898 h 5358110"/>
                <a:gd name="connsiteX23" fmla="*/ 2962693 w 5476951"/>
                <a:gd name="connsiteY23" fmla="*/ 4603804 h 5358110"/>
                <a:gd name="connsiteX24" fmla="*/ 2923303 w 5476951"/>
                <a:gd name="connsiteY24" fmla="*/ 4592736 h 5358110"/>
                <a:gd name="connsiteX25" fmla="*/ 2882996 w 5476951"/>
                <a:gd name="connsiteY25" fmla="*/ 4584082 h 5358110"/>
                <a:gd name="connsiteX26" fmla="*/ 2794209 w 5476951"/>
                <a:gd name="connsiteY26" fmla="*/ 4559234 h 5358110"/>
                <a:gd name="connsiteX27" fmla="*/ 2458494 w 5476951"/>
                <a:gd name="connsiteY27" fmla="*/ 4523286 h 5358110"/>
                <a:gd name="connsiteX28" fmla="*/ 1746979 w 5476951"/>
                <a:gd name="connsiteY28" fmla="*/ 4763446 h 5358110"/>
                <a:gd name="connsiteX29" fmla="*/ 1735712 w 5476951"/>
                <a:gd name="connsiteY29" fmla="*/ 4781802 h 5358110"/>
                <a:gd name="connsiteX30" fmla="*/ 1734708 w 5476951"/>
                <a:gd name="connsiteY30" fmla="*/ 4782497 h 5358110"/>
                <a:gd name="connsiteX31" fmla="*/ 1710956 w 5476951"/>
                <a:gd name="connsiteY31" fmla="*/ 4807429 h 5358110"/>
                <a:gd name="connsiteX32" fmla="*/ 1708962 w 5476951"/>
                <a:gd name="connsiteY32" fmla="*/ 4812729 h 5358110"/>
                <a:gd name="connsiteX33" fmla="*/ 1702082 w 5476951"/>
                <a:gd name="connsiteY33" fmla="*/ 4815618 h 5358110"/>
                <a:gd name="connsiteX34" fmla="*/ 1665329 w 5476951"/>
                <a:gd name="connsiteY34" fmla="*/ 4859589 h 5358110"/>
                <a:gd name="connsiteX35" fmla="*/ 382689 w 5476951"/>
                <a:gd name="connsiteY35" fmla="*/ 4973251 h 5358110"/>
                <a:gd name="connsiteX36" fmla="*/ 193546 w 5476951"/>
                <a:gd name="connsiteY36" fmla="*/ 3627521 h 5358110"/>
                <a:gd name="connsiteX37" fmla="*/ 1539276 w 5476951"/>
                <a:gd name="connsiteY37" fmla="*/ 3438379 h 5358110"/>
                <a:gd name="connsiteX38" fmla="*/ 1877129 w 5476951"/>
                <a:gd name="connsiteY38" fmla="*/ 3697057 h 5358110"/>
                <a:gd name="connsiteX39" fmla="*/ 2216732 w 5476951"/>
                <a:gd name="connsiteY39" fmla="*/ 3844176 h 5358110"/>
                <a:gd name="connsiteX40" fmla="*/ 2646146 w 5476951"/>
                <a:gd name="connsiteY40" fmla="*/ 3863853 h 5358110"/>
                <a:gd name="connsiteX41" fmla="*/ 2648696 w 5476951"/>
                <a:gd name="connsiteY41" fmla="*/ 3862765 h 5358110"/>
                <a:gd name="connsiteX42" fmla="*/ 2689875 w 5476951"/>
                <a:gd name="connsiteY42" fmla="*/ 3855447 h 5358110"/>
                <a:gd name="connsiteX43" fmla="*/ 2936100 w 5476951"/>
                <a:gd name="connsiteY43" fmla="*/ 3658908 h 5358110"/>
                <a:gd name="connsiteX44" fmla="*/ 2838440 w 5476951"/>
                <a:gd name="connsiteY44" fmla="*/ 3290409 h 5358110"/>
                <a:gd name="connsiteX45" fmla="*/ 2028615 w 5476951"/>
                <a:gd name="connsiteY45" fmla="*/ 2748134 h 5358110"/>
                <a:gd name="connsiteX46" fmla="*/ 1654205 w 5476951"/>
                <a:gd name="connsiteY46" fmla="*/ 2545672 h 5358110"/>
                <a:gd name="connsiteX47" fmla="*/ 1375630 w 5476951"/>
                <a:gd name="connsiteY47" fmla="*/ 563636 h 5358110"/>
                <a:gd name="connsiteX48" fmla="*/ 3357666 w 5476951"/>
                <a:gd name="connsiteY48" fmla="*/ 285061 h 5358110"/>
                <a:gd name="connsiteX0" fmla="*/ 3357666 w 5476951"/>
                <a:gd name="connsiteY0" fmla="*/ 285061 h 5358110"/>
                <a:gd name="connsiteX1" fmla="*/ 3905805 w 5476951"/>
                <a:gd name="connsiteY1" fmla="*/ 1625527 h 5358110"/>
                <a:gd name="connsiteX2" fmla="*/ 3894950 w 5476951"/>
                <a:gd name="connsiteY2" fmla="*/ 1901120 h 5358110"/>
                <a:gd name="connsiteX3" fmla="*/ 4346315 w 5476951"/>
                <a:gd name="connsiteY3" fmla="*/ 2784117 h 5358110"/>
                <a:gd name="connsiteX4" fmla="*/ 4835762 w 5476951"/>
                <a:gd name="connsiteY4" fmla="*/ 3221948 h 5358110"/>
                <a:gd name="connsiteX5" fmla="*/ 5030084 w 5476951"/>
                <a:gd name="connsiteY5" fmla="*/ 3339833 h 5358110"/>
                <a:gd name="connsiteX6" fmla="*/ 5250947 w 5476951"/>
                <a:gd name="connsiteY6" fmla="*/ 4911245 h 5358110"/>
                <a:gd name="connsiteX7" fmla="*/ 3679535 w 5476951"/>
                <a:gd name="connsiteY7" fmla="*/ 5132106 h 5358110"/>
                <a:gd name="connsiteX8" fmla="*/ 3608123 w 5476951"/>
                <a:gd name="connsiteY8" fmla="*/ 5071653 h 5358110"/>
                <a:gd name="connsiteX9" fmla="*/ 3606270 w 5476951"/>
                <a:gd name="connsiteY9" fmla="*/ 5071653 h 5358110"/>
                <a:gd name="connsiteX10" fmla="*/ 3605852 w 5476951"/>
                <a:gd name="connsiteY10" fmla="*/ 5071157 h 5358110"/>
                <a:gd name="connsiteX11" fmla="*/ 3594974 w 5476951"/>
                <a:gd name="connsiteY11" fmla="*/ 5061726 h 5358110"/>
                <a:gd name="connsiteX12" fmla="*/ 3593836 w 5476951"/>
                <a:gd name="connsiteY12" fmla="*/ 5059557 h 5358110"/>
                <a:gd name="connsiteX13" fmla="*/ 3581037 w 5476951"/>
                <a:gd name="connsiteY13" fmla="*/ 5048724 h 5358110"/>
                <a:gd name="connsiteX14" fmla="*/ 3498605 w 5476951"/>
                <a:gd name="connsiteY14" fmla="*/ 4961079 h 5358110"/>
                <a:gd name="connsiteX15" fmla="*/ 3474807 w 5476951"/>
                <a:gd name="connsiteY15" fmla="*/ 4928619 h 5358110"/>
                <a:gd name="connsiteX16" fmla="*/ 3467602 w 5476951"/>
                <a:gd name="connsiteY16" fmla="*/ 4920776 h 5358110"/>
                <a:gd name="connsiteX17" fmla="*/ 3463728 w 5476951"/>
                <a:gd name="connsiteY17" fmla="*/ 4915597 h 5358110"/>
                <a:gd name="connsiteX18" fmla="*/ 3460786 w 5476951"/>
                <a:gd name="connsiteY18" fmla="*/ 4913356 h 5358110"/>
                <a:gd name="connsiteX19" fmla="*/ 3436792 w 5476951"/>
                <a:gd name="connsiteY19" fmla="*/ 4887236 h 5358110"/>
                <a:gd name="connsiteX20" fmla="*/ 3256800 w 5476951"/>
                <a:gd name="connsiteY20" fmla="*/ 4738697 h 5358110"/>
                <a:gd name="connsiteX21" fmla="*/ 2986540 w 5476951"/>
                <a:gd name="connsiteY21" fmla="*/ 4608898 h 5358110"/>
                <a:gd name="connsiteX22" fmla="*/ 2962693 w 5476951"/>
                <a:gd name="connsiteY22" fmla="*/ 4603804 h 5358110"/>
                <a:gd name="connsiteX23" fmla="*/ 2923303 w 5476951"/>
                <a:gd name="connsiteY23" fmla="*/ 4592736 h 5358110"/>
                <a:gd name="connsiteX24" fmla="*/ 2882996 w 5476951"/>
                <a:gd name="connsiteY24" fmla="*/ 4584082 h 5358110"/>
                <a:gd name="connsiteX25" fmla="*/ 2794209 w 5476951"/>
                <a:gd name="connsiteY25" fmla="*/ 4559234 h 5358110"/>
                <a:gd name="connsiteX26" fmla="*/ 2458494 w 5476951"/>
                <a:gd name="connsiteY26" fmla="*/ 4523286 h 5358110"/>
                <a:gd name="connsiteX27" fmla="*/ 1746979 w 5476951"/>
                <a:gd name="connsiteY27" fmla="*/ 4763446 h 5358110"/>
                <a:gd name="connsiteX28" fmla="*/ 1735712 w 5476951"/>
                <a:gd name="connsiteY28" fmla="*/ 4781802 h 5358110"/>
                <a:gd name="connsiteX29" fmla="*/ 1734708 w 5476951"/>
                <a:gd name="connsiteY29" fmla="*/ 4782497 h 5358110"/>
                <a:gd name="connsiteX30" fmla="*/ 1710956 w 5476951"/>
                <a:gd name="connsiteY30" fmla="*/ 4807429 h 5358110"/>
                <a:gd name="connsiteX31" fmla="*/ 1708962 w 5476951"/>
                <a:gd name="connsiteY31" fmla="*/ 4812729 h 5358110"/>
                <a:gd name="connsiteX32" fmla="*/ 1702082 w 5476951"/>
                <a:gd name="connsiteY32" fmla="*/ 4815618 h 5358110"/>
                <a:gd name="connsiteX33" fmla="*/ 1665329 w 5476951"/>
                <a:gd name="connsiteY33" fmla="*/ 4859589 h 5358110"/>
                <a:gd name="connsiteX34" fmla="*/ 382689 w 5476951"/>
                <a:gd name="connsiteY34" fmla="*/ 4973251 h 5358110"/>
                <a:gd name="connsiteX35" fmla="*/ 193546 w 5476951"/>
                <a:gd name="connsiteY35" fmla="*/ 3627521 h 5358110"/>
                <a:gd name="connsiteX36" fmla="*/ 1539276 w 5476951"/>
                <a:gd name="connsiteY36" fmla="*/ 3438379 h 5358110"/>
                <a:gd name="connsiteX37" fmla="*/ 1877129 w 5476951"/>
                <a:gd name="connsiteY37" fmla="*/ 3697057 h 5358110"/>
                <a:gd name="connsiteX38" fmla="*/ 2216732 w 5476951"/>
                <a:gd name="connsiteY38" fmla="*/ 3844176 h 5358110"/>
                <a:gd name="connsiteX39" fmla="*/ 2646146 w 5476951"/>
                <a:gd name="connsiteY39" fmla="*/ 3863853 h 5358110"/>
                <a:gd name="connsiteX40" fmla="*/ 2648696 w 5476951"/>
                <a:gd name="connsiteY40" fmla="*/ 3862765 h 5358110"/>
                <a:gd name="connsiteX41" fmla="*/ 2689875 w 5476951"/>
                <a:gd name="connsiteY41" fmla="*/ 3855447 h 5358110"/>
                <a:gd name="connsiteX42" fmla="*/ 2936100 w 5476951"/>
                <a:gd name="connsiteY42" fmla="*/ 3658908 h 5358110"/>
                <a:gd name="connsiteX43" fmla="*/ 2838440 w 5476951"/>
                <a:gd name="connsiteY43" fmla="*/ 3290409 h 5358110"/>
                <a:gd name="connsiteX44" fmla="*/ 2028615 w 5476951"/>
                <a:gd name="connsiteY44" fmla="*/ 2748134 h 5358110"/>
                <a:gd name="connsiteX45" fmla="*/ 1654205 w 5476951"/>
                <a:gd name="connsiteY45" fmla="*/ 2545672 h 5358110"/>
                <a:gd name="connsiteX46" fmla="*/ 1375630 w 5476951"/>
                <a:gd name="connsiteY46" fmla="*/ 563636 h 5358110"/>
                <a:gd name="connsiteX47" fmla="*/ 3357666 w 5476951"/>
                <a:gd name="connsiteY47" fmla="*/ 285061 h 5358110"/>
                <a:gd name="connsiteX0" fmla="*/ 3357666 w 5476951"/>
                <a:gd name="connsiteY0" fmla="*/ 285061 h 5358110"/>
                <a:gd name="connsiteX1" fmla="*/ 3905805 w 5476951"/>
                <a:gd name="connsiteY1" fmla="*/ 1625527 h 5358110"/>
                <a:gd name="connsiteX2" fmla="*/ 3894950 w 5476951"/>
                <a:gd name="connsiteY2" fmla="*/ 1901120 h 5358110"/>
                <a:gd name="connsiteX3" fmla="*/ 4346315 w 5476951"/>
                <a:gd name="connsiteY3" fmla="*/ 2784117 h 5358110"/>
                <a:gd name="connsiteX4" fmla="*/ 4835762 w 5476951"/>
                <a:gd name="connsiteY4" fmla="*/ 3221948 h 5358110"/>
                <a:gd name="connsiteX5" fmla="*/ 5030084 w 5476951"/>
                <a:gd name="connsiteY5" fmla="*/ 3339833 h 5358110"/>
                <a:gd name="connsiteX6" fmla="*/ 5250947 w 5476951"/>
                <a:gd name="connsiteY6" fmla="*/ 4911245 h 5358110"/>
                <a:gd name="connsiteX7" fmla="*/ 3679535 w 5476951"/>
                <a:gd name="connsiteY7" fmla="*/ 5132106 h 5358110"/>
                <a:gd name="connsiteX8" fmla="*/ 3608123 w 5476951"/>
                <a:gd name="connsiteY8" fmla="*/ 5071653 h 5358110"/>
                <a:gd name="connsiteX9" fmla="*/ 3606270 w 5476951"/>
                <a:gd name="connsiteY9" fmla="*/ 5071653 h 5358110"/>
                <a:gd name="connsiteX10" fmla="*/ 3605852 w 5476951"/>
                <a:gd name="connsiteY10" fmla="*/ 5071157 h 5358110"/>
                <a:gd name="connsiteX11" fmla="*/ 3594974 w 5476951"/>
                <a:gd name="connsiteY11" fmla="*/ 5061726 h 5358110"/>
                <a:gd name="connsiteX12" fmla="*/ 3593836 w 5476951"/>
                <a:gd name="connsiteY12" fmla="*/ 5059557 h 5358110"/>
                <a:gd name="connsiteX13" fmla="*/ 3581037 w 5476951"/>
                <a:gd name="connsiteY13" fmla="*/ 5048724 h 5358110"/>
                <a:gd name="connsiteX14" fmla="*/ 3498605 w 5476951"/>
                <a:gd name="connsiteY14" fmla="*/ 4961079 h 5358110"/>
                <a:gd name="connsiteX15" fmla="*/ 3474807 w 5476951"/>
                <a:gd name="connsiteY15" fmla="*/ 4928619 h 5358110"/>
                <a:gd name="connsiteX16" fmla="*/ 3467602 w 5476951"/>
                <a:gd name="connsiteY16" fmla="*/ 4920776 h 5358110"/>
                <a:gd name="connsiteX17" fmla="*/ 3463728 w 5476951"/>
                <a:gd name="connsiteY17" fmla="*/ 4915597 h 5358110"/>
                <a:gd name="connsiteX18" fmla="*/ 3460786 w 5476951"/>
                <a:gd name="connsiteY18" fmla="*/ 4913356 h 5358110"/>
                <a:gd name="connsiteX19" fmla="*/ 3436792 w 5476951"/>
                <a:gd name="connsiteY19" fmla="*/ 4887236 h 5358110"/>
                <a:gd name="connsiteX20" fmla="*/ 3256800 w 5476951"/>
                <a:gd name="connsiteY20" fmla="*/ 4738697 h 5358110"/>
                <a:gd name="connsiteX21" fmla="*/ 2986540 w 5476951"/>
                <a:gd name="connsiteY21" fmla="*/ 4608898 h 5358110"/>
                <a:gd name="connsiteX22" fmla="*/ 2962693 w 5476951"/>
                <a:gd name="connsiteY22" fmla="*/ 4603804 h 5358110"/>
                <a:gd name="connsiteX23" fmla="*/ 2923303 w 5476951"/>
                <a:gd name="connsiteY23" fmla="*/ 4592736 h 5358110"/>
                <a:gd name="connsiteX24" fmla="*/ 2882996 w 5476951"/>
                <a:gd name="connsiteY24" fmla="*/ 4584082 h 5358110"/>
                <a:gd name="connsiteX25" fmla="*/ 2794209 w 5476951"/>
                <a:gd name="connsiteY25" fmla="*/ 4559234 h 5358110"/>
                <a:gd name="connsiteX26" fmla="*/ 2458494 w 5476951"/>
                <a:gd name="connsiteY26" fmla="*/ 4523286 h 5358110"/>
                <a:gd name="connsiteX27" fmla="*/ 1746979 w 5476951"/>
                <a:gd name="connsiteY27" fmla="*/ 4763446 h 5358110"/>
                <a:gd name="connsiteX28" fmla="*/ 1735712 w 5476951"/>
                <a:gd name="connsiteY28" fmla="*/ 4781802 h 5358110"/>
                <a:gd name="connsiteX29" fmla="*/ 1734708 w 5476951"/>
                <a:gd name="connsiteY29" fmla="*/ 4782497 h 5358110"/>
                <a:gd name="connsiteX30" fmla="*/ 1710956 w 5476951"/>
                <a:gd name="connsiteY30" fmla="*/ 4807429 h 5358110"/>
                <a:gd name="connsiteX31" fmla="*/ 1708962 w 5476951"/>
                <a:gd name="connsiteY31" fmla="*/ 4812729 h 5358110"/>
                <a:gd name="connsiteX32" fmla="*/ 1702082 w 5476951"/>
                <a:gd name="connsiteY32" fmla="*/ 4815618 h 5358110"/>
                <a:gd name="connsiteX33" fmla="*/ 1665329 w 5476951"/>
                <a:gd name="connsiteY33" fmla="*/ 4859589 h 5358110"/>
                <a:gd name="connsiteX34" fmla="*/ 382689 w 5476951"/>
                <a:gd name="connsiteY34" fmla="*/ 4973251 h 5358110"/>
                <a:gd name="connsiteX35" fmla="*/ 193546 w 5476951"/>
                <a:gd name="connsiteY35" fmla="*/ 3627521 h 5358110"/>
                <a:gd name="connsiteX36" fmla="*/ 1539276 w 5476951"/>
                <a:gd name="connsiteY36" fmla="*/ 3438379 h 5358110"/>
                <a:gd name="connsiteX37" fmla="*/ 1877129 w 5476951"/>
                <a:gd name="connsiteY37" fmla="*/ 3697057 h 5358110"/>
                <a:gd name="connsiteX38" fmla="*/ 2216732 w 5476951"/>
                <a:gd name="connsiteY38" fmla="*/ 3844176 h 5358110"/>
                <a:gd name="connsiteX39" fmla="*/ 2646146 w 5476951"/>
                <a:gd name="connsiteY39" fmla="*/ 3863853 h 5358110"/>
                <a:gd name="connsiteX40" fmla="*/ 2648696 w 5476951"/>
                <a:gd name="connsiteY40" fmla="*/ 3862765 h 5358110"/>
                <a:gd name="connsiteX41" fmla="*/ 2689875 w 5476951"/>
                <a:gd name="connsiteY41" fmla="*/ 3855447 h 5358110"/>
                <a:gd name="connsiteX42" fmla="*/ 2936100 w 5476951"/>
                <a:gd name="connsiteY42" fmla="*/ 3658908 h 5358110"/>
                <a:gd name="connsiteX43" fmla="*/ 2838440 w 5476951"/>
                <a:gd name="connsiteY43" fmla="*/ 3290409 h 5358110"/>
                <a:gd name="connsiteX44" fmla="*/ 2028615 w 5476951"/>
                <a:gd name="connsiteY44" fmla="*/ 2748134 h 5358110"/>
                <a:gd name="connsiteX45" fmla="*/ 1654205 w 5476951"/>
                <a:gd name="connsiteY45" fmla="*/ 2545672 h 5358110"/>
                <a:gd name="connsiteX46" fmla="*/ 1375630 w 5476951"/>
                <a:gd name="connsiteY46" fmla="*/ 563636 h 5358110"/>
                <a:gd name="connsiteX47" fmla="*/ 3357666 w 5476951"/>
                <a:gd name="connsiteY47" fmla="*/ 285061 h 5358110"/>
                <a:gd name="connsiteX0" fmla="*/ 3357666 w 5476951"/>
                <a:gd name="connsiteY0" fmla="*/ 285061 h 5358110"/>
                <a:gd name="connsiteX1" fmla="*/ 3905805 w 5476951"/>
                <a:gd name="connsiteY1" fmla="*/ 1625527 h 5358110"/>
                <a:gd name="connsiteX2" fmla="*/ 3894950 w 5476951"/>
                <a:gd name="connsiteY2" fmla="*/ 1901120 h 5358110"/>
                <a:gd name="connsiteX3" fmla="*/ 4346315 w 5476951"/>
                <a:gd name="connsiteY3" fmla="*/ 2784117 h 5358110"/>
                <a:gd name="connsiteX4" fmla="*/ 4835762 w 5476951"/>
                <a:gd name="connsiteY4" fmla="*/ 3221948 h 5358110"/>
                <a:gd name="connsiteX5" fmla="*/ 5030084 w 5476951"/>
                <a:gd name="connsiteY5" fmla="*/ 3339833 h 5358110"/>
                <a:gd name="connsiteX6" fmla="*/ 5250947 w 5476951"/>
                <a:gd name="connsiteY6" fmla="*/ 4911245 h 5358110"/>
                <a:gd name="connsiteX7" fmla="*/ 3679535 w 5476951"/>
                <a:gd name="connsiteY7" fmla="*/ 5132106 h 5358110"/>
                <a:gd name="connsiteX8" fmla="*/ 3608123 w 5476951"/>
                <a:gd name="connsiteY8" fmla="*/ 5071653 h 5358110"/>
                <a:gd name="connsiteX9" fmla="*/ 3606270 w 5476951"/>
                <a:gd name="connsiteY9" fmla="*/ 5071653 h 5358110"/>
                <a:gd name="connsiteX10" fmla="*/ 3605852 w 5476951"/>
                <a:gd name="connsiteY10" fmla="*/ 5071157 h 5358110"/>
                <a:gd name="connsiteX11" fmla="*/ 3594974 w 5476951"/>
                <a:gd name="connsiteY11" fmla="*/ 5061726 h 5358110"/>
                <a:gd name="connsiteX12" fmla="*/ 3593836 w 5476951"/>
                <a:gd name="connsiteY12" fmla="*/ 5059557 h 5358110"/>
                <a:gd name="connsiteX13" fmla="*/ 3581037 w 5476951"/>
                <a:gd name="connsiteY13" fmla="*/ 5048724 h 5358110"/>
                <a:gd name="connsiteX14" fmla="*/ 3498605 w 5476951"/>
                <a:gd name="connsiteY14" fmla="*/ 4961079 h 5358110"/>
                <a:gd name="connsiteX15" fmla="*/ 3474807 w 5476951"/>
                <a:gd name="connsiteY15" fmla="*/ 4928619 h 5358110"/>
                <a:gd name="connsiteX16" fmla="*/ 3467602 w 5476951"/>
                <a:gd name="connsiteY16" fmla="*/ 4920776 h 5358110"/>
                <a:gd name="connsiteX17" fmla="*/ 3463728 w 5476951"/>
                <a:gd name="connsiteY17" fmla="*/ 4915597 h 5358110"/>
                <a:gd name="connsiteX18" fmla="*/ 3460786 w 5476951"/>
                <a:gd name="connsiteY18" fmla="*/ 4913356 h 5358110"/>
                <a:gd name="connsiteX19" fmla="*/ 3436792 w 5476951"/>
                <a:gd name="connsiteY19" fmla="*/ 4887236 h 5358110"/>
                <a:gd name="connsiteX20" fmla="*/ 3256800 w 5476951"/>
                <a:gd name="connsiteY20" fmla="*/ 4738697 h 5358110"/>
                <a:gd name="connsiteX21" fmla="*/ 2986540 w 5476951"/>
                <a:gd name="connsiteY21" fmla="*/ 4608898 h 5358110"/>
                <a:gd name="connsiteX22" fmla="*/ 2962693 w 5476951"/>
                <a:gd name="connsiteY22" fmla="*/ 4603804 h 5358110"/>
                <a:gd name="connsiteX23" fmla="*/ 2923303 w 5476951"/>
                <a:gd name="connsiteY23" fmla="*/ 4592736 h 5358110"/>
                <a:gd name="connsiteX24" fmla="*/ 2882996 w 5476951"/>
                <a:gd name="connsiteY24" fmla="*/ 4584082 h 5358110"/>
                <a:gd name="connsiteX25" fmla="*/ 2794209 w 5476951"/>
                <a:gd name="connsiteY25" fmla="*/ 4559234 h 5358110"/>
                <a:gd name="connsiteX26" fmla="*/ 2458494 w 5476951"/>
                <a:gd name="connsiteY26" fmla="*/ 4523286 h 5358110"/>
                <a:gd name="connsiteX27" fmla="*/ 1746979 w 5476951"/>
                <a:gd name="connsiteY27" fmla="*/ 4763446 h 5358110"/>
                <a:gd name="connsiteX28" fmla="*/ 1735712 w 5476951"/>
                <a:gd name="connsiteY28" fmla="*/ 4781802 h 5358110"/>
                <a:gd name="connsiteX29" fmla="*/ 1734708 w 5476951"/>
                <a:gd name="connsiteY29" fmla="*/ 4782497 h 5358110"/>
                <a:gd name="connsiteX30" fmla="*/ 1710956 w 5476951"/>
                <a:gd name="connsiteY30" fmla="*/ 4807429 h 5358110"/>
                <a:gd name="connsiteX31" fmla="*/ 1708962 w 5476951"/>
                <a:gd name="connsiteY31" fmla="*/ 4812729 h 5358110"/>
                <a:gd name="connsiteX32" fmla="*/ 1702082 w 5476951"/>
                <a:gd name="connsiteY32" fmla="*/ 4815618 h 5358110"/>
                <a:gd name="connsiteX33" fmla="*/ 1665329 w 5476951"/>
                <a:gd name="connsiteY33" fmla="*/ 4859589 h 5358110"/>
                <a:gd name="connsiteX34" fmla="*/ 382689 w 5476951"/>
                <a:gd name="connsiteY34" fmla="*/ 4973251 h 5358110"/>
                <a:gd name="connsiteX35" fmla="*/ 193546 w 5476951"/>
                <a:gd name="connsiteY35" fmla="*/ 3627521 h 5358110"/>
                <a:gd name="connsiteX36" fmla="*/ 1539276 w 5476951"/>
                <a:gd name="connsiteY36" fmla="*/ 3438379 h 5358110"/>
                <a:gd name="connsiteX37" fmla="*/ 1877129 w 5476951"/>
                <a:gd name="connsiteY37" fmla="*/ 3697057 h 5358110"/>
                <a:gd name="connsiteX38" fmla="*/ 2216732 w 5476951"/>
                <a:gd name="connsiteY38" fmla="*/ 3844176 h 5358110"/>
                <a:gd name="connsiteX39" fmla="*/ 2646146 w 5476951"/>
                <a:gd name="connsiteY39" fmla="*/ 3863853 h 5358110"/>
                <a:gd name="connsiteX40" fmla="*/ 2648696 w 5476951"/>
                <a:gd name="connsiteY40" fmla="*/ 3862765 h 5358110"/>
                <a:gd name="connsiteX41" fmla="*/ 2689875 w 5476951"/>
                <a:gd name="connsiteY41" fmla="*/ 3855447 h 5358110"/>
                <a:gd name="connsiteX42" fmla="*/ 2936100 w 5476951"/>
                <a:gd name="connsiteY42" fmla="*/ 3658908 h 5358110"/>
                <a:gd name="connsiteX43" fmla="*/ 2838440 w 5476951"/>
                <a:gd name="connsiteY43" fmla="*/ 3290409 h 5358110"/>
                <a:gd name="connsiteX44" fmla="*/ 2028615 w 5476951"/>
                <a:gd name="connsiteY44" fmla="*/ 2748134 h 5358110"/>
                <a:gd name="connsiteX45" fmla="*/ 1654205 w 5476951"/>
                <a:gd name="connsiteY45" fmla="*/ 2545672 h 5358110"/>
                <a:gd name="connsiteX46" fmla="*/ 1375630 w 5476951"/>
                <a:gd name="connsiteY46" fmla="*/ 563636 h 5358110"/>
                <a:gd name="connsiteX47" fmla="*/ 3357666 w 5476951"/>
                <a:gd name="connsiteY47" fmla="*/ 285061 h 5358110"/>
                <a:gd name="connsiteX0" fmla="*/ 3357666 w 5476951"/>
                <a:gd name="connsiteY0" fmla="*/ 285061 h 5358110"/>
                <a:gd name="connsiteX1" fmla="*/ 3905805 w 5476951"/>
                <a:gd name="connsiteY1" fmla="*/ 1625527 h 5358110"/>
                <a:gd name="connsiteX2" fmla="*/ 3894950 w 5476951"/>
                <a:gd name="connsiteY2" fmla="*/ 1901120 h 5358110"/>
                <a:gd name="connsiteX3" fmla="*/ 4346315 w 5476951"/>
                <a:gd name="connsiteY3" fmla="*/ 2784117 h 5358110"/>
                <a:gd name="connsiteX4" fmla="*/ 4835762 w 5476951"/>
                <a:gd name="connsiteY4" fmla="*/ 3221948 h 5358110"/>
                <a:gd name="connsiteX5" fmla="*/ 5030084 w 5476951"/>
                <a:gd name="connsiteY5" fmla="*/ 3339833 h 5358110"/>
                <a:gd name="connsiteX6" fmla="*/ 5250947 w 5476951"/>
                <a:gd name="connsiteY6" fmla="*/ 4911245 h 5358110"/>
                <a:gd name="connsiteX7" fmla="*/ 3679535 w 5476951"/>
                <a:gd name="connsiteY7" fmla="*/ 5132106 h 5358110"/>
                <a:gd name="connsiteX8" fmla="*/ 3608123 w 5476951"/>
                <a:gd name="connsiteY8" fmla="*/ 5071653 h 5358110"/>
                <a:gd name="connsiteX9" fmla="*/ 3606270 w 5476951"/>
                <a:gd name="connsiteY9" fmla="*/ 5071653 h 5358110"/>
                <a:gd name="connsiteX10" fmla="*/ 3605852 w 5476951"/>
                <a:gd name="connsiteY10" fmla="*/ 5071157 h 5358110"/>
                <a:gd name="connsiteX11" fmla="*/ 3594974 w 5476951"/>
                <a:gd name="connsiteY11" fmla="*/ 5061726 h 5358110"/>
                <a:gd name="connsiteX12" fmla="*/ 3593836 w 5476951"/>
                <a:gd name="connsiteY12" fmla="*/ 5059557 h 5358110"/>
                <a:gd name="connsiteX13" fmla="*/ 3581037 w 5476951"/>
                <a:gd name="connsiteY13" fmla="*/ 5048724 h 5358110"/>
                <a:gd name="connsiteX14" fmla="*/ 3498605 w 5476951"/>
                <a:gd name="connsiteY14" fmla="*/ 4961079 h 5358110"/>
                <a:gd name="connsiteX15" fmla="*/ 3474807 w 5476951"/>
                <a:gd name="connsiteY15" fmla="*/ 4928619 h 5358110"/>
                <a:gd name="connsiteX16" fmla="*/ 3467602 w 5476951"/>
                <a:gd name="connsiteY16" fmla="*/ 4920776 h 5358110"/>
                <a:gd name="connsiteX17" fmla="*/ 3463728 w 5476951"/>
                <a:gd name="connsiteY17" fmla="*/ 4915597 h 5358110"/>
                <a:gd name="connsiteX18" fmla="*/ 3460786 w 5476951"/>
                <a:gd name="connsiteY18" fmla="*/ 4913356 h 5358110"/>
                <a:gd name="connsiteX19" fmla="*/ 3436792 w 5476951"/>
                <a:gd name="connsiteY19" fmla="*/ 4887236 h 5358110"/>
                <a:gd name="connsiteX20" fmla="*/ 3256800 w 5476951"/>
                <a:gd name="connsiteY20" fmla="*/ 4738697 h 5358110"/>
                <a:gd name="connsiteX21" fmla="*/ 2986540 w 5476951"/>
                <a:gd name="connsiteY21" fmla="*/ 4608898 h 5358110"/>
                <a:gd name="connsiteX22" fmla="*/ 2962693 w 5476951"/>
                <a:gd name="connsiteY22" fmla="*/ 4603804 h 5358110"/>
                <a:gd name="connsiteX23" fmla="*/ 2923303 w 5476951"/>
                <a:gd name="connsiteY23" fmla="*/ 4592736 h 5358110"/>
                <a:gd name="connsiteX24" fmla="*/ 2882996 w 5476951"/>
                <a:gd name="connsiteY24" fmla="*/ 4584082 h 5358110"/>
                <a:gd name="connsiteX25" fmla="*/ 2794209 w 5476951"/>
                <a:gd name="connsiteY25" fmla="*/ 4559234 h 5358110"/>
                <a:gd name="connsiteX26" fmla="*/ 2458494 w 5476951"/>
                <a:gd name="connsiteY26" fmla="*/ 4523286 h 5358110"/>
                <a:gd name="connsiteX27" fmla="*/ 1746979 w 5476951"/>
                <a:gd name="connsiteY27" fmla="*/ 4763446 h 5358110"/>
                <a:gd name="connsiteX28" fmla="*/ 1735712 w 5476951"/>
                <a:gd name="connsiteY28" fmla="*/ 4781802 h 5358110"/>
                <a:gd name="connsiteX29" fmla="*/ 1734708 w 5476951"/>
                <a:gd name="connsiteY29" fmla="*/ 4782497 h 5358110"/>
                <a:gd name="connsiteX30" fmla="*/ 1710956 w 5476951"/>
                <a:gd name="connsiteY30" fmla="*/ 4807429 h 5358110"/>
                <a:gd name="connsiteX31" fmla="*/ 1708962 w 5476951"/>
                <a:gd name="connsiteY31" fmla="*/ 4812729 h 5358110"/>
                <a:gd name="connsiteX32" fmla="*/ 1702082 w 5476951"/>
                <a:gd name="connsiteY32" fmla="*/ 4815618 h 5358110"/>
                <a:gd name="connsiteX33" fmla="*/ 1665329 w 5476951"/>
                <a:gd name="connsiteY33" fmla="*/ 4859589 h 5358110"/>
                <a:gd name="connsiteX34" fmla="*/ 382689 w 5476951"/>
                <a:gd name="connsiteY34" fmla="*/ 4973251 h 5358110"/>
                <a:gd name="connsiteX35" fmla="*/ 193546 w 5476951"/>
                <a:gd name="connsiteY35" fmla="*/ 3627521 h 5358110"/>
                <a:gd name="connsiteX36" fmla="*/ 1539276 w 5476951"/>
                <a:gd name="connsiteY36" fmla="*/ 3438379 h 5358110"/>
                <a:gd name="connsiteX37" fmla="*/ 1877129 w 5476951"/>
                <a:gd name="connsiteY37" fmla="*/ 3697057 h 5358110"/>
                <a:gd name="connsiteX38" fmla="*/ 2216732 w 5476951"/>
                <a:gd name="connsiteY38" fmla="*/ 3844176 h 5358110"/>
                <a:gd name="connsiteX39" fmla="*/ 2646146 w 5476951"/>
                <a:gd name="connsiteY39" fmla="*/ 3863853 h 5358110"/>
                <a:gd name="connsiteX40" fmla="*/ 2648696 w 5476951"/>
                <a:gd name="connsiteY40" fmla="*/ 3862765 h 5358110"/>
                <a:gd name="connsiteX41" fmla="*/ 2689875 w 5476951"/>
                <a:gd name="connsiteY41" fmla="*/ 3855447 h 5358110"/>
                <a:gd name="connsiteX42" fmla="*/ 2936100 w 5476951"/>
                <a:gd name="connsiteY42" fmla="*/ 3658908 h 5358110"/>
                <a:gd name="connsiteX43" fmla="*/ 2838440 w 5476951"/>
                <a:gd name="connsiteY43" fmla="*/ 3290409 h 5358110"/>
                <a:gd name="connsiteX44" fmla="*/ 2028615 w 5476951"/>
                <a:gd name="connsiteY44" fmla="*/ 2748134 h 5358110"/>
                <a:gd name="connsiteX45" fmla="*/ 1654205 w 5476951"/>
                <a:gd name="connsiteY45" fmla="*/ 2545672 h 5358110"/>
                <a:gd name="connsiteX46" fmla="*/ 1375630 w 5476951"/>
                <a:gd name="connsiteY46" fmla="*/ 563636 h 5358110"/>
                <a:gd name="connsiteX47" fmla="*/ 3357666 w 5476951"/>
                <a:gd name="connsiteY47" fmla="*/ 285061 h 5358110"/>
                <a:gd name="connsiteX0" fmla="*/ 3357666 w 5476951"/>
                <a:gd name="connsiteY0" fmla="*/ 285061 h 5358110"/>
                <a:gd name="connsiteX1" fmla="*/ 3905805 w 5476951"/>
                <a:gd name="connsiteY1" fmla="*/ 1625527 h 5358110"/>
                <a:gd name="connsiteX2" fmla="*/ 3897761 w 5476951"/>
                <a:gd name="connsiteY2" fmla="*/ 1921129 h 5358110"/>
                <a:gd name="connsiteX3" fmla="*/ 4346315 w 5476951"/>
                <a:gd name="connsiteY3" fmla="*/ 2784117 h 5358110"/>
                <a:gd name="connsiteX4" fmla="*/ 4835762 w 5476951"/>
                <a:gd name="connsiteY4" fmla="*/ 3221948 h 5358110"/>
                <a:gd name="connsiteX5" fmla="*/ 5030084 w 5476951"/>
                <a:gd name="connsiteY5" fmla="*/ 3339833 h 5358110"/>
                <a:gd name="connsiteX6" fmla="*/ 5250947 w 5476951"/>
                <a:gd name="connsiteY6" fmla="*/ 4911245 h 5358110"/>
                <a:gd name="connsiteX7" fmla="*/ 3679535 w 5476951"/>
                <a:gd name="connsiteY7" fmla="*/ 5132106 h 5358110"/>
                <a:gd name="connsiteX8" fmla="*/ 3608123 w 5476951"/>
                <a:gd name="connsiteY8" fmla="*/ 5071653 h 5358110"/>
                <a:gd name="connsiteX9" fmla="*/ 3606270 w 5476951"/>
                <a:gd name="connsiteY9" fmla="*/ 5071653 h 5358110"/>
                <a:gd name="connsiteX10" fmla="*/ 3605852 w 5476951"/>
                <a:gd name="connsiteY10" fmla="*/ 5071157 h 5358110"/>
                <a:gd name="connsiteX11" fmla="*/ 3594974 w 5476951"/>
                <a:gd name="connsiteY11" fmla="*/ 5061726 h 5358110"/>
                <a:gd name="connsiteX12" fmla="*/ 3593836 w 5476951"/>
                <a:gd name="connsiteY12" fmla="*/ 5059557 h 5358110"/>
                <a:gd name="connsiteX13" fmla="*/ 3581037 w 5476951"/>
                <a:gd name="connsiteY13" fmla="*/ 5048724 h 5358110"/>
                <a:gd name="connsiteX14" fmla="*/ 3498605 w 5476951"/>
                <a:gd name="connsiteY14" fmla="*/ 4961079 h 5358110"/>
                <a:gd name="connsiteX15" fmla="*/ 3474807 w 5476951"/>
                <a:gd name="connsiteY15" fmla="*/ 4928619 h 5358110"/>
                <a:gd name="connsiteX16" fmla="*/ 3467602 w 5476951"/>
                <a:gd name="connsiteY16" fmla="*/ 4920776 h 5358110"/>
                <a:gd name="connsiteX17" fmla="*/ 3463728 w 5476951"/>
                <a:gd name="connsiteY17" fmla="*/ 4915597 h 5358110"/>
                <a:gd name="connsiteX18" fmla="*/ 3460786 w 5476951"/>
                <a:gd name="connsiteY18" fmla="*/ 4913356 h 5358110"/>
                <a:gd name="connsiteX19" fmla="*/ 3436792 w 5476951"/>
                <a:gd name="connsiteY19" fmla="*/ 4887236 h 5358110"/>
                <a:gd name="connsiteX20" fmla="*/ 3256800 w 5476951"/>
                <a:gd name="connsiteY20" fmla="*/ 4738697 h 5358110"/>
                <a:gd name="connsiteX21" fmla="*/ 2986540 w 5476951"/>
                <a:gd name="connsiteY21" fmla="*/ 4608898 h 5358110"/>
                <a:gd name="connsiteX22" fmla="*/ 2962693 w 5476951"/>
                <a:gd name="connsiteY22" fmla="*/ 4603804 h 5358110"/>
                <a:gd name="connsiteX23" fmla="*/ 2923303 w 5476951"/>
                <a:gd name="connsiteY23" fmla="*/ 4592736 h 5358110"/>
                <a:gd name="connsiteX24" fmla="*/ 2882996 w 5476951"/>
                <a:gd name="connsiteY24" fmla="*/ 4584082 h 5358110"/>
                <a:gd name="connsiteX25" fmla="*/ 2794209 w 5476951"/>
                <a:gd name="connsiteY25" fmla="*/ 4559234 h 5358110"/>
                <a:gd name="connsiteX26" fmla="*/ 2458494 w 5476951"/>
                <a:gd name="connsiteY26" fmla="*/ 4523286 h 5358110"/>
                <a:gd name="connsiteX27" fmla="*/ 1746979 w 5476951"/>
                <a:gd name="connsiteY27" fmla="*/ 4763446 h 5358110"/>
                <a:gd name="connsiteX28" fmla="*/ 1735712 w 5476951"/>
                <a:gd name="connsiteY28" fmla="*/ 4781802 h 5358110"/>
                <a:gd name="connsiteX29" fmla="*/ 1734708 w 5476951"/>
                <a:gd name="connsiteY29" fmla="*/ 4782497 h 5358110"/>
                <a:gd name="connsiteX30" fmla="*/ 1710956 w 5476951"/>
                <a:gd name="connsiteY30" fmla="*/ 4807429 h 5358110"/>
                <a:gd name="connsiteX31" fmla="*/ 1708962 w 5476951"/>
                <a:gd name="connsiteY31" fmla="*/ 4812729 h 5358110"/>
                <a:gd name="connsiteX32" fmla="*/ 1702082 w 5476951"/>
                <a:gd name="connsiteY32" fmla="*/ 4815618 h 5358110"/>
                <a:gd name="connsiteX33" fmla="*/ 1665329 w 5476951"/>
                <a:gd name="connsiteY33" fmla="*/ 4859589 h 5358110"/>
                <a:gd name="connsiteX34" fmla="*/ 382689 w 5476951"/>
                <a:gd name="connsiteY34" fmla="*/ 4973251 h 5358110"/>
                <a:gd name="connsiteX35" fmla="*/ 193546 w 5476951"/>
                <a:gd name="connsiteY35" fmla="*/ 3627521 h 5358110"/>
                <a:gd name="connsiteX36" fmla="*/ 1539276 w 5476951"/>
                <a:gd name="connsiteY36" fmla="*/ 3438379 h 5358110"/>
                <a:gd name="connsiteX37" fmla="*/ 1877129 w 5476951"/>
                <a:gd name="connsiteY37" fmla="*/ 3697057 h 5358110"/>
                <a:gd name="connsiteX38" fmla="*/ 2216732 w 5476951"/>
                <a:gd name="connsiteY38" fmla="*/ 3844176 h 5358110"/>
                <a:gd name="connsiteX39" fmla="*/ 2646146 w 5476951"/>
                <a:gd name="connsiteY39" fmla="*/ 3863853 h 5358110"/>
                <a:gd name="connsiteX40" fmla="*/ 2648696 w 5476951"/>
                <a:gd name="connsiteY40" fmla="*/ 3862765 h 5358110"/>
                <a:gd name="connsiteX41" fmla="*/ 2689875 w 5476951"/>
                <a:gd name="connsiteY41" fmla="*/ 3855447 h 5358110"/>
                <a:gd name="connsiteX42" fmla="*/ 2936100 w 5476951"/>
                <a:gd name="connsiteY42" fmla="*/ 3658908 h 5358110"/>
                <a:gd name="connsiteX43" fmla="*/ 2838440 w 5476951"/>
                <a:gd name="connsiteY43" fmla="*/ 3290409 h 5358110"/>
                <a:gd name="connsiteX44" fmla="*/ 2028615 w 5476951"/>
                <a:gd name="connsiteY44" fmla="*/ 2748134 h 5358110"/>
                <a:gd name="connsiteX45" fmla="*/ 1654205 w 5476951"/>
                <a:gd name="connsiteY45" fmla="*/ 2545672 h 5358110"/>
                <a:gd name="connsiteX46" fmla="*/ 1375630 w 5476951"/>
                <a:gd name="connsiteY46" fmla="*/ 563636 h 5358110"/>
                <a:gd name="connsiteX47" fmla="*/ 3357666 w 5476951"/>
                <a:gd name="connsiteY47" fmla="*/ 285061 h 5358110"/>
                <a:gd name="connsiteX0" fmla="*/ 3357666 w 5476951"/>
                <a:gd name="connsiteY0" fmla="*/ 285061 h 5358110"/>
                <a:gd name="connsiteX1" fmla="*/ 3905805 w 5476951"/>
                <a:gd name="connsiteY1" fmla="*/ 1625527 h 5358110"/>
                <a:gd name="connsiteX2" fmla="*/ 3897761 w 5476951"/>
                <a:gd name="connsiteY2" fmla="*/ 1921129 h 5358110"/>
                <a:gd name="connsiteX3" fmla="*/ 4346315 w 5476951"/>
                <a:gd name="connsiteY3" fmla="*/ 2784117 h 5358110"/>
                <a:gd name="connsiteX4" fmla="*/ 4835762 w 5476951"/>
                <a:gd name="connsiteY4" fmla="*/ 3221948 h 5358110"/>
                <a:gd name="connsiteX5" fmla="*/ 5030084 w 5476951"/>
                <a:gd name="connsiteY5" fmla="*/ 3339833 h 5358110"/>
                <a:gd name="connsiteX6" fmla="*/ 5250947 w 5476951"/>
                <a:gd name="connsiteY6" fmla="*/ 4911245 h 5358110"/>
                <a:gd name="connsiteX7" fmla="*/ 3679535 w 5476951"/>
                <a:gd name="connsiteY7" fmla="*/ 5132106 h 5358110"/>
                <a:gd name="connsiteX8" fmla="*/ 3608123 w 5476951"/>
                <a:gd name="connsiteY8" fmla="*/ 5071653 h 5358110"/>
                <a:gd name="connsiteX9" fmla="*/ 3606270 w 5476951"/>
                <a:gd name="connsiteY9" fmla="*/ 5071653 h 5358110"/>
                <a:gd name="connsiteX10" fmla="*/ 3605852 w 5476951"/>
                <a:gd name="connsiteY10" fmla="*/ 5071157 h 5358110"/>
                <a:gd name="connsiteX11" fmla="*/ 3594974 w 5476951"/>
                <a:gd name="connsiteY11" fmla="*/ 5061726 h 5358110"/>
                <a:gd name="connsiteX12" fmla="*/ 3593836 w 5476951"/>
                <a:gd name="connsiteY12" fmla="*/ 5059557 h 5358110"/>
                <a:gd name="connsiteX13" fmla="*/ 3581037 w 5476951"/>
                <a:gd name="connsiteY13" fmla="*/ 5048724 h 5358110"/>
                <a:gd name="connsiteX14" fmla="*/ 3498605 w 5476951"/>
                <a:gd name="connsiteY14" fmla="*/ 4961079 h 5358110"/>
                <a:gd name="connsiteX15" fmla="*/ 3474807 w 5476951"/>
                <a:gd name="connsiteY15" fmla="*/ 4928619 h 5358110"/>
                <a:gd name="connsiteX16" fmla="*/ 3467602 w 5476951"/>
                <a:gd name="connsiteY16" fmla="*/ 4920776 h 5358110"/>
                <a:gd name="connsiteX17" fmla="*/ 3463728 w 5476951"/>
                <a:gd name="connsiteY17" fmla="*/ 4915597 h 5358110"/>
                <a:gd name="connsiteX18" fmla="*/ 3460786 w 5476951"/>
                <a:gd name="connsiteY18" fmla="*/ 4913356 h 5358110"/>
                <a:gd name="connsiteX19" fmla="*/ 3436792 w 5476951"/>
                <a:gd name="connsiteY19" fmla="*/ 4887236 h 5358110"/>
                <a:gd name="connsiteX20" fmla="*/ 3256800 w 5476951"/>
                <a:gd name="connsiteY20" fmla="*/ 4738697 h 5358110"/>
                <a:gd name="connsiteX21" fmla="*/ 2986540 w 5476951"/>
                <a:gd name="connsiteY21" fmla="*/ 4608898 h 5358110"/>
                <a:gd name="connsiteX22" fmla="*/ 2962693 w 5476951"/>
                <a:gd name="connsiteY22" fmla="*/ 4603804 h 5358110"/>
                <a:gd name="connsiteX23" fmla="*/ 2923303 w 5476951"/>
                <a:gd name="connsiteY23" fmla="*/ 4592736 h 5358110"/>
                <a:gd name="connsiteX24" fmla="*/ 2882996 w 5476951"/>
                <a:gd name="connsiteY24" fmla="*/ 4584082 h 5358110"/>
                <a:gd name="connsiteX25" fmla="*/ 2794209 w 5476951"/>
                <a:gd name="connsiteY25" fmla="*/ 4559234 h 5358110"/>
                <a:gd name="connsiteX26" fmla="*/ 2458494 w 5476951"/>
                <a:gd name="connsiteY26" fmla="*/ 4523286 h 5358110"/>
                <a:gd name="connsiteX27" fmla="*/ 1746979 w 5476951"/>
                <a:gd name="connsiteY27" fmla="*/ 4763446 h 5358110"/>
                <a:gd name="connsiteX28" fmla="*/ 1735712 w 5476951"/>
                <a:gd name="connsiteY28" fmla="*/ 4781802 h 5358110"/>
                <a:gd name="connsiteX29" fmla="*/ 1734708 w 5476951"/>
                <a:gd name="connsiteY29" fmla="*/ 4782497 h 5358110"/>
                <a:gd name="connsiteX30" fmla="*/ 1710956 w 5476951"/>
                <a:gd name="connsiteY30" fmla="*/ 4807429 h 5358110"/>
                <a:gd name="connsiteX31" fmla="*/ 1708962 w 5476951"/>
                <a:gd name="connsiteY31" fmla="*/ 4812729 h 5358110"/>
                <a:gd name="connsiteX32" fmla="*/ 1702082 w 5476951"/>
                <a:gd name="connsiteY32" fmla="*/ 4815618 h 5358110"/>
                <a:gd name="connsiteX33" fmla="*/ 1665329 w 5476951"/>
                <a:gd name="connsiteY33" fmla="*/ 4859589 h 5358110"/>
                <a:gd name="connsiteX34" fmla="*/ 382689 w 5476951"/>
                <a:gd name="connsiteY34" fmla="*/ 4973251 h 5358110"/>
                <a:gd name="connsiteX35" fmla="*/ 193546 w 5476951"/>
                <a:gd name="connsiteY35" fmla="*/ 3627521 h 5358110"/>
                <a:gd name="connsiteX36" fmla="*/ 1539276 w 5476951"/>
                <a:gd name="connsiteY36" fmla="*/ 3438379 h 5358110"/>
                <a:gd name="connsiteX37" fmla="*/ 1877129 w 5476951"/>
                <a:gd name="connsiteY37" fmla="*/ 3697057 h 5358110"/>
                <a:gd name="connsiteX38" fmla="*/ 2216732 w 5476951"/>
                <a:gd name="connsiteY38" fmla="*/ 3844176 h 5358110"/>
                <a:gd name="connsiteX39" fmla="*/ 2646146 w 5476951"/>
                <a:gd name="connsiteY39" fmla="*/ 3863853 h 5358110"/>
                <a:gd name="connsiteX40" fmla="*/ 2648696 w 5476951"/>
                <a:gd name="connsiteY40" fmla="*/ 3862765 h 5358110"/>
                <a:gd name="connsiteX41" fmla="*/ 2689875 w 5476951"/>
                <a:gd name="connsiteY41" fmla="*/ 3855447 h 5358110"/>
                <a:gd name="connsiteX42" fmla="*/ 2936100 w 5476951"/>
                <a:gd name="connsiteY42" fmla="*/ 3658908 h 5358110"/>
                <a:gd name="connsiteX43" fmla="*/ 2838440 w 5476951"/>
                <a:gd name="connsiteY43" fmla="*/ 3290409 h 5358110"/>
                <a:gd name="connsiteX44" fmla="*/ 2028615 w 5476951"/>
                <a:gd name="connsiteY44" fmla="*/ 2748134 h 5358110"/>
                <a:gd name="connsiteX45" fmla="*/ 1654205 w 5476951"/>
                <a:gd name="connsiteY45" fmla="*/ 2545672 h 5358110"/>
                <a:gd name="connsiteX46" fmla="*/ 1375630 w 5476951"/>
                <a:gd name="connsiteY46" fmla="*/ 563636 h 5358110"/>
                <a:gd name="connsiteX47" fmla="*/ 3357666 w 5476951"/>
                <a:gd name="connsiteY47" fmla="*/ 285061 h 5358110"/>
                <a:gd name="connsiteX0" fmla="*/ 3357666 w 5476951"/>
                <a:gd name="connsiteY0" fmla="*/ 285061 h 5358110"/>
                <a:gd name="connsiteX1" fmla="*/ 3905805 w 5476951"/>
                <a:gd name="connsiteY1" fmla="*/ 1625527 h 5358110"/>
                <a:gd name="connsiteX2" fmla="*/ 3897761 w 5476951"/>
                <a:gd name="connsiteY2" fmla="*/ 1921129 h 5358110"/>
                <a:gd name="connsiteX3" fmla="*/ 4346315 w 5476951"/>
                <a:gd name="connsiteY3" fmla="*/ 2784117 h 5358110"/>
                <a:gd name="connsiteX4" fmla="*/ 4835762 w 5476951"/>
                <a:gd name="connsiteY4" fmla="*/ 3221948 h 5358110"/>
                <a:gd name="connsiteX5" fmla="*/ 5030084 w 5476951"/>
                <a:gd name="connsiteY5" fmla="*/ 3339833 h 5358110"/>
                <a:gd name="connsiteX6" fmla="*/ 5250947 w 5476951"/>
                <a:gd name="connsiteY6" fmla="*/ 4911245 h 5358110"/>
                <a:gd name="connsiteX7" fmla="*/ 3679535 w 5476951"/>
                <a:gd name="connsiteY7" fmla="*/ 5132106 h 5358110"/>
                <a:gd name="connsiteX8" fmla="*/ 3608123 w 5476951"/>
                <a:gd name="connsiteY8" fmla="*/ 5071653 h 5358110"/>
                <a:gd name="connsiteX9" fmla="*/ 3606270 w 5476951"/>
                <a:gd name="connsiteY9" fmla="*/ 5071653 h 5358110"/>
                <a:gd name="connsiteX10" fmla="*/ 3605852 w 5476951"/>
                <a:gd name="connsiteY10" fmla="*/ 5071157 h 5358110"/>
                <a:gd name="connsiteX11" fmla="*/ 3594974 w 5476951"/>
                <a:gd name="connsiteY11" fmla="*/ 5061726 h 5358110"/>
                <a:gd name="connsiteX12" fmla="*/ 3593836 w 5476951"/>
                <a:gd name="connsiteY12" fmla="*/ 5059557 h 5358110"/>
                <a:gd name="connsiteX13" fmla="*/ 3581037 w 5476951"/>
                <a:gd name="connsiteY13" fmla="*/ 5048724 h 5358110"/>
                <a:gd name="connsiteX14" fmla="*/ 3498605 w 5476951"/>
                <a:gd name="connsiteY14" fmla="*/ 4961079 h 5358110"/>
                <a:gd name="connsiteX15" fmla="*/ 3474807 w 5476951"/>
                <a:gd name="connsiteY15" fmla="*/ 4928619 h 5358110"/>
                <a:gd name="connsiteX16" fmla="*/ 3467602 w 5476951"/>
                <a:gd name="connsiteY16" fmla="*/ 4920776 h 5358110"/>
                <a:gd name="connsiteX17" fmla="*/ 3463728 w 5476951"/>
                <a:gd name="connsiteY17" fmla="*/ 4915597 h 5358110"/>
                <a:gd name="connsiteX18" fmla="*/ 3460786 w 5476951"/>
                <a:gd name="connsiteY18" fmla="*/ 4913356 h 5358110"/>
                <a:gd name="connsiteX19" fmla="*/ 3436792 w 5476951"/>
                <a:gd name="connsiteY19" fmla="*/ 4887236 h 5358110"/>
                <a:gd name="connsiteX20" fmla="*/ 3256800 w 5476951"/>
                <a:gd name="connsiteY20" fmla="*/ 4738697 h 5358110"/>
                <a:gd name="connsiteX21" fmla="*/ 2986540 w 5476951"/>
                <a:gd name="connsiteY21" fmla="*/ 4608898 h 5358110"/>
                <a:gd name="connsiteX22" fmla="*/ 2962693 w 5476951"/>
                <a:gd name="connsiteY22" fmla="*/ 4603804 h 5358110"/>
                <a:gd name="connsiteX23" fmla="*/ 2923303 w 5476951"/>
                <a:gd name="connsiteY23" fmla="*/ 4592736 h 5358110"/>
                <a:gd name="connsiteX24" fmla="*/ 2882996 w 5476951"/>
                <a:gd name="connsiteY24" fmla="*/ 4584082 h 5358110"/>
                <a:gd name="connsiteX25" fmla="*/ 2794209 w 5476951"/>
                <a:gd name="connsiteY25" fmla="*/ 4559234 h 5358110"/>
                <a:gd name="connsiteX26" fmla="*/ 2458494 w 5476951"/>
                <a:gd name="connsiteY26" fmla="*/ 4523286 h 5358110"/>
                <a:gd name="connsiteX27" fmla="*/ 1746979 w 5476951"/>
                <a:gd name="connsiteY27" fmla="*/ 4763446 h 5358110"/>
                <a:gd name="connsiteX28" fmla="*/ 1735712 w 5476951"/>
                <a:gd name="connsiteY28" fmla="*/ 4781802 h 5358110"/>
                <a:gd name="connsiteX29" fmla="*/ 1734708 w 5476951"/>
                <a:gd name="connsiteY29" fmla="*/ 4782497 h 5358110"/>
                <a:gd name="connsiteX30" fmla="*/ 1710956 w 5476951"/>
                <a:gd name="connsiteY30" fmla="*/ 4807429 h 5358110"/>
                <a:gd name="connsiteX31" fmla="*/ 1708962 w 5476951"/>
                <a:gd name="connsiteY31" fmla="*/ 4812729 h 5358110"/>
                <a:gd name="connsiteX32" fmla="*/ 1702082 w 5476951"/>
                <a:gd name="connsiteY32" fmla="*/ 4815618 h 5358110"/>
                <a:gd name="connsiteX33" fmla="*/ 1665329 w 5476951"/>
                <a:gd name="connsiteY33" fmla="*/ 4859589 h 5358110"/>
                <a:gd name="connsiteX34" fmla="*/ 382689 w 5476951"/>
                <a:gd name="connsiteY34" fmla="*/ 4973251 h 5358110"/>
                <a:gd name="connsiteX35" fmla="*/ 193546 w 5476951"/>
                <a:gd name="connsiteY35" fmla="*/ 3627521 h 5358110"/>
                <a:gd name="connsiteX36" fmla="*/ 1539276 w 5476951"/>
                <a:gd name="connsiteY36" fmla="*/ 3438379 h 5358110"/>
                <a:gd name="connsiteX37" fmla="*/ 1877129 w 5476951"/>
                <a:gd name="connsiteY37" fmla="*/ 3697057 h 5358110"/>
                <a:gd name="connsiteX38" fmla="*/ 2216732 w 5476951"/>
                <a:gd name="connsiteY38" fmla="*/ 3844176 h 5358110"/>
                <a:gd name="connsiteX39" fmla="*/ 2646146 w 5476951"/>
                <a:gd name="connsiteY39" fmla="*/ 3863853 h 5358110"/>
                <a:gd name="connsiteX40" fmla="*/ 2648696 w 5476951"/>
                <a:gd name="connsiteY40" fmla="*/ 3862765 h 5358110"/>
                <a:gd name="connsiteX41" fmla="*/ 2689875 w 5476951"/>
                <a:gd name="connsiteY41" fmla="*/ 3855447 h 5358110"/>
                <a:gd name="connsiteX42" fmla="*/ 2936100 w 5476951"/>
                <a:gd name="connsiteY42" fmla="*/ 3658908 h 5358110"/>
                <a:gd name="connsiteX43" fmla="*/ 2838440 w 5476951"/>
                <a:gd name="connsiteY43" fmla="*/ 3290409 h 5358110"/>
                <a:gd name="connsiteX44" fmla="*/ 2028615 w 5476951"/>
                <a:gd name="connsiteY44" fmla="*/ 2748134 h 5358110"/>
                <a:gd name="connsiteX45" fmla="*/ 1654205 w 5476951"/>
                <a:gd name="connsiteY45" fmla="*/ 2545672 h 5358110"/>
                <a:gd name="connsiteX46" fmla="*/ 1375630 w 5476951"/>
                <a:gd name="connsiteY46" fmla="*/ 563636 h 5358110"/>
                <a:gd name="connsiteX47" fmla="*/ 3357666 w 5476951"/>
                <a:gd name="connsiteY47" fmla="*/ 285061 h 5358110"/>
                <a:gd name="connsiteX0" fmla="*/ 3357666 w 5476951"/>
                <a:gd name="connsiteY0" fmla="*/ 285061 h 5358110"/>
                <a:gd name="connsiteX1" fmla="*/ 3905805 w 5476951"/>
                <a:gd name="connsiteY1" fmla="*/ 1625527 h 5358110"/>
                <a:gd name="connsiteX2" fmla="*/ 3897761 w 5476951"/>
                <a:gd name="connsiteY2" fmla="*/ 1921129 h 5358110"/>
                <a:gd name="connsiteX3" fmla="*/ 4346315 w 5476951"/>
                <a:gd name="connsiteY3" fmla="*/ 2784117 h 5358110"/>
                <a:gd name="connsiteX4" fmla="*/ 4835762 w 5476951"/>
                <a:gd name="connsiteY4" fmla="*/ 3221948 h 5358110"/>
                <a:gd name="connsiteX5" fmla="*/ 5030084 w 5476951"/>
                <a:gd name="connsiteY5" fmla="*/ 3339833 h 5358110"/>
                <a:gd name="connsiteX6" fmla="*/ 5250947 w 5476951"/>
                <a:gd name="connsiteY6" fmla="*/ 4911245 h 5358110"/>
                <a:gd name="connsiteX7" fmla="*/ 3679535 w 5476951"/>
                <a:gd name="connsiteY7" fmla="*/ 5132106 h 5358110"/>
                <a:gd name="connsiteX8" fmla="*/ 3608123 w 5476951"/>
                <a:gd name="connsiteY8" fmla="*/ 5071653 h 5358110"/>
                <a:gd name="connsiteX9" fmla="*/ 3606270 w 5476951"/>
                <a:gd name="connsiteY9" fmla="*/ 5071653 h 5358110"/>
                <a:gd name="connsiteX10" fmla="*/ 3605852 w 5476951"/>
                <a:gd name="connsiteY10" fmla="*/ 5071157 h 5358110"/>
                <a:gd name="connsiteX11" fmla="*/ 3594974 w 5476951"/>
                <a:gd name="connsiteY11" fmla="*/ 5061726 h 5358110"/>
                <a:gd name="connsiteX12" fmla="*/ 3593836 w 5476951"/>
                <a:gd name="connsiteY12" fmla="*/ 5059557 h 5358110"/>
                <a:gd name="connsiteX13" fmla="*/ 3581037 w 5476951"/>
                <a:gd name="connsiteY13" fmla="*/ 5048724 h 5358110"/>
                <a:gd name="connsiteX14" fmla="*/ 3498605 w 5476951"/>
                <a:gd name="connsiteY14" fmla="*/ 4961079 h 5358110"/>
                <a:gd name="connsiteX15" fmla="*/ 3474807 w 5476951"/>
                <a:gd name="connsiteY15" fmla="*/ 4928619 h 5358110"/>
                <a:gd name="connsiteX16" fmla="*/ 3467602 w 5476951"/>
                <a:gd name="connsiteY16" fmla="*/ 4920776 h 5358110"/>
                <a:gd name="connsiteX17" fmla="*/ 3463728 w 5476951"/>
                <a:gd name="connsiteY17" fmla="*/ 4915597 h 5358110"/>
                <a:gd name="connsiteX18" fmla="*/ 3436792 w 5476951"/>
                <a:gd name="connsiteY18" fmla="*/ 4887236 h 5358110"/>
                <a:gd name="connsiteX19" fmla="*/ 3256800 w 5476951"/>
                <a:gd name="connsiteY19" fmla="*/ 4738697 h 5358110"/>
                <a:gd name="connsiteX20" fmla="*/ 2986540 w 5476951"/>
                <a:gd name="connsiteY20" fmla="*/ 4608898 h 5358110"/>
                <a:gd name="connsiteX21" fmla="*/ 2962693 w 5476951"/>
                <a:gd name="connsiteY21" fmla="*/ 4603804 h 5358110"/>
                <a:gd name="connsiteX22" fmla="*/ 2923303 w 5476951"/>
                <a:gd name="connsiteY22" fmla="*/ 4592736 h 5358110"/>
                <a:gd name="connsiteX23" fmla="*/ 2882996 w 5476951"/>
                <a:gd name="connsiteY23" fmla="*/ 4584082 h 5358110"/>
                <a:gd name="connsiteX24" fmla="*/ 2794209 w 5476951"/>
                <a:gd name="connsiteY24" fmla="*/ 4559234 h 5358110"/>
                <a:gd name="connsiteX25" fmla="*/ 2458494 w 5476951"/>
                <a:gd name="connsiteY25" fmla="*/ 4523286 h 5358110"/>
                <a:gd name="connsiteX26" fmla="*/ 1746979 w 5476951"/>
                <a:gd name="connsiteY26" fmla="*/ 4763446 h 5358110"/>
                <a:gd name="connsiteX27" fmla="*/ 1735712 w 5476951"/>
                <a:gd name="connsiteY27" fmla="*/ 4781802 h 5358110"/>
                <a:gd name="connsiteX28" fmla="*/ 1734708 w 5476951"/>
                <a:gd name="connsiteY28" fmla="*/ 4782497 h 5358110"/>
                <a:gd name="connsiteX29" fmla="*/ 1710956 w 5476951"/>
                <a:gd name="connsiteY29" fmla="*/ 4807429 h 5358110"/>
                <a:gd name="connsiteX30" fmla="*/ 1708962 w 5476951"/>
                <a:gd name="connsiteY30" fmla="*/ 4812729 h 5358110"/>
                <a:gd name="connsiteX31" fmla="*/ 1702082 w 5476951"/>
                <a:gd name="connsiteY31" fmla="*/ 4815618 h 5358110"/>
                <a:gd name="connsiteX32" fmla="*/ 1665329 w 5476951"/>
                <a:gd name="connsiteY32" fmla="*/ 4859589 h 5358110"/>
                <a:gd name="connsiteX33" fmla="*/ 382689 w 5476951"/>
                <a:gd name="connsiteY33" fmla="*/ 4973251 h 5358110"/>
                <a:gd name="connsiteX34" fmla="*/ 193546 w 5476951"/>
                <a:gd name="connsiteY34" fmla="*/ 3627521 h 5358110"/>
                <a:gd name="connsiteX35" fmla="*/ 1539276 w 5476951"/>
                <a:gd name="connsiteY35" fmla="*/ 3438379 h 5358110"/>
                <a:gd name="connsiteX36" fmla="*/ 1877129 w 5476951"/>
                <a:gd name="connsiteY36" fmla="*/ 3697057 h 5358110"/>
                <a:gd name="connsiteX37" fmla="*/ 2216732 w 5476951"/>
                <a:gd name="connsiteY37" fmla="*/ 3844176 h 5358110"/>
                <a:gd name="connsiteX38" fmla="*/ 2646146 w 5476951"/>
                <a:gd name="connsiteY38" fmla="*/ 3863853 h 5358110"/>
                <a:gd name="connsiteX39" fmla="*/ 2648696 w 5476951"/>
                <a:gd name="connsiteY39" fmla="*/ 3862765 h 5358110"/>
                <a:gd name="connsiteX40" fmla="*/ 2689875 w 5476951"/>
                <a:gd name="connsiteY40" fmla="*/ 3855447 h 5358110"/>
                <a:gd name="connsiteX41" fmla="*/ 2936100 w 5476951"/>
                <a:gd name="connsiteY41" fmla="*/ 3658908 h 5358110"/>
                <a:gd name="connsiteX42" fmla="*/ 2838440 w 5476951"/>
                <a:gd name="connsiteY42" fmla="*/ 3290409 h 5358110"/>
                <a:gd name="connsiteX43" fmla="*/ 2028615 w 5476951"/>
                <a:gd name="connsiteY43" fmla="*/ 2748134 h 5358110"/>
                <a:gd name="connsiteX44" fmla="*/ 1654205 w 5476951"/>
                <a:gd name="connsiteY44" fmla="*/ 2545672 h 5358110"/>
                <a:gd name="connsiteX45" fmla="*/ 1375630 w 5476951"/>
                <a:gd name="connsiteY45" fmla="*/ 563636 h 5358110"/>
                <a:gd name="connsiteX46" fmla="*/ 3357666 w 5476951"/>
                <a:gd name="connsiteY46" fmla="*/ 285061 h 5358110"/>
                <a:gd name="connsiteX0" fmla="*/ 3357666 w 5476951"/>
                <a:gd name="connsiteY0" fmla="*/ 285061 h 5358110"/>
                <a:gd name="connsiteX1" fmla="*/ 3905805 w 5476951"/>
                <a:gd name="connsiteY1" fmla="*/ 1625527 h 5358110"/>
                <a:gd name="connsiteX2" fmla="*/ 3897761 w 5476951"/>
                <a:gd name="connsiteY2" fmla="*/ 1921129 h 5358110"/>
                <a:gd name="connsiteX3" fmla="*/ 4346315 w 5476951"/>
                <a:gd name="connsiteY3" fmla="*/ 2784117 h 5358110"/>
                <a:gd name="connsiteX4" fmla="*/ 4835762 w 5476951"/>
                <a:gd name="connsiteY4" fmla="*/ 3221948 h 5358110"/>
                <a:gd name="connsiteX5" fmla="*/ 5030084 w 5476951"/>
                <a:gd name="connsiteY5" fmla="*/ 3339833 h 5358110"/>
                <a:gd name="connsiteX6" fmla="*/ 5250947 w 5476951"/>
                <a:gd name="connsiteY6" fmla="*/ 4911245 h 5358110"/>
                <a:gd name="connsiteX7" fmla="*/ 3679535 w 5476951"/>
                <a:gd name="connsiteY7" fmla="*/ 5132106 h 5358110"/>
                <a:gd name="connsiteX8" fmla="*/ 3608123 w 5476951"/>
                <a:gd name="connsiteY8" fmla="*/ 5071653 h 5358110"/>
                <a:gd name="connsiteX9" fmla="*/ 3606270 w 5476951"/>
                <a:gd name="connsiteY9" fmla="*/ 5071653 h 5358110"/>
                <a:gd name="connsiteX10" fmla="*/ 3605852 w 5476951"/>
                <a:gd name="connsiteY10" fmla="*/ 5071157 h 5358110"/>
                <a:gd name="connsiteX11" fmla="*/ 3594974 w 5476951"/>
                <a:gd name="connsiteY11" fmla="*/ 5061726 h 5358110"/>
                <a:gd name="connsiteX12" fmla="*/ 3593836 w 5476951"/>
                <a:gd name="connsiteY12" fmla="*/ 5059557 h 5358110"/>
                <a:gd name="connsiteX13" fmla="*/ 3581037 w 5476951"/>
                <a:gd name="connsiteY13" fmla="*/ 5048724 h 5358110"/>
                <a:gd name="connsiteX14" fmla="*/ 3498605 w 5476951"/>
                <a:gd name="connsiteY14" fmla="*/ 4961079 h 5358110"/>
                <a:gd name="connsiteX15" fmla="*/ 3474807 w 5476951"/>
                <a:gd name="connsiteY15" fmla="*/ 4928619 h 5358110"/>
                <a:gd name="connsiteX16" fmla="*/ 3467602 w 5476951"/>
                <a:gd name="connsiteY16" fmla="*/ 4920776 h 5358110"/>
                <a:gd name="connsiteX17" fmla="*/ 3436792 w 5476951"/>
                <a:gd name="connsiteY17" fmla="*/ 4887236 h 5358110"/>
                <a:gd name="connsiteX18" fmla="*/ 3256800 w 5476951"/>
                <a:gd name="connsiteY18" fmla="*/ 4738697 h 5358110"/>
                <a:gd name="connsiteX19" fmla="*/ 2986540 w 5476951"/>
                <a:gd name="connsiteY19" fmla="*/ 4608898 h 5358110"/>
                <a:gd name="connsiteX20" fmla="*/ 2962693 w 5476951"/>
                <a:gd name="connsiteY20" fmla="*/ 4603804 h 5358110"/>
                <a:gd name="connsiteX21" fmla="*/ 2923303 w 5476951"/>
                <a:gd name="connsiteY21" fmla="*/ 4592736 h 5358110"/>
                <a:gd name="connsiteX22" fmla="*/ 2882996 w 5476951"/>
                <a:gd name="connsiteY22" fmla="*/ 4584082 h 5358110"/>
                <a:gd name="connsiteX23" fmla="*/ 2794209 w 5476951"/>
                <a:gd name="connsiteY23" fmla="*/ 4559234 h 5358110"/>
                <a:gd name="connsiteX24" fmla="*/ 2458494 w 5476951"/>
                <a:gd name="connsiteY24" fmla="*/ 4523286 h 5358110"/>
                <a:gd name="connsiteX25" fmla="*/ 1746979 w 5476951"/>
                <a:gd name="connsiteY25" fmla="*/ 4763446 h 5358110"/>
                <a:gd name="connsiteX26" fmla="*/ 1735712 w 5476951"/>
                <a:gd name="connsiteY26" fmla="*/ 4781802 h 5358110"/>
                <a:gd name="connsiteX27" fmla="*/ 1734708 w 5476951"/>
                <a:gd name="connsiteY27" fmla="*/ 4782497 h 5358110"/>
                <a:gd name="connsiteX28" fmla="*/ 1710956 w 5476951"/>
                <a:gd name="connsiteY28" fmla="*/ 4807429 h 5358110"/>
                <a:gd name="connsiteX29" fmla="*/ 1708962 w 5476951"/>
                <a:gd name="connsiteY29" fmla="*/ 4812729 h 5358110"/>
                <a:gd name="connsiteX30" fmla="*/ 1702082 w 5476951"/>
                <a:gd name="connsiteY30" fmla="*/ 4815618 h 5358110"/>
                <a:gd name="connsiteX31" fmla="*/ 1665329 w 5476951"/>
                <a:gd name="connsiteY31" fmla="*/ 4859589 h 5358110"/>
                <a:gd name="connsiteX32" fmla="*/ 382689 w 5476951"/>
                <a:gd name="connsiteY32" fmla="*/ 4973251 h 5358110"/>
                <a:gd name="connsiteX33" fmla="*/ 193546 w 5476951"/>
                <a:gd name="connsiteY33" fmla="*/ 3627521 h 5358110"/>
                <a:gd name="connsiteX34" fmla="*/ 1539276 w 5476951"/>
                <a:gd name="connsiteY34" fmla="*/ 3438379 h 5358110"/>
                <a:gd name="connsiteX35" fmla="*/ 1877129 w 5476951"/>
                <a:gd name="connsiteY35" fmla="*/ 3697057 h 5358110"/>
                <a:gd name="connsiteX36" fmla="*/ 2216732 w 5476951"/>
                <a:gd name="connsiteY36" fmla="*/ 3844176 h 5358110"/>
                <a:gd name="connsiteX37" fmla="*/ 2646146 w 5476951"/>
                <a:gd name="connsiteY37" fmla="*/ 3863853 h 5358110"/>
                <a:gd name="connsiteX38" fmla="*/ 2648696 w 5476951"/>
                <a:gd name="connsiteY38" fmla="*/ 3862765 h 5358110"/>
                <a:gd name="connsiteX39" fmla="*/ 2689875 w 5476951"/>
                <a:gd name="connsiteY39" fmla="*/ 3855447 h 5358110"/>
                <a:gd name="connsiteX40" fmla="*/ 2936100 w 5476951"/>
                <a:gd name="connsiteY40" fmla="*/ 3658908 h 5358110"/>
                <a:gd name="connsiteX41" fmla="*/ 2838440 w 5476951"/>
                <a:gd name="connsiteY41" fmla="*/ 3290409 h 5358110"/>
                <a:gd name="connsiteX42" fmla="*/ 2028615 w 5476951"/>
                <a:gd name="connsiteY42" fmla="*/ 2748134 h 5358110"/>
                <a:gd name="connsiteX43" fmla="*/ 1654205 w 5476951"/>
                <a:gd name="connsiteY43" fmla="*/ 2545672 h 5358110"/>
                <a:gd name="connsiteX44" fmla="*/ 1375630 w 5476951"/>
                <a:gd name="connsiteY44" fmla="*/ 563636 h 5358110"/>
                <a:gd name="connsiteX45" fmla="*/ 3357666 w 5476951"/>
                <a:gd name="connsiteY45" fmla="*/ 285061 h 5358110"/>
                <a:gd name="connsiteX0" fmla="*/ 3357666 w 5476951"/>
                <a:gd name="connsiteY0" fmla="*/ 285061 h 5358110"/>
                <a:gd name="connsiteX1" fmla="*/ 3905805 w 5476951"/>
                <a:gd name="connsiteY1" fmla="*/ 1625527 h 5358110"/>
                <a:gd name="connsiteX2" fmla="*/ 3897761 w 5476951"/>
                <a:gd name="connsiteY2" fmla="*/ 1921129 h 5358110"/>
                <a:gd name="connsiteX3" fmla="*/ 4346315 w 5476951"/>
                <a:gd name="connsiteY3" fmla="*/ 2784117 h 5358110"/>
                <a:gd name="connsiteX4" fmla="*/ 4835762 w 5476951"/>
                <a:gd name="connsiteY4" fmla="*/ 3221948 h 5358110"/>
                <a:gd name="connsiteX5" fmla="*/ 5030084 w 5476951"/>
                <a:gd name="connsiteY5" fmla="*/ 3339833 h 5358110"/>
                <a:gd name="connsiteX6" fmla="*/ 5250947 w 5476951"/>
                <a:gd name="connsiteY6" fmla="*/ 4911245 h 5358110"/>
                <a:gd name="connsiteX7" fmla="*/ 3679535 w 5476951"/>
                <a:gd name="connsiteY7" fmla="*/ 5132106 h 5358110"/>
                <a:gd name="connsiteX8" fmla="*/ 3608123 w 5476951"/>
                <a:gd name="connsiteY8" fmla="*/ 5071653 h 5358110"/>
                <a:gd name="connsiteX9" fmla="*/ 3606270 w 5476951"/>
                <a:gd name="connsiteY9" fmla="*/ 5071653 h 5358110"/>
                <a:gd name="connsiteX10" fmla="*/ 3605852 w 5476951"/>
                <a:gd name="connsiteY10" fmla="*/ 5071157 h 5358110"/>
                <a:gd name="connsiteX11" fmla="*/ 3594974 w 5476951"/>
                <a:gd name="connsiteY11" fmla="*/ 5061726 h 5358110"/>
                <a:gd name="connsiteX12" fmla="*/ 3593836 w 5476951"/>
                <a:gd name="connsiteY12" fmla="*/ 5059557 h 5358110"/>
                <a:gd name="connsiteX13" fmla="*/ 3581037 w 5476951"/>
                <a:gd name="connsiteY13" fmla="*/ 5048724 h 5358110"/>
                <a:gd name="connsiteX14" fmla="*/ 3498605 w 5476951"/>
                <a:gd name="connsiteY14" fmla="*/ 4961079 h 5358110"/>
                <a:gd name="connsiteX15" fmla="*/ 3474807 w 5476951"/>
                <a:gd name="connsiteY15" fmla="*/ 4928619 h 5358110"/>
                <a:gd name="connsiteX16" fmla="*/ 3436792 w 5476951"/>
                <a:gd name="connsiteY16" fmla="*/ 4887236 h 5358110"/>
                <a:gd name="connsiteX17" fmla="*/ 3256800 w 5476951"/>
                <a:gd name="connsiteY17" fmla="*/ 4738697 h 5358110"/>
                <a:gd name="connsiteX18" fmla="*/ 2986540 w 5476951"/>
                <a:gd name="connsiteY18" fmla="*/ 4608898 h 5358110"/>
                <a:gd name="connsiteX19" fmla="*/ 2962693 w 5476951"/>
                <a:gd name="connsiteY19" fmla="*/ 4603804 h 5358110"/>
                <a:gd name="connsiteX20" fmla="*/ 2923303 w 5476951"/>
                <a:gd name="connsiteY20" fmla="*/ 4592736 h 5358110"/>
                <a:gd name="connsiteX21" fmla="*/ 2882996 w 5476951"/>
                <a:gd name="connsiteY21" fmla="*/ 4584082 h 5358110"/>
                <a:gd name="connsiteX22" fmla="*/ 2794209 w 5476951"/>
                <a:gd name="connsiteY22" fmla="*/ 4559234 h 5358110"/>
                <a:gd name="connsiteX23" fmla="*/ 2458494 w 5476951"/>
                <a:gd name="connsiteY23" fmla="*/ 4523286 h 5358110"/>
                <a:gd name="connsiteX24" fmla="*/ 1746979 w 5476951"/>
                <a:gd name="connsiteY24" fmla="*/ 4763446 h 5358110"/>
                <a:gd name="connsiteX25" fmla="*/ 1735712 w 5476951"/>
                <a:gd name="connsiteY25" fmla="*/ 4781802 h 5358110"/>
                <a:gd name="connsiteX26" fmla="*/ 1734708 w 5476951"/>
                <a:gd name="connsiteY26" fmla="*/ 4782497 h 5358110"/>
                <a:gd name="connsiteX27" fmla="*/ 1710956 w 5476951"/>
                <a:gd name="connsiteY27" fmla="*/ 4807429 h 5358110"/>
                <a:gd name="connsiteX28" fmla="*/ 1708962 w 5476951"/>
                <a:gd name="connsiteY28" fmla="*/ 4812729 h 5358110"/>
                <a:gd name="connsiteX29" fmla="*/ 1702082 w 5476951"/>
                <a:gd name="connsiteY29" fmla="*/ 4815618 h 5358110"/>
                <a:gd name="connsiteX30" fmla="*/ 1665329 w 5476951"/>
                <a:gd name="connsiteY30" fmla="*/ 4859589 h 5358110"/>
                <a:gd name="connsiteX31" fmla="*/ 382689 w 5476951"/>
                <a:gd name="connsiteY31" fmla="*/ 4973251 h 5358110"/>
                <a:gd name="connsiteX32" fmla="*/ 193546 w 5476951"/>
                <a:gd name="connsiteY32" fmla="*/ 3627521 h 5358110"/>
                <a:gd name="connsiteX33" fmla="*/ 1539276 w 5476951"/>
                <a:gd name="connsiteY33" fmla="*/ 3438379 h 5358110"/>
                <a:gd name="connsiteX34" fmla="*/ 1877129 w 5476951"/>
                <a:gd name="connsiteY34" fmla="*/ 3697057 h 5358110"/>
                <a:gd name="connsiteX35" fmla="*/ 2216732 w 5476951"/>
                <a:gd name="connsiteY35" fmla="*/ 3844176 h 5358110"/>
                <a:gd name="connsiteX36" fmla="*/ 2646146 w 5476951"/>
                <a:gd name="connsiteY36" fmla="*/ 3863853 h 5358110"/>
                <a:gd name="connsiteX37" fmla="*/ 2648696 w 5476951"/>
                <a:gd name="connsiteY37" fmla="*/ 3862765 h 5358110"/>
                <a:gd name="connsiteX38" fmla="*/ 2689875 w 5476951"/>
                <a:gd name="connsiteY38" fmla="*/ 3855447 h 5358110"/>
                <a:gd name="connsiteX39" fmla="*/ 2936100 w 5476951"/>
                <a:gd name="connsiteY39" fmla="*/ 3658908 h 5358110"/>
                <a:gd name="connsiteX40" fmla="*/ 2838440 w 5476951"/>
                <a:gd name="connsiteY40" fmla="*/ 3290409 h 5358110"/>
                <a:gd name="connsiteX41" fmla="*/ 2028615 w 5476951"/>
                <a:gd name="connsiteY41" fmla="*/ 2748134 h 5358110"/>
                <a:gd name="connsiteX42" fmla="*/ 1654205 w 5476951"/>
                <a:gd name="connsiteY42" fmla="*/ 2545672 h 5358110"/>
                <a:gd name="connsiteX43" fmla="*/ 1375630 w 5476951"/>
                <a:gd name="connsiteY43" fmla="*/ 563636 h 5358110"/>
                <a:gd name="connsiteX44" fmla="*/ 3357666 w 5476951"/>
                <a:gd name="connsiteY44" fmla="*/ 285061 h 5358110"/>
                <a:gd name="connsiteX0" fmla="*/ 3357666 w 5476951"/>
                <a:gd name="connsiteY0" fmla="*/ 285061 h 5358110"/>
                <a:gd name="connsiteX1" fmla="*/ 3905805 w 5476951"/>
                <a:gd name="connsiteY1" fmla="*/ 1625527 h 5358110"/>
                <a:gd name="connsiteX2" fmla="*/ 3897761 w 5476951"/>
                <a:gd name="connsiteY2" fmla="*/ 1921129 h 5358110"/>
                <a:gd name="connsiteX3" fmla="*/ 4346315 w 5476951"/>
                <a:gd name="connsiteY3" fmla="*/ 2784117 h 5358110"/>
                <a:gd name="connsiteX4" fmla="*/ 4835762 w 5476951"/>
                <a:gd name="connsiteY4" fmla="*/ 3221948 h 5358110"/>
                <a:gd name="connsiteX5" fmla="*/ 5030084 w 5476951"/>
                <a:gd name="connsiteY5" fmla="*/ 3339833 h 5358110"/>
                <a:gd name="connsiteX6" fmla="*/ 5250947 w 5476951"/>
                <a:gd name="connsiteY6" fmla="*/ 4911245 h 5358110"/>
                <a:gd name="connsiteX7" fmla="*/ 3679535 w 5476951"/>
                <a:gd name="connsiteY7" fmla="*/ 5132106 h 5358110"/>
                <a:gd name="connsiteX8" fmla="*/ 3608123 w 5476951"/>
                <a:gd name="connsiteY8" fmla="*/ 5071653 h 5358110"/>
                <a:gd name="connsiteX9" fmla="*/ 3606270 w 5476951"/>
                <a:gd name="connsiteY9" fmla="*/ 5071653 h 5358110"/>
                <a:gd name="connsiteX10" fmla="*/ 3605852 w 5476951"/>
                <a:gd name="connsiteY10" fmla="*/ 5071157 h 5358110"/>
                <a:gd name="connsiteX11" fmla="*/ 3594974 w 5476951"/>
                <a:gd name="connsiteY11" fmla="*/ 5061726 h 5358110"/>
                <a:gd name="connsiteX12" fmla="*/ 3593836 w 5476951"/>
                <a:gd name="connsiteY12" fmla="*/ 5059557 h 5358110"/>
                <a:gd name="connsiteX13" fmla="*/ 3581037 w 5476951"/>
                <a:gd name="connsiteY13" fmla="*/ 5048724 h 5358110"/>
                <a:gd name="connsiteX14" fmla="*/ 3498605 w 5476951"/>
                <a:gd name="connsiteY14" fmla="*/ 4961079 h 5358110"/>
                <a:gd name="connsiteX15" fmla="*/ 3436792 w 5476951"/>
                <a:gd name="connsiteY15" fmla="*/ 4887236 h 5358110"/>
                <a:gd name="connsiteX16" fmla="*/ 3256800 w 5476951"/>
                <a:gd name="connsiteY16" fmla="*/ 4738697 h 5358110"/>
                <a:gd name="connsiteX17" fmla="*/ 2986540 w 5476951"/>
                <a:gd name="connsiteY17" fmla="*/ 4608898 h 5358110"/>
                <a:gd name="connsiteX18" fmla="*/ 2962693 w 5476951"/>
                <a:gd name="connsiteY18" fmla="*/ 4603804 h 5358110"/>
                <a:gd name="connsiteX19" fmla="*/ 2923303 w 5476951"/>
                <a:gd name="connsiteY19" fmla="*/ 4592736 h 5358110"/>
                <a:gd name="connsiteX20" fmla="*/ 2882996 w 5476951"/>
                <a:gd name="connsiteY20" fmla="*/ 4584082 h 5358110"/>
                <a:gd name="connsiteX21" fmla="*/ 2794209 w 5476951"/>
                <a:gd name="connsiteY21" fmla="*/ 4559234 h 5358110"/>
                <a:gd name="connsiteX22" fmla="*/ 2458494 w 5476951"/>
                <a:gd name="connsiteY22" fmla="*/ 4523286 h 5358110"/>
                <a:gd name="connsiteX23" fmla="*/ 1746979 w 5476951"/>
                <a:gd name="connsiteY23" fmla="*/ 4763446 h 5358110"/>
                <a:gd name="connsiteX24" fmla="*/ 1735712 w 5476951"/>
                <a:gd name="connsiteY24" fmla="*/ 4781802 h 5358110"/>
                <a:gd name="connsiteX25" fmla="*/ 1734708 w 5476951"/>
                <a:gd name="connsiteY25" fmla="*/ 4782497 h 5358110"/>
                <a:gd name="connsiteX26" fmla="*/ 1710956 w 5476951"/>
                <a:gd name="connsiteY26" fmla="*/ 4807429 h 5358110"/>
                <a:gd name="connsiteX27" fmla="*/ 1708962 w 5476951"/>
                <a:gd name="connsiteY27" fmla="*/ 4812729 h 5358110"/>
                <a:gd name="connsiteX28" fmla="*/ 1702082 w 5476951"/>
                <a:gd name="connsiteY28" fmla="*/ 4815618 h 5358110"/>
                <a:gd name="connsiteX29" fmla="*/ 1665329 w 5476951"/>
                <a:gd name="connsiteY29" fmla="*/ 4859589 h 5358110"/>
                <a:gd name="connsiteX30" fmla="*/ 382689 w 5476951"/>
                <a:gd name="connsiteY30" fmla="*/ 4973251 h 5358110"/>
                <a:gd name="connsiteX31" fmla="*/ 193546 w 5476951"/>
                <a:gd name="connsiteY31" fmla="*/ 3627521 h 5358110"/>
                <a:gd name="connsiteX32" fmla="*/ 1539276 w 5476951"/>
                <a:gd name="connsiteY32" fmla="*/ 3438379 h 5358110"/>
                <a:gd name="connsiteX33" fmla="*/ 1877129 w 5476951"/>
                <a:gd name="connsiteY33" fmla="*/ 3697057 h 5358110"/>
                <a:gd name="connsiteX34" fmla="*/ 2216732 w 5476951"/>
                <a:gd name="connsiteY34" fmla="*/ 3844176 h 5358110"/>
                <a:gd name="connsiteX35" fmla="*/ 2646146 w 5476951"/>
                <a:gd name="connsiteY35" fmla="*/ 3863853 h 5358110"/>
                <a:gd name="connsiteX36" fmla="*/ 2648696 w 5476951"/>
                <a:gd name="connsiteY36" fmla="*/ 3862765 h 5358110"/>
                <a:gd name="connsiteX37" fmla="*/ 2689875 w 5476951"/>
                <a:gd name="connsiteY37" fmla="*/ 3855447 h 5358110"/>
                <a:gd name="connsiteX38" fmla="*/ 2936100 w 5476951"/>
                <a:gd name="connsiteY38" fmla="*/ 3658908 h 5358110"/>
                <a:gd name="connsiteX39" fmla="*/ 2838440 w 5476951"/>
                <a:gd name="connsiteY39" fmla="*/ 3290409 h 5358110"/>
                <a:gd name="connsiteX40" fmla="*/ 2028615 w 5476951"/>
                <a:gd name="connsiteY40" fmla="*/ 2748134 h 5358110"/>
                <a:gd name="connsiteX41" fmla="*/ 1654205 w 5476951"/>
                <a:gd name="connsiteY41" fmla="*/ 2545672 h 5358110"/>
                <a:gd name="connsiteX42" fmla="*/ 1375630 w 5476951"/>
                <a:gd name="connsiteY42" fmla="*/ 563636 h 5358110"/>
                <a:gd name="connsiteX43" fmla="*/ 3357666 w 5476951"/>
                <a:gd name="connsiteY43" fmla="*/ 285061 h 5358110"/>
                <a:gd name="connsiteX0" fmla="*/ 3357666 w 5476951"/>
                <a:gd name="connsiteY0" fmla="*/ 285061 h 5358110"/>
                <a:gd name="connsiteX1" fmla="*/ 3905805 w 5476951"/>
                <a:gd name="connsiteY1" fmla="*/ 1625527 h 5358110"/>
                <a:gd name="connsiteX2" fmla="*/ 3897761 w 5476951"/>
                <a:gd name="connsiteY2" fmla="*/ 1921129 h 5358110"/>
                <a:gd name="connsiteX3" fmla="*/ 4346315 w 5476951"/>
                <a:gd name="connsiteY3" fmla="*/ 2784117 h 5358110"/>
                <a:gd name="connsiteX4" fmla="*/ 4835762 w 5476951"/>
                <a:gd name="connsiteY4" fmla="*/ 3221948 h 5358110"/>
                <a:gd name="connsiteX5" fmla="*/ 5030084 w 5476951"/>
                <a:gd name="connsiteY5" fmla="*/ 3339833 h 5358110"/>
                <a:gd name="connsiteX6" fmla="*/ 5250947 w 5476951"/>
                <a:gd name="connsiteY6" fmla="*/ 4911245 h 5358110"/>
                <a:gd name="connsiteX7" fmla="*/ 3679535 w 5476951"/>
                <a:gd name="connsiteY7" fmla="*/ 5132106 h 5358110"/>
                <a:gd name="connsiteX8" fmla="*/ 3608123 w 5476951"/>
                <a:gd name="connsiteY8" fmla="*/ 5071653 h 5358110"/>
                <a:gd name="connsiteX9" fmla="*/ 3606270 w 5476951"/>
                <a:gd name="connsiteY9" fmla="*/ 5071653 h 5358110"/>
                <a:gd name="connsiteX10" fmla="*/ 3605852 w 5476951"/>
                <a:gd name="connsiteY10" fmla="*/ 5071157 h 5358110"/>
                <a:gd name="connsiteX11" fmla="*/ 3594974 w 5476951"/>
                <a:gd name="connsiteY11" fmla="*/ 5061726 h 5358110"/>
                <a:gd name="connsiteX12" fmla="*/ 3593836 w 5476951"/>
                <a:gd name="connsiteY12" fmla="*/ 5059557 h 5358110"/>
                <a:gd name="connsiteX13" fmla="*/ 3581037 w 5476951"/>
                <a:gd name="connsiteY13" fmla="*/ 5048724 h 5358110"/>
                <a:gd name="connsiteX14" fmla="*/ 3436792 w 5476951"/>
                <a:gd name="connsiteY14" fmla="*/ 4887236 h 5358110"/>
                <a:gd name="connsiteX15" fmla="*/ 3256800 w 5476951"/>
                <a:gd name="connsiteY15" fmla="*/ 4738697 h 5358110"/>
                <a:gd name="connsiteX16" fmla="*/ 2986540 w 5476951"/>
                <a:gd name="connsiteY16" fmla="*/ 4608898 h 5358110"/>
                <a:gd name="connsiteX17" fmla="*/ 2962693 w 5476951"/>
                <a:gd name="connsiteY17" fmla="*/ 4603804 h 5358110"/>
                <a:gd name="connsiteX18" fmla="*/ 2923303 w 5476951"/>
                <a:gd name="connsiteY18" fmla="*/ 4592736 h 5358110"/>
                <a:gd name="connsiteX19" fmla="*/ 2882996 w 5476951"/>
                <a:gd name="connsiteY19" fmla="*/ 4584082 h 5358110"/>
                <a:gd name="connsiteX20" fmla="*/ 2794209 w 5476951"/>
                <a:gd name="connsiteY20" fmla="*/ 4559234 h 5358110"/>
                <a:gd name="connsiteX21" fmla="*/ 2458494 w 5476951"/>
                <a:gd name="connsiteY21" fmla="*/ 4523286 h 5358110"/>
                <a:gd name="connsiteX22" fmla="*/ 1746979 w 5476951"/>
                <a:gd name="connsiteY22" fmla="*/ 4763446 h 5358110"/>
                <a:gd name="connsiteX23" fmla="*/ 1735712 w 5476951"/>
                <a:gd name="connsiteY23" fmla="*/ 4781802 h 5358110"/>
                <a:gd name="connsiteX24" fmla="*/ 1734708 w 5476951"/>
                <a:gd name="connsiteY24" fmla="*/ 4782497 h 5358110"/>
                <a:gd name="connsiteX25" fmla="*/ 1710956 w 5476951"/>
                <a:gd name="connsiteY25" fmla="*/ 4807429 h 5358110"/>
                <a:gd name="connsiteX26" fmla="*/ 1708962 w 5476951"/>
                <a:gd name="connsiteY26" fmla="*/ 4812729 h 5358110"/>
                <a:gd name="connsiteX27" fmla="*/ 1702082 w 5476951"/>
                <a:gd name="connsiteY27" fmla="*/ 4815618 h 5358110"/>
                <a:gd name="connsiteX28" fmla="*/ 1665329 w 5476951"/>
                <a:gd name="connsiteY28" fmla="*/ 4859589 h 5358110"/>
                <a:gd name="connsiteX29" fmla="*/ 382689 w 5476951"/>
                <a:gd name="connsiteY29" fmla="*/ 4973251 h 5358110"/>
                <a:gd name="connsiteX30" fmla="*/ 193546 w 5476951"/>
                <a:gd name="connsiteY30" fmla="*/ 3627521 h 5358110"/>
                <a:gd name="connsiteX31" fmla="*/ 1539276 w 5476951"/>
                <a:gd name="connsiteY31" fmla="*/ 3438379 h 5358110"/>
                <a:gd name="connsiteX32" fmla="*/ 1877129 w 5476951"/>
                <a:gd name="connsiteY32" fmla="*/ 3697057 h 5358110"/>
                <a:gd name="connsiteX33" fmla="*/ 2216732 w 5476951"/>
                <a:gd name="connsiteY33" fmla="*/ 3844176 h 5358110"/>
                <a:gd name="connsiteX34" fmla="*/ 2646146 w 5476951"/>
                <a:gd name="connsiteY34" fmla="*/ 3863853 h 5358110"/>
                <a:gd name="connsiteX35" fmla="*/ 2648696 w 5476951"/>
                <a:gd name="connsiteY35" fmla="*/ 3862765 h 5358110"/>
                <a:gd name="connsiteX36" fmla="*/ 2689875 w 5476951"/>
                <a:gd name="connsiteY36" fmla="*/ 3855447 h 5358110"/>
                <a:gd name="connsiteX37" fmla="*/ 2936100 w 5476951"/>
                <a:gd name="connsiteY37" fmla="*/ 3658908 h 5358110"/>
                <a:gd name="connsiteX38" fmla="*/ 2838440 w 5476951"/>
                <a:gd name="connsiteY38" fmla="*/ 3290409 h 5358110"/>
                <a:gd name="connsiteX39" fmla="*/ 2028615 w 5476951"/>
                <a:gd name="connsiteY39" fmla="*/ 2748134 h 5358110"/>
                <a:gd name="connsiteX40" fmla="*/ 1654205 w 5476951"/>
                <a:gd name="connsiteY40" fmla="*/ 2545672 h 5358110"/>
                <a:gd name="connsiteX41" fmla="*/ 1375630 w 5476951"/>
                <a:gd name="connsiteY41" fmla="*/ 563636 h 5358110"/>
                <a:gd name="connsiteX42" fmla="*/ 3357666 w 5476951"/>
                <a:gd name="connsiteY42" fmla="*/ 285061 h 5358110"/>
                <a:gd name="connsiteX0" fmla="*/ 3357666 w 5476951"/>
                <a:gd name="connsiteY0" fmla="*/ 285061 h 5358110"/>
                <a:gd name="connsiteX1" fmla="*/ 3905805 w 5476951"/>
                <a:gd name="connsiteY1" fmla="*/ 1625527 h 5358110"/>
                <a:gd name="connsiteX2" fmla="*/ 3897761 w 5476951"/>
                <a:gd name="connsiteY2" fmla="*/ 1921129 h 5358110"/>
                <a:gd name="connsiteX3" fmla="*/ 4346315 w 5476951"/>
                <a:gd name="connsiteY3" fmla="*/ 2784117 h 5358110"/>
                <a:gd name="connsiteX4" fmla="*/ 4835762 w 5476951"/>
                <a:gd name="connsiteY4" fmla="*/ 3221948 h 5358110"/>
                <a:gd name="connsiteX5" fmla="*/ 5030084 w 5476951"/>
                <a:gd name="connsiteY5" fmla="*/ 3339833 h 5358110"/>
                <a:gd name="connsiteX6" fmla="*/ 5250947 w 5476951"/>
                <a:gd name="connsiteY6" fmla="*/ 4911245 h 5358110"/>
                <a:gd name="connsiteX7" fmla="*/ 3679535 w 5476951"/>
                <a:gd name="connsiteY7" fmla="*/ 5132106 h 5358110"/>
                <a:gd name="connsiteX8" fmla="*/ 3608123 w 5476951"/>
                <a:gd name="connsiteY8" fmla="*/ 5071653 h 5358110"/>
                <a:gd name="connsiteX9" fmla="*/ 3606270 w 5476951"/>
                <a:gd name="connsiteY9" fmla="*/ 5071653 h 5358110"/>
                <a:gd name="connsiteX10" fmla="*/ 3605852 w 5476951"/>
                <a:gd name="connsiteY10" fmla="*/ 5071157 h 5358110"/>
                <a:gd name="connsiteX11" fmla="*/ 3594974 w 5476951"/>
                <a:gd name="connsiteY11" fmla="*/ 5061726 h 5358110"/>
                <a:gd name="connsiteX12" fmla="*/ 3593836 w 5476951"/>
                <a:gd name="connsiteY12" fmla="*/ 5059557 h 5358110"/>
                <a:gd name="connsiteX13" fmla="*/ 3581037 w 5476951"/>
                <a:gd name="connsiteY13" fmla="*/ 5048724 h 5358110"/>
                <a:gd name="connsiteX14" fmla="*/ 3436792 w 5476951"/>
                <a:gd name="connsiteY14" fmla="*/ 4887236 h 5358110"/>
                <a:gd name="connsiteX15" fmla="*/ 3256800 w 5476951"/>
                <a:gd name="connsiteY15" fmla="*/ 4738697 h 5358110"/>
                <a:gd name="connsiteX16" fmla="*/ 2986540 w 5476951"/>
                <a:gd name="connsiteY16" fmla="*/ 4608898 h 5358110"/>
                <a:gd name="connsiteX17" fmla="*/ 2962693 w 5476951"/>
                <a:gd name="connsiteY17" fmla="*/ 4603804 h 5358110"/>
                <a:gd name="connsiteX18" fmla="*/ 2923303 w 5476951"/>
                <a:gd name="connsiteY18" fmla="*/ 4592736 h 5358110"/>
                <a:gd name="connsiteX19" fmla="*/ 2794209 w 5476951"/>
                <a:gd name="connsiteY19" fmla="*/ 4559234 h 5358110"/>
                <a:gd name="connsiteX20" fmla="*/ 2458494 w 5476951"/>
                <a:gd name="connsiteY20" fmla="*/ 4523286 h 5358110"/>
                <a:gd name="connsiteX21" fmla="*/ 1746979 w 5476951"/>
                <a:gd name="connsiteY21" fmla="*/ 4763446 h 5358110"/>
                <a:gd name="connsiteX22" fmla="*/ 1735712 w 5476951"/>
                <a:gd name="connsiteY22" fmla="*/ 4781802 h 5358110"/>
                <a:gd name="connsiteX23" fmla="*/ 1734708 w 5476951"/>
                <a:gd name="connsiteY23" fmla="*/ 4782497 h 5358110"/>
                <a:gd name="connsiteX24" fmla="*/ 1710956 w 5476951"/>
                <a:gd name="connsiteY24" fmla="*/ 4807429 h 5358110"/>
                <a:gd name="connsiteX25" fmla="*/ 1708962 w 5476951"/>
                <a:gd name="connsiteY25" fmla="*/ 4812729 h 5358110"/>
                <a:gd name="connsiteX26" fmla="*/ 1702082 w 5476951"/>
                <a:gd name="connsiteY26" fmla="*/ 4815618 h 5358110"/>
                <a:gd name="connsiteX27" fmla="*/ 1665329 w 5476951"/>
                <a:gd name="connsiteY27" fmla="*/ 4859589 h 5358110"/>
                <a:gd name="connsiteX28" fmla="*/ 382689 w 5476951"/>
                <a:gd name="connsiteY28" fmla="*/ 4973251 h 5358110"/>
                <a:gd name="connsiteX29" fmla="*/ 193546 w 5476951"/>
                <a:gd name="connsiteY29" fmla="*/ 3627521 h 5358110"/>
                <a:gd name="connsiteX30" fmla="*/ 1539276 w 5476951"/>
                <a:gd name="connsiteY30" fmla="*/ 3438379 h 5358110"/>
                <a:gd name="connsiteX31" fmla="*/ 1877129 w 5476951"/>
                <a:gd name="connsiteY31" fmla="*/ 3697057 h 5358110"/>
                <a:gd name="connsiteX32" fmla="*/ 2216732 w 5476951"/>
                <a:gd name="connsiteY32" fmla="*/ 3844176 h 5358110"/>
                <a:gd name="connsiteX33" fmla="*/ 2646146 w 5476951"/>
                <a:gd name="connsiteY33" fmla="*/ 3863853 h 5358110"/>
                <a:gd name="connsiteX34" fmla="*/ 2648696 w 5476951"/>
                <a:gd name="connsiteY34" fmla="*/ 3862765 h 5358110"/>
                <a:gd name="connsiteX35" fmla="*/ 2689875 w 5476951"/>
                <a:gd name="connsiteY35" fmla="*/ 3855447 h 5358110"/>
                <a:gd name="connsiteX36" fmla="*/ 2936100 w 5476951"/>
                <a:gd name="connsiteY36" fmla="*/ 3658908 h 5358110"/>
                <a:gd name="connsiteX37" fmla="*/ 2838440 w 5476951"/>
                <a:gd name="connsiteY37" fmla="*/ 3290409 h 5358110"/>
                <a:gd name="connsiteX38" fmla="*/ 2028615 w 5476951"/>
                <a:gd name="connsiteY38" fmla="*/ 2748134 h 5358110"/>
                <a:gd name="connsiteX39" fmla="*/ 1654205 w 5476951"/>
                <a:gd name="connsiteY39" fmla="*/ 2545672 h 5358110"/>
                <a:gd name="connsiteX40" fmla="*/ 1375630 w 5476951"/>
                <a:gd name="connsiteY40" fmla="*/ 563636 h 5358110"/>
                <a:gd name="connsiteX41" fmla="*/ 3357666 w 5476951"/>
                <a:gd name="connsiteY41" fmla="*/ 285061 h 5358110"/>
                <a:gd name="connsiteX0" fmla="*/ 3357666 w 5476951"/>
                <a:gd name="connsiteY0" fmla="*/ 285061 h 5358110"/>
                <a:gd name="connsiteX1" fmla="*/ 3905805 w 5476951"/>
                <a:gd name="connsiteY1" fmla="*/ 1625527 h 5358110"/>
                <a:gd name="connsiteX2" fmla="*/ 3897761 w 5476951"/>
                <a:gd name="connsiteY2" fmla="*/ 1921129 h 5358110"/>
                <a:gd name="connsiteX3" fmla="*/ 4346315 w 5476951"/>
                <a:gd name="connsiteY3" fmla="*/ 2784117 h 5358110"/>
                <a:gd name="connsiteX4" fmla="*/ 4835762 w 5476951"/>
                <a:gd name="connsiteY4" fmla="*/ 3221948 h 5358110"/>
                <a:gd name="connsiteX5" fmla="*/ 5030084 w 5476951"/>
                <a:gd name="connsiteY5" fmla="*/ 3339833 h 5358110"/>
                <a:gd name="connsiteX6" fmla="*/ 5250947 w 5476951"/>
                <a:gd name="connsiteY6" fmla="*/ 4911245 h 5358110"/>
                <a:gd name="connsiteX7" fmla="*/ 3679535 w 5476951"/>
                <a:gd name="connsiteY7" fmla="*/ 5132106 h 5358110"/>
                <a:gd name="connsiteX8" fmla="*/ 3608123 w 5476951"/>
                <a:gd name="connsiteY8" fmla="*/ 5071653 h 5358110"/>
                <a:gd name="connsiteX9" fmla="*/ 3606270 w 5476951"/>
                <a:gd name="connsiteY9" fmla="*/ 5071653 h 5358110"/>
                <a:gd name="connsiteX10" fmla="*/ 3605852 w 5476951"/>
                <a:gd name="connsiteY10" fmla="*/ 5071157 h 5358110"/>
                <a:gd name="connsiteX11" fmla="*/ 3594974 w 5476951"/>
                <a:gd name="connsiteY11" fmla="*/ 5061726 h 5358110"/>
                <a:gd name="connsiteX12" fmla="*/ 3593836 w 5476951"/>
                <a:gd name="connsiteY12" fmla="*/ 5059557 h 5358110"/>
                <a:gd name="connsiteX13" fmla="*/ 3581037 w 5476951"/>
                <a:gd name="connsiteY13" fmla="*/ 5048724 h 5358110"/>
                <a:gd name="connsiteX14" fmla="*/ 3436792 w 5476951"/>
                <a:gd name="connsiteY14" fmla="*/ 4887236 h 5358110"/>
                <a:gd name="connsiteX15" fmla="*/ 3256800 w 5476951"/>
                <a:gd name="connsiteY15" fmla="*/ 4738697 h 5358110"/>
                <a:gd name="connsiteX16" fmla="*/ 2986540 w 5476951"/>
                <a:gd name="connsiteY16" fmla="*/ 4608898 h 5358110"/>
                <a:gd name="connsiteX17" fmla="*/ 2962693 w 5476951"/>
                <a:gd name="connsiteY17" fmla="*/ 4603804 h 5358110"/>
                <a:gd name="connsiteX18" fmla="*/ 2794209 w 5476951"/>
                <a:gd name="connsiteY18" fmla="*/ 4559234 h 5358110"/>
                <a:gd name="connsiteX19" fmla="*/ 2458494 w 5476951"/>
                <a:gd name="connsiteY19" fmla="*/ 4523286 h 5358110"/>
                <a:gd name="connsiteX20" fmla="*/ 1746979 w 5476951"/>
                <a:gd name="connsiteY20" fmla="*/ 4763446 h 5358110"/>
                <a:gd name="connsiteX21" fmla="*/ 1735712 w 5476951"/>
                <a:gd name="connsiteY21" fmla="*/ 4781802 h 5358110"/>
                <a:gd name="connsiteX22" fmla="*/ 1734708 w 5476951"/>
                <a:gd name="connsiteY22" fmla="*/ 4782497 h 5358110"/>
                <a:gd name="connsiteX23" fmla="*/ 1710956 w 5476951"/>
                <a:gd name="connsiteY23" fmla="*/ 4807429 h 5358110"/>
                <a:gd name="connsiteX24" fmla="*/ 1708962 w 5476951"/>
                <a:gd name="connsiteY24" fmla="*/ 4812729 h 5358110"/>
                <a:gd name="connsiteX25" fmla="*/ 1702082 w 5476951"/>
                <a:gd name="connsiteY25" fmla="*/ 4815618 h 5358110"/>
                <a:gd name="connsiteX26" fmla="*/ 1665329 w 5476951"/>
                <a:gd name="connsiteY26" fmla="*/ 4859589 h 5358110"/>
                <a:gd name="connsiteX27" fmla="*/ 382689 w 5476951"/>
                <a:gd name="connsiteY27" fmla="*/ 4973251 h 5358110"/>
                <a:gd name="connsiteX28" fmla="*/ 193546 w 5476951"/>
                <a:gd name="connsiteY28" fmla="*/ 3627521 h 5358110"/>
                <a:gd name="connsiteX29" fmla="*/ 1539276 w 5476951"/>
                <a:gd name="connsiteY29" fmla="*/ 3438379 h 5358110"/>
                <a:gd name="connsiteX30" fmla="*/ 1877129 w 5476951"/>
                <a:gd name="connsiteY30" fmla="*/ 3697057 h 5358110"/>
                <a:gd name="connsiteX31" fmla="*/ 2216732 w 5476951"/>
                <a:gd name="connsiteY31" fmla="*/ 3844176 h 5358110"/>
                <a:gd name="connsiteX32" fmla="*/ 2646146 w 5476951"/>
                <a:gd name="connsiteY32" fmla="*/ 3863853 h 5358110"/>
                <a:gd name="connsiteX33" fmla="*/ 2648696 w 5476951"/>
                <a:gd name="connsiteY33" fmla="*/ 3862765 h 5358110"/>
                <a:gd name="connsiteX34" fmla="*/ 2689875 w 5476951"/>
                <a:gd name="connsiteY34" fmla="*/ 3855447 h 5358110"/>
                <a:gd name="connsiteX35" fmla="*/ 2936100 w 5476951"/>
                <a:gd name="connsiteY35" fmla="*/ 3658908 h 5358110"/>
                <a:gd name="connsiteX36" fmla="*/ 2838440 w 5476951"/>
                <a:gd name="connsiteY36" fmla="*/ 3290409 h 5358110"/>
                <a:gd name="connsiteX37" fmla="*/ 2028615 w 5476951"/>
                <a:gd name="connsiteY37" fmla="*/ 2748134 h 5358110"/>
                <a:gd name="connsiteX38" fmla="*/ 1654205 w 5476951"/>
                <a:gd name="connsiteY38" fmla="*/ 2545672 h 5358110"/>
                <a:gd name="connsiteX39" fmla="*/ 1375630 w 5476951"/>
                <a:gd name="connsiteY39" fmla="*/ 563636 h 5358110"/>
                <a:gd name="connsiteX40" fmla="*/ 3357666 w 5476951"/>
                <a:gd name="connsiteY40" fmla="*/ 285061 h 5358110"/>
                <a:gd name="connsiteX0" fmla="*/ 3357666 w 5476951"/>
                <a:gd name="connsiteY0" fmla="*/ 285061 h 5358110"/>
                <a:gd name="connsiteX1" fmla="*/ 3905805 w 5476951"/>
                <a:gd name="connsiteY1" fmla="*/ 1625527 h 5358110"/>
                <a:gd name="connsiteX2" fmla="*/ 3897761 w 5476951"/>
                <a:gd name="connsiteY2" fmla="*/ 1921129 h 5358110"/>
                <a:gd name="connsiteX3" fmla="*/ 4346315 w 5476951"/>
                <a:gd name="connsiteY3" fmla="*/ 2784117 h 5358110"/>
                <a:gd name="connsiteX4" fmla="*/ 4835762 w 5476951"/>
                <a:gd name="connsiteY4" fmla="*/ 3221948 h 5358110"/>
                <a:gd name="connsiteX5" fmla="*/ 5030084 w 5476951"/>
                <a:gd name="connsiteY5" fmla="*/ 3339833 h 5358110"/>
                <a:gd name="connsiteX6" fmla="*/ 5250947 w 5476951"/>
                <a:gd name="connsiteY6" fmla="*/ 4911245 h 5358110"/>
                <a:gd name="connsiteX7" fmla="*/ 3679535 w 5476951"/>
                <a:gd name="connsiteY7" fmla="*/ 5132106 h 5358110"/>
                <a:gd name="connsiteX8" fmla="*/ 3608123 w 5476951"/>
                <a:gd name="connsiteY8" fmla="*/ 5071653 h 5358110"/>
                <a:gd name="connsiteX9" fmla="*/ 3606270 w 5476951"/>
                <a:gd name="connsiteY9" fmla="*/ 5071653 h 5358110"/>
                <a:gd name="connsiteX10" fmla="*/ 3605852 w 5476951"/>
                <a:gd name="connsiteY10" fmla="*/ 5071157 h 5358110"/>
                <a:gd name="connsiteX11" fmla="*/ 3594974 w 5476951"/>
                <a:gd name="connsiteY11" fmla="*/ 5061726 h 5358110"/>
                <a:gd name="connsiteX12" fmla="*/ 3593836 w 5476951"/>
                <a:gd name="connsiteY12" fmla="*/ 5059557 h 5358110"/>
                <a:gd name="connsiteX13" fmla="*/ 3581037 w 5476951"/>
                <a:gd name="connsiteY13" fmla="*/ 5048724 h 5358110"/>
                <a:gd name="connsiteX14" fmla="*/ 3436792 w 5476951"/>
                <a:gd name="connsiteY14" fmla="*/ 4887236 h 5358110"/>
                <a:gd name="connsiteX15" fmla="*/ 3256800 w 5476951"/>
                <a:gd name="connsiteY15" fmla="*/ 4738697 h 5358110"/>
                <a:gd name="connsiteX16" fmla="*/ 2986540 w 5476951"/>
                <a:gd name="connsiteY16" fmla="*/ 4608898 h 5358110"/>
                <a:gd name="connsiteX17" fmla="*/ 2794209 w 5476951"/>
                <a:gd name="connsiteY17" fmla="*/ 4559234 h 5358110"/>
                <a:gd name="connsiteX18" fmla="*/ 2458494 w 5476951"/>
                <a:gd name="connsiteY18" fmla="*/ 4523286 h 5358110"/>
                <a:gd name="connsiteX19" fmla="*/ 1746979 w 5476951"/>
                <a:gd name="connsiteY19" fmla="*/ 4763446 h 5358110"/>
                <a:gd name="connsiteX20" fmla="*/ 1735712 w 5476951"/>
                <a:gd name="connsiteY20" fmla="*/ 4781802 h 5358110"/>
                <a:gd name="connsiteX21" fmla="*/ 1734708 w 5476951"/>
                <a:gd name="connsiteY21" fmla="*/ 4782497 h 5358110"/>
                <a:gd name="connsiteX22" fmla="*/ 1710956 w 5476951"/>
                <a:gd name="connsiteY22" fmla="*/ 4807429 h 5358110"/>
                <a:gd name="connsiteX23" fmla="*/ 1708962 w 5476951"/>
                <a:gd name="connsiteY23" fmla="*/ 4812729 h 5358110"/>
                <a:gd name="connsiteX24" fmla="*/ 1702082 w 5476951"/>
                <a:gd name="connsiteY24" fmla="*/ 4815618 h 5358110"/>
                <a:gd name="connsiteX25" fmla="*/ 1665329 w 5476951"/>
                <a:gd name="connsiteY25" fmla="*/ 4859589 h 5358110"/>
                <a:gd name="connsiteX26" fmla="*/ 382689 w 5476951"/>
                <a:gd name="connsiteY26" fmla="*/ 4973251 h 5358110"/>
                <a:gd name="connsiteX27" fmla="*/ 193546 w 5476951"/>
                <a:gd name="connsiteY27" fmla="*/ 3627521 h 5358110"/>
                <a:gd name="connsiteX28" fmla="*/ 1539276 w 5476951"/>
                <a:gd name="connsiteY28" fmla="*/ 3438379 h 5358110"/>
                <a:gd name="connsiteX29" fmla="*/ 1877129 w 5476951"/>
                <a:gd name="connsiteY29" fmla="*/ 3697057 h 5358110"/>
                <a:gd name="connsiteX30" fmla="*/ 2216732 w 5476951"/>
                <a:gd name="connsiteY30" fmla="*/ 3844176 h 5358110"/>
                <a:gd name="connsiteX31" fmla="*/ 2646146 w 5476951"/>
                <a:gd name="connsiteY31" fmla="*/ 3863853 h 5358110"/>
                <a:gd name="connsiteX32" fmla="*/ 2648696 w 5476951"/>
                <a:gd name="connsiteY32" fmla="*/ 3862765 h 5358110"/>
                <a:gd name="connsiteX33" fmla="*/ 2689875 w 5476951"/>
                <a:gd name="connsiteY33" fmla="*/ 3855447 h 5358110"/>
                <a:gd name="connsiteX34" fmla="*/ 2936100 w 5476951"/>
                <a:gd name="connsiteY34" fmla="*/ 3658908 h 5358110"/>
                <a:gd name="connsiteX35" fmla="*/ 2838440 w 5476951"/>
                <a:gd name="connsiteY35" fmla="*/ 3290409 h 5358110"/>
                <a:gd name="connsiteX36" fmla="*/ 2028615 w 5476951"/>
                <a:gd name="connsiteY36" fmla="*/ 2748134 h 5358110"/>
                <a:gd name="connsiteX37" fmla="*/ 1654205 w 5476951"/>
                <a:gd name="connsiteY37" fmla="*/ 2545672 h 5358110"/>
                <a:gd name="connsiteX38" fmla="*/ 1375630 w 5476951"/>
                <a:gd name="connsiteY38" fmla="*/ 563636 h 5358110"/>
                <a:gd name="connsiteX39" fmla="*/ 3357666 w 5476951"/>
                <a:gd name="connsiteY39" fmla="*/ 285061 h 5358110"/>
                <a:gd name="connsiteX0" fmla="*/ 3357666 w 5476951"/>
                <a:gd name="connsiteY0" fmla="*/ 285061 h 5358110"/>
                <a:gd name="connsiteX1" fmla="*/ 3905805 w 5476951"/>
                <a:gd name="connsiteY1" fmla="*/ 1625527 h 5358110"/>
                <a:gd name="connsiteX2" fmla="*/ 3897761 w 5476951"/>
                <a:gd name="connsiteY2" fmla="*/ 1921129 h 5358110"/>
                <a:gd name="connsiteX3" fmla="*/ 4346315 w 5476951"/>
                <a:gd name="connsiteY3" fmla="*/ 2784117 h 5358110"/>
                <a:gd name="connsiteX4" fmla="*/ 4835762 w 5476951"/>
                <a:gd name="connsiteY4" fmla="*/ 3221948 h 5358110"/>
                <a:gd name="connsiteX5" fmla="*/ 5030084 w 5476951"/>
                <a:gd name="connsiteY5" fmla="*/ 3339833 h 5358110"/>
                <a:gd name="connsiteX6" fmla="*/ 5250947 w 5476951"/>
                <a:gd name="connsiteY6" fmla="*/ 4911245 h 5358110"/>
                <a:gd name="connsiteX7" fmla="*/ 3679535 w 5476951"/>
                <a:gd name="connsiteY7" fmla="*/ 5132106 h 5358110"/>
                <a:gd name="connsiteX8" fmla="*/ 3608123 w 5476951"/>
                <a:gd name="connsiteY8" fmla="*/ 5071653 h 5358110"/>
                <a:gd name="connsiteX9" fmla="*/ 3606270 w 5476951"/>
                <a:gd name="connsiteY9" fmla="*/ 5071653 h 5358110"/>
                <a:gd name="connsiteX10" fmla="*/ 3605852 w 5476951"/>
                <a:gd name="connsiteY10" fmla="*/ 5071157 h 5358110"/>
                <a:gd name="connsiteX11" fmla="*/ 3594974 w 5476951"/>
                <a:gd name="connsiteY11" fmla="*/ 5061726 h 5358110"/>
                <a:gd name="connsiteX12" fmla="*/ 3593836 w 5476951"/>
                <a:gd name="connsiteY12" fmla="*/ 5059557 h 5358110"/>
                <a:gd name="connsiteX13" fmla="*/ 3581037 w 5476951"/>
                <a:gd name="connsiteY13" fmla="*/ 5048724 h 5358110"/>
                <a:gd name="connsiteX14" fmla="*/ 3436792 w 5476951"/>
                <a:gd name="connsiteY14" fmla="*/ 4887236 h 5358110"/>
                <a:gd name="connsiteX15" fmla="*/ 3256800 w 5476951"/>
                <a:gd name="connsiteY15" fmla="*/ 4738697 h 5358110"/>
                <a:gd name="connsiteX16" fmla="*/ 2794209 w 5476951"/>
                <a:gd name="connsiteY16" fmla="*/ 4559234 h 5358110"/>
                <a:gd name="connsiteX17" fmla="*/ 2458494 w 5476951"/>
                <a:gd name="connsiteY17" fmla="*/ 4523286 h 5358110"/>
                <a:gd name="connsiteX18" fmla="*/ 1746979 w 5476951"/>
                <a:gd name="connsiteY18" fmla="*/ 4763446 h 5358110"/>
                <a:gd name="connsiteX19" fmla="*/ 1735712 w 5476951"/>
                <a:gd name="connsiteY19" fmla="*/ 4781802 h 5358110"/>
                <a:gd name="connsiteX20" fmla="*/ 1734708 w 5476951"/>
                <a:gd name="connsiteY20" fmla="*/ 4782497 h 5358110"/>
                <a:gd name="connsiteX21" fmla="*/ 1710956 w 5476951"/>
                <a:gd name="connsiteY21" fmla="*/ 4807429 h 5358110"/>
                <a:gd name="connsiteX22" fmla="*/ 1708962 w 5476951"/>
                <a:gd name="connsiteY22" fmla="*/ 4812729 h 5358110"/>
                <a:gd name="connsiteX23" fmla="*/ 1702082 w 5476951"/>
                <a:gd name="connsiteY23" fmla="*/ 4815618 h 5358110"/>
                <a:gd name="connsiteX24" fmla="*/ 1665329 w 5476951"/>
                <a:gd name="connsiteY24" fmla="*/ 4859589 h 5358110"/>
                <a:gd name="connsiteX25" fmla="*/ 382689 w 5476951"/>
                <a:gd name="connsiteY25" fmla="*/ 4973251 h 5358110"/>
                <a:gd name="connsiteX26" fmla="*/ 193546 w 5476951"/>
                <a:gd name="connsiteY26" fmla="*/ 3627521 h 5358110"/>
                <a:gd name="connsiteX27" fmla="*/ 1539276 w 5476951"/>
                <a:gd name="connsiteY27" fmla="*/ 3438379 h 5358110"/>
                <a:gd name="connsiteX28" fmla="*/ 1877129 w 5476951"/>
                <a:gd name="connsiteY28" fmla="*/ 3697057 h 5358110"/>
                <a:gd name="connsiteX29" fmla="*/ 2216732 w 5476951"/>
                <a:gd name="connsiteY29" fmla="*/ 3844176 h 5358110"/>
                <a:gd name="connsiteX30" fmla="*/ 2646146 w 5476951"/>
                <a:gd name="connsiteY30" fmla="*/ 3863853 h 5358110"/>
                <a:gd name="connsiteX31" fmla="*/ 2648696 w 5476951"/>
                <a:gd name="connsiteY31" fmla="*/ 3862765 h 5358110"/>
                <a:gd name="connsiteX32" fmla="*/ 2689875 w 5476951"/>
                <a:gd name="connsiteY32" fmla="*/ 3855447 h 5358110"/>
                <a:gd name="connsiteX33" fmla="*/ 2936100 w 5476951"/>
                <a:gd name="connsiteY33" fmla="*/ 3658908 h 5358110"/>
                <a:gd name="connsiteX34" fmla="*/ 2838440 w 5476951"/>
                <a:gd name="connsiteY34" fmla="*/ 3290409 h 5358110"/>
                <a:gd name="connsiteX35" fmla="*/ 2028615 w 5476951"/>
                <a:gd name="connsiteY35" fmla="*/ 2748134 h 5358110"/>
                <a:gd name="connsiteX36" fmla="*/ 1654205 w 5476951"/>
                <a:gd name="connsiteY36" fmla="*/ 2545672 h 5358110"/>
                <a:gd name="connsiteX37" fmla="*/ 1375630 w 5476951"/>
                <a:gd name="connsiteY37" fmla="*/ 563636 h 5358110"/>
                <a:gd name="connsiteX38" fmla="*/ 3357666 w 5476951"/>
                <a:gd name="connsiteY38" fmla="*/ 285061 h 5358110"/>
                <a:gd name="connsiteX0" fmla="*/ 3357666 w 5476951"/>
                <a:gd name="connsiteY0" fmla="*/ 285061 h 5358110"/>
                <a:gd name="connsiteX1" fmla="*/ 3905805 w 5476951"/>
                <a:gd name="connsiteY1" fmla="*/ 1625527 h 5358110"/>
                <a:gd name="connsiteX2" fmla="*/ 3897761 w 5476951"/>
                <a:gd name="connsiteY2" fmla="*/ 1921129 h 5358110"/>
                <a:gd name="connsiteX3" fmla="*/ 4346315 w 5476951"/>
                <a:gd name="connsiteY3" fmla="*/ 2784117 h 5358110"/>
                <a:gd name="connsiteX4" fmla="*/ 4835762 w 5476951"/>
                <a:gd name="connsiteY4" fmla="*/ 3221948 h 5358110"/>
                <a:gd name="connsiteX5" fmla="*/ 5030084 w 5476951"/>
                <a:gd name="connsiteY5" fmla="*/ 3339833 h 5358110"/>
                <a:gd name="connsiteX6" fmla="*/ 5250947 w 5476951"/>
                <a:gd name="connsiteY6" fmla="*/ 4911245 h 5358110"/>
                <a:gd name="connsiteX7" fmla="*/ 3679535 w 5476951"/>
                <a:gd name="connsiteY7" fmla="*/ 5132106 h 5358110"/>
                <a:gd name="connsiteX8" fmla="*/ 3608123 w 5476951"/>
                <a:gd name="connsiteY8" fmla="*/ 5071653 h 5358110"/>
                <a:gd name="connsiteX9" fmla="*/ 3606270 w 5476951"/>
                <a:gd name="connsiteY9" fmla="*/ 5071653 h 5358110"/>
                <a:gd name="connsiteX10" fmla="*/ 3605852 w 5476951"/>
                <a:gd name="connsiteY10" fmla="*/ 5071157 h 5358110"/>
                <a:gd name="connsiteX11" fmla="*/ 3594974 w 5476951"/>
                <a:gd name="connsiteY11" fmla="*/ 5061726 h 5358110"/>
                <a:gd name="connsiteX12" fmla="*/ 3581037 w 5476951"/>
                <a:gd name="connsiteY12" fmla="*/ 5048724 h 5358110"/>
                <a:gd name="connsiteX13" fmla="*/ 3436792 w 5476951"/>
                <a:gd name="connsiteY13" fmla="*/ 4887236 h 5358110"/>
                <a:gd name="connsiteX14" fmla="*/ 3256800 w 5476951"/>
                <a:gd name="connsiteY14" fmla="*/ 4738697 h 5358110"/>
                <a:gd name="connsiteX15" fmla="*/ 2794209 w 5476951"/>
                <a:gd name="connsiteY15" fmla="*/ 4559234 h 5358110"/>
                <a:gd name="connsiteX16" fmla="*/ 2458494 w 5476951"/>
                <a:gd name="connsiteY16" fmla="*/ 4523286 h 5358110"/>
                <a:gd name="connsiteX17" fmla="*/ 1746979 w 5476951"/>
                <a:gd name="connsiteY17" fmla="*/ 4763446 h 5358110"/>
                <a:gd name="connsiteX18" fmla="*/ 1735712 w 5476951"/>
                <a:gd name="connsiteY18" fmla="*/ 4781802 h 5358110"/>
                <a:gd name="connsiteX19" fmla="*/ 1734708 w 5476951"/>
                <a:gd name="connsiteY19" fmla="*/ 4782497 h 5358110"/>
                <a:gd name="connsiteX20" fmla="*/ 1710956 w 5476951"/>
                <a:gd name="connsiteY20" fmla="*/ 4807429 h 5358110"/>
                <a:gd name="connsiteX21" fmla="*/ 1708962 w 5476951"/>
                <a:gd name="connsiteY21" fmla="*/ 4812729 h 5358110"/>
                <a:gd name="connsiteX22" fmla="*/ 1702082 w 5476951"/>
                <a:gd name="connsiteY22" fmla="*/ 4815618 h 5358110"/>
                <a:gd name="connsiteX23" fmla="*/ 1665329 w 5476951"/>
                <a:gd name="connsiteY23" fmla="*/ 4859589 h 5358110"/>
                <a:gd name="connsiteX24" fmla="*/ 382689 w 5476951"/>
                <a:gd name="connsiteY24" fmla="*/ 4973251 h 5358110"/>
                <a:gd name="connsiteX25" fmla="*/ 193546 w 5476951"/>
                <a:gd name="connsiteY25" fmla="*/ 3627521 h 5358110"/>
                <a:gd name="connsiteX26" fmla="*/ 1539276 w 5476951"/>
                <a:gd name="connsiteY26" fmla="*/ 3438379 h 5358110"/>
                <a:gd name="connsiteX27" fmla="*/ 1877129 w 5476951"/>
                <a:gd name="connsiteY27" fmla="*/ 3697057 h 5358110"/>
                <a:gd name="connsiteX28" fmla="*/ 2216732 w 5476951"/>
                <a:gd name="connsiteY28" fmla="*/ 3844176 h 5358110"/>
                <a:gd name="connsiteX29" fmla="*/ 2646146 w 5476951"/>
                <a:gd name="connsiteY29" fmla="*/ 3863853 h 5358110"/>
                <a:gd name="connsiteX30" fmla="*/ 2648696 w 5476951"/>
                <a:gd name="connsiteY30" fmla="*/ 3862765 h 5358110"/>
                <a:gd name="connsiteX31" fmla="*/ 2689875 w 5476951"/>
                <a:gd name="connsiteY31" fmla="*/ 3855447 h 5358110"/>
                <a:gd name="connsiteX32" fmla="*/ 2936100 w 5476951"/>
                <a:gd name="connsiteY32" fmla="*/ 3658908 h 5358110"/>
                <a:gd name="connsiteX33" fmla="*/ 2838440 w 5476951"/>
                <a:gd name="connsiteY33" fmla="*/ 3290409 h 5358110"/>
                <a:gd name="connsiteX34" fmla="*/ 2028615 w 5476951"/>
                <a:gd name="connsiteY34" fmla="*/ 2748134 h 5358110"/>
                <a:gd name="connsiteX35" fmla="*/ 1654205 w 5476951"/>
                <a:gd name="connsiteY35" fmla="*/ 2545672 h 5358110"/>
                <a:gd name="connsiteX36" fmla="*/ 1375630 w 5476951"/>
                <a:gd name="connsiteY36" fmla="*/ 563636 h 5358110"/>
                <a:gd name="connsiteX37" fmla="*/ 3357666 w 5476951"/>
                <a:gd name="connsiteY37" fmla="*/ 285061 h 5358110"/>
                <a:gd name="connsiteX0" fmla="*/ 3357666 w 5476951"/>
                <a:gd name="connsiteY0" fmla="*/ 285061 h 5358110"/>
                <a:gd name="connsiteX1" fmla="*/ 3905805 w 5476951"/>
                <a:gd name="connsiteY1" fmla="*/ 1625527 h 5358110"/>
                <a:gd name="connsiteX2" fmla="*/ 3897761 w 5476951"/>
                <a:gd name="connsiteY2" fmla="*/ 1921129 h 5358110"/>
                <a:gd name="connsiteX3" fmla="*/ 4346315 w 5476951"/>
                <a:gd name="connsiteY3" fmla="*/ 2784117 h 5358110"/>
                <a:gd name="connsiteX4" fmla="*/ 4835762 w 5476951"/>
                <a:gd name="connsiteY4" fmla="*/ 3221948 h 5358110"/>
                <a:gd name="connsiteX5" fmla="*/ 5030084 w 5476951"/>
                <a:gd name="connsiteY5" fmla="*/ 3339833 h 5358110"/>
                <a:gd name="connsiteX6" fmla="*/ 5250947 w 5476951"/>
                <a:gd name="connsiteY6" fmla="*/ 4911245 h 5358110"/>
                <a:gd name="connsiteX7" fmla="*/ 3679535 w 5476951"/>
                <a:gd name="connsiteY7" fmla="*/ 5132106 h 5358110"/>
                <a:gd name="connsiteX8" fmla="*/ 3608123 w 5476951"/>
                <a:gd name="connsiteY8" fmla="*/ 5071653 h 5358110"/>
                <a:gd name="connsiteX9" fmla="*/ 3606270 w 5476951"/>
                <a:gd name="connsiteY9" fmla="*/ 5071653 h 5358110"/>
                <a:gd name="connsiteX10" fmla="*/ 3605852 w 5476951"/>
                <a:gd name="connsiteY10" fmla="*/ 5071157 h 5358110"/>
                <a:gd name="connsiteX11" fmla="*/ 3581037 w 5476951"/>
                <a:gd name="connsiteY11" fmla="*/ 5048724 h 5358110"/>
                <a:gd name="connsiteX12" fmla="*/ 3436792 w 5476951"/>
                <a:gd name="connsiteY12" fmla="*/ 4887236 h 5358110"/>
                <a:gd name="connsiteX13" fmla="*/ 3256800 w 5476951"/>
                <a:gd name="connsiteY13" fmla="*/ 4738697 h 5358110"/>
                <a:gd name="connsiteX14" fmla="*/ 2794209 w 5476951"/>
                <a:gd name="connsiteY14" fmla="*/ 4559234 h 5358110"/>
                <a:gd name="connsiteX15" fmla="*/ 2458494 w 5476951"/>
                <a:gd name="connsiteY15" fmla="*/ 4523286 h 5358110"/>
                <a:gd name="connsiteX16" fmla="*/ 1746979 w 5476951"/>
                <a:gd name="connsiteY16" fmla="*/ 4763446 h 5358110"/>
                <a:gd name="connsiteX17" fmla="*/ 1735712 w 5476951"/>
                <a:gd name="connsiteY17" fmla="*/ 4781802 h 5358110"/>
                <a:gd name="connsiteX18" fmla="*/ 1734708 w 5476951"/>
                <a:gd name="connsiteY18" fmla="*/ 4782497 h 5358110"/>
                <a:gd name="connsiteX19" fmla="*/ 1710956 w 5476951"/>
                <a:gd name="connsiteY19" fmla="*/ 4807429 h 5358110"/>
                <a:gd name="connsiteX20" fmla="*/ 1708962 w 5476951"/>
                <a:gd name="connsiteY20" fmla="*/ 4812729 h 5358110"/>
                <a:gd name="connsiteX21" fmla="*/ 1702082 w 5476951"/>
                <a:gd name="connsiteY21" fmla="*/ 4815618 h 5358110"/>
                <a:gd name="connsiteX22" fmla="*/ 1665329 w 5476951"/>
                <a:gd name="connsiteY22" fmla="*/ 4859589 h 5358110"/>
                <a:gd name="connsiteX23" fmla="*/ 382689 w 5476951"/>
                <a:gd name="connsiteY23" fmla="*/ 4973251 h 5358110"/>
                <a:gd name="connsiteX24" fmla="*/ 193546 w 5476951"/>
                <a:gd name="connsiteY24" fmla="*/ 3627521 h 5358110"/>
                <a:gd name="connsiteX25" fmla="*/ 1539276 w 5476951"/>
                <a:gd name="connsiteY25" fmla="*/ 3438379 h 5358110"/>
                <a:gd name="connsiteX26" fmla="*/ 1877129 w 5476951"/>
                <a:gd name="connsiteY26" fmla="*/ 3697057 h 5358110"/>
                <a:gd name="connsiteX27" fmla="*/ 2216732 w 5476951"/>
                <a:gd name="connsiteY27" fmla="*/ 3844176 h 5358110"/>
                <a:gd name="connsiteX28" fmla="*/ 2646146 w 5476951"/>
                <a:gd name="connsiteY28" fmla="*/ 3863853 h 5358110"/>
                <a:gd name="connsiteX29" fmla="*/ 2648696 w 5476951"/>
                <a:gd name="connsiteY29" fmla="*/ 3862765 h 5358110"/>
                <a:gd name="connsiteX30" fmla="*/ 2689875 w 5476951"/>
                <a:gd name="connsiteY30" fmla="*/ 3855447 h 5358110"/>
                <a:gd name="connsiteX31" fmla="*/ 2936100 w 5476951"/>
                <a:gd name="connsiteY31" fmla="*/ 3658908 h 5358110"/>
                <a:gd name="connsiteX32" fmla="*/ 2838440 w 5476951"/>
                <a:gd name="connsiteY32" fmla="*/ 3290409 h 5358110"/>
                <a:gd name="connsiteX33" fmla="*/ 2028615 w 5476951"/>
                <a:gd name="connsiteY33" fmla="*/ 2748134 h 5358110"/>
                <a:gd name="connsiteX34" fmla="*/ 1654205 w 5476951"/>
                <a:gd name="connsiteY34" fmla="*/ 2545672 h 5358110"/>
                <a:gd name="connsiteX35" fmla="*/ 1375630 w 5476951"/>
                <a:gd name="connsiteY35" fmla="*/ 563636 h 5358110"/>
                <a:gd name="connsiteX36" fmla="*/ 3357666 w 5476951"/>
                <a:gd name="connsiteY36" fmla="*/ 285061 h 5358110"/>
                <a:gd name="connsiteX0" fmla="*/ 3357666 w 5476951"/>
                <a:gd name="connsiteY0" fmla="*/ 285061 h 5358110"/>
                <a:gd name="connsiteX1" fmla="*/ 3905805 w 5476951"/>
                <a:gd name="connsiteY1" fmla="*/ 1625527 h 5358110"/>
                <a:gd name="connsiteX2" fmla="*/ 3897761 w 5476951"/>
                <a:gd name="connsiteY2" fmla="*/ 1921129 h 5358110"/>
                <a:gd name="connsiteX3" fmla="*/ 4346315 w 5476951"/>
                <a:gd name="connsiteY3" fmla="*/ 2784117 h 5358110"/>
                <a:gd name="connsiteX4" fmla="*/ 4835762 w 5476951"/>
                <a:gd name="connsiteY4" fmla="*/ 3221948 h 5358110"/>
                <a:gd name="connsiteX5" fmla="*/ 5030084 w 5476951"/>
                <a:gd name="connsiteY5" fmla="*/ 3339833 h 5358110"/>
                <a:gd name="connsiteX6" fmla="*/ 5250947 w 5476951"/>
                <a:gd name="connsiteY6" fmla="*/ 4911245 h 5358110"/>
                <a:gd name="connsiteX7" fmla="*/ 3679535 w 5476951"/>
                <a:gd name="connsiteY7" fmla="*/ 5132106 h 5358110"/>
                <a:gd name="connsiteX8" fmla="*/ 3608123 w 5476951"/>
                <a:gd name="connsiteY8" fmla="*/ 5071653 h 5358110"/>
                <a:gd name="connsiteX9" fmla="*/ 3606270 w 5476951"/>
                <a:gd name="connsiteY9" fmla="*/ 5071653 h 5358110"/>
                <a:gd name="connsiteX10" fmla="*/ 3581037 w 5476951"/>
                <a:gd name="connsiteY10" fmla="*/ 5048724 h 5358110"/>
                <a:gd name="connsiteX11" fmla="*/ 3436792 w 5476951"/>
                <a:gd name="connsiteY11" fmla="*/ 4887236 h 5358110"/>
                <a:gd name="connsiteX12" fmla="*/ 3256800 w 5476951"/>
                <a:gd name="connsiteY12" fmla="*/ 4738697 h 5358110"/>
                <a:gd name="connsiteX13" fmla="*/ 2794209 w 5476951"/>
                <a:gd name="connsiteY13" fmla="*/ 4559234 h 5358110"/>
                <a:gd name="connsiteX14" fmla="*/ 2458494 w 5476951"/>
                <a:gd name="connsiteY14" fmla="*/ 4523286 h 5358110"/>
                <a:gd name="connsiteX15" fmla="*/ 1746979 w 5476951"/>
                <a:gd name="connsiteY15" fmla="*/ 4763446 h 5358110"/>
                <a:gd name="connsiteX16" fmla="*/ 1735712 w 5476951"/>
                <a:gd name="connsiteY16" fmla="*/ 4781802 h 5358110"/>
                <a:gd name="connsiteX17" fmla="*/ 1734708 w 5476951"/>
                <a:gd name="connsiteY17" fmla="*/ 4782497 h 5358110"/>
                <a:gd name="connsiteX18" fmla="*/ 1710956 w 5476951"/>
                <a:gd name="connsiteY18" fmla="*/ 4807429 h 5358110"/>
                <a:gd name="connsiteX19" fmla="*/ 1708962 w 5476951"/>
                <a:gd name="connsiteY19" fmla="*/ 4812729 h 5358110"/>
                <a:gd name="connsiteX20" fmla="*/ 1702082 w 5476951"/>
                <a:gd name="connsiteY20" fmla="*/ 4815618 h 5358110"/>
                <a:gd name="connsiteX21" fmla="*/ 1665329 w 5476951"/>
                <a:gd name="connsiteY21" fmla="*/ 4859589 h 5358110"/>
                <a:gd name="connsiteX22" fmla="*/ 382689 w 5476951"/>
                <a:gd name="connsiteY22" fmla="*/ 4973251 h 5358110"/>
                <a:gd name="connsiteX23" fmla="*/ 193546 w 5476951"/>
                <a:gd name="connsiteY23" fmla="*/ 3627521 h 5358110"/>
                <a:gd name="connsiteX24" fmla="*/ 1539276 w 5476951"/>
                <a:gd name="connsiteY24" fmla="*/ 3438379 h 5358110"/>
                <a:gd name="connsiteX25" fmla="*/ 1877129 w 5476951"/>
                <a:gd name="connsiteY25" fmla="*/ 3697057 h 5358110"/>
                <a:gd name="connsiteX26" fmla="*/ 2216732 w 5476951"/>
                <a:gd name="connsiteY26" fmla="*/ 3844176 h 5358110"/>
                <a:gd name="connsiteX27" fmla="*/ 2646146 w 5476951"/>
                <a:gd name="connsiteY27" fmla="*/ 3863853 h 5358110"/>
                <a:gd name="connsiteX28" fmla="*/ 2648696 w 5476951"/>
                <a:gd name="connsiteY28" fmla="*/ 3862765 h 5358110"/>
                <a:gd name="connsiteX29" fmla="*/ 2689875 w 5476951"/>
                <a:gd name="connsiteY29" fmla="*/ 3855447 h 5358110"/>
                <a:gd name="connsiteX30" fmla="*/ 2936100 w 5476951"/>
                <a:gd name="connsiteY30" fmla="*/ 3658908 h 5358110"/>
                <a:gd name="connsiteX31" fmla="*/ 2838440 w 5476951"/>
                <a:gd name="connsiteY31" fmla="*/ 3290409 h 5358110"/>
                <a:gd name="connsiteX32" fmla="*/ 2028615 w 5476951"/>
                <a:gd name="connsiteY32" fmla="*/ 2748134 h 5358110"/>
                <a:gd name="connsiteX33" fmla="*/ 1654205 w 5476951"/>
                <a:gd name="connsiteY33" fmla="*/ 2545672 h 5358110"/>
                <a:gd name="connsiteX34" fmla="*/ 1375630 w 5476951"/>
                <a:gd name="connsiteY34" fmla="*/ 563636 h 5358110"/>
                <a:gd name="connsiteX35" fmla="*/ 3357666 w 5476951"/>
                <a:gd name="connsiteY35" fmla="*/ 285061 h 5358110"/>
                <a:gd name="connsiteX0" fmla="*/ 3357666 w 5476951"/>
                <a:gd name="connsiteY0" fmla="*/ 285061 h 5358110"/>
                <a:gd name="connsiteX1" fmla="*/ 3905805 w 5476951"/>
                <a:gd name="connsiteY1" fmla="*/ 1625527 h 5358110"/>
                <a:gd name="connsiteX2" fmla="*/ 3897761 w 5476951"/>
                <a:gd name="connsiteY2" fmla="*/ 1921129 h 5358110"/>
                <a:gd name="connsiteX3" fmla="*/ 4346315 w 5476951"/>
                <a:gd name="connsiteY3" fmla="*/ 2784117 h 5358110"/>
                <a:gd name="connsiteX4" fmla="*/ 4835762 w 5476951"/>
                <a:gd name="connsiteY4" fmla="*/ 3221948 h 5358110"/>
                <a:gd name="connsiteX5" fmla="*/ 5030084 w 5476951"/>
                <a:gd name="connsiteY5" fmla="*/ 3339833 h 5358110"/>
                <a:gd name="connsiteX6" fmla="*/ 5250947 w 5476951"/>
                <a:gd name="connsiteY6" fmla="*/ 4911245 h 5358110"/>
                <a:gd name="connsiteX7" fmla="*/ 3679535 w 5476951"/>
                <a:gd name="connsiteY7" fmla="*/ 5132106 h 5358110"/>
                <a:gd name="connsiteX8" fmla="*/ 3608123 w 5476951"/>
                <a:gd name="connsiteY8" fmla="*/ 5071653 h 5358110"/>
                <a:gd name="connsiteX9" fmla="*/ 3606270 w 5476951"/>
                <a:gd name="connsiteY9" fmla="*/ 5071653 h 5358110"/>
                <a:gd name="connsiteX10" fmla="*/ 3436792 w 5476951"/>
                <a:gd name="connsiteY10" fmla="*/ 4887236 h 5358110"/>
                <a:gd name="connsiteX11" fmla="*/ 3256800 w 5476951"/>
                <a:gd name="connsiteY11" fmla="*/ 4738697 h 5358110"/>
                <a:gd name="connsiteX12" fmla="*/ 2794209 w 5476951"/>
                <a:gd name="connsiteY12" fmla="*/ 4559234 h 5358110"/>
                <a:gd name="connsiteX13" fmla="*/ 2458494 w 5476951"/>
                <a:gd name="connsiteY13" fmla="*/ 4523286 h 5358110"/>
                <a:gd name="connsiteX14" fmla="*/ 1746979 w 5476951"/>
                <a:gd name="connsiteY14" fmla="*/ 4763446 h 5358110"/>
                <a:gd name="connsiteX15" fmla="*/ 1735712 w 5476951"/>
                <a:gd name="connsiteY15" fmla="*/ 4781802 h 5358110"/>
                <a:gd name="connsiteX16" fmla="*/ 1734708 w 5476951"/>
                <a:gd name="connsiteY16" fmla="*/ 4782497 h 5358110"/>
                <a:gd name="connsiteX17" fmla="*/ 1710956 w 5476951"/>
                <a:gd name="connsiteY17" fmla="*/ 4807429 h 5358110"/>
                <a:gd name="connsiteX18" fmla="*/ 1708962 w 5476951"/>
                <a:gd name="connsiteY18" fmla="*/ 4812729 h 5358110"/>
                <a:gd name="connsiteX19" fmla="*/ 1702082 w 5476951"/>
                <a:gd name="connsiteY19" fmla="*/ 4815618 h 5358110"/>
                <a:gd name="connsiteX20" fmla="*/ 1665329 w 5476951"/>
                <a:gd name="connsiteY20" fmla="*/ 4859589 h 5358110"/>
                <a:gd name="connsiteX21" fmla="*/ 382689 w 5476951"/>
                <a:gd name="connsiteY21" fmla="*/ 4973251 h 5358110"/>
                <a:gd name="connsiteX22" fmla="*/ 193546 w 5476951"/>
                <a:gd name="connsiteY22" fmla="*/ 3627521 h 5358110"/>
                <a:gd name="connsiteX23" fmla="*/ 1539276 w 5476951"/>
                <a:gd name="connsiteY23" fmla="*/ 3438379 h 5358110"/>
                <a:gd name="connsiteX24" fmla="*/ 1877129 w 5476951"/>
                <a:gd name="connsiteY24" fmla="*/ 3697057 h 5358110"/>
                <a:gd name="connsiteX25" fmla="*/ 2216732 w 5476951"/>
                <a:gd name="connsiteY25" fmla="*/ 3844176 h 5358110"/>
                <a:gd name="connsiteX26" fmla="*/ 2646146 w 5476951"/>
                <a:gd name="connsiteY26" fmla="*/ 3863853 h 5358110"/>
                <a:gd name="connsiteX27" fmla="*/ 2648696 w 5476951"/>
                <a:gd name="connsiteY27" fmla="*/ 3862765 h 5358110"/>
                <a:gd name="connsiteX28" fmla="*/ 2689875 w 5476951"/>
                <a:gd name="connsiteY28" fmla="*/ 3855447 h 5358110"/>
                <a:gd name="connsiteX29" fmla="*/ 2936100 w 5476951"/>
                <a:gd name="connsiteY29" fmla="*/ 3658908 h 5358110"/>
                <a:gd name="connsiteX30" fmla="*/ 2838440 w 5476951"/>
                <a:gd name="connsiteY30" fmla="*/ 3290409 h 5358110"/>
                <a:gd name="connsiteX31" fmla="*/ 2028615 w 5476951"/>
                <a:gd name="connsiteY31" fmla="*/ 2748134 h 5358110"/>
                <a:gd name="connsiteX32" fmla="*/ 1654205 w 5476951"/>
                <a:gd name="connsiteY32" fmla="*/ 2545672 h 5358110"/>
                <a:gd name="connsiteX33" fmla="*/ 1375630 w 5476951"/>
                <a:gd name="connsiteY33" fmla="*/ 563636 h 5358110"/>
                <a:gd name="connsiteX34" fmla="*/ 3357666 w 5476951"/>
                <a:gd name="connsiteY34" fmla="*/ 285061 h 5358110"/>
                <a:gd name="connsiteX0" fmla="*/ 3357666 w 5476951"/>
                <a:gd name="connsiteY0" fmla="*/ 285061 h 5358110"/>
                <a:gd name="connsiteX1" fmla="*/ 3905805 w 5476951"/>
                <a:gd name="connsiteY1" fmla="*/ 1625527 h 5358110"/>
                <a:gd name="connsiteX2" fmla="*/ 3897761 w 5476951"/>
                <a:gd name="connsiteY2" fmla="*/ 1921129 h 5358110"/>
                <a:gd name="connsiteX3" fmla="*/ 4346315 w 5476951"/>
                <a:gd name="connsiteY3" fmla="*/ 2784117 h 5358110"/>
                <a:gd name="connsiteX4" fmla="*/ 4835762 w 5476951"/>
                <a:gd name="connsiteY4" fmla="*/ 3221948 h 5358110"/>
                <a:gd name="connsiteX5" fmla="*/ 5030084 w 5476951"/>
                <a:gd name="connsiteY5" fmla="*/ 3339833 h 5358110"/>
                <a:gd name="connsiteX6" fmla="*/ 5250947 w 5476951"/>
                <a:gd name="connsiteY6" fmla="*/ 4911245 h 5358110"/>
                <a:gd name="connsiteX7" fmla="*/ 3679535 w 5476951"/>
                <a:gd name="connsiteY7" fmla="*/ 5132106 h 5358110"/>
                <a:gd name="connsiteX8" fmla="*/ 3608123 w 5476951"/>
                <a:gd name="connsiteY8" fmla="*/ 5071653 h 5358110"/>
                <a:gd name="connsiteX9" fmla="*/ 3436792 w 5476951"/>
                <a:gd name="connsiteY9" fmla="*/ 4887236 h 5358110"/>
                <a:gd name="connsiteX10" fmla="*/ 3256800 w 5476951"/>
                <a:gd name="connsiteY10" fmla="*/ 4738697 h 5358110"/>
                <a:gd name="connsiteX11" fmla="*/ 2794209 w 5476951"/>
                <a:gd name="connsiteY11" fmla="*/ 4559234 h 5358110"/>
                <a:gd name="connsiteX12" fmla="*/ 2458494 w 5476951"/>
                <a:gd name="connsiteY12" fmla="*/ 4523286 h 5358110"/>
                <a:gd name="connsiteX13" fmla="*/ 1746979 w 5476951"/>
                <a:gd name="connsiteY13" fmla="*/ 4763446 h 5358110"/>
                <a:gd name="connsiteX14" fmla="*/ 1735712 w 5476951"/>
                <a:gd name="connsiteY14" fmla="*/ 4781802 h 5358110"/>
                <a:gd name="connsiteX15" fmla="*/ 1734708 w 5476951"/>
                <a:gd name="connsiteY15" fmla="*/ 4782497 h 5358110"/>
                <a:gd name="connsiteX16" fmla="*/ 1710956 w 5476951"/>
                <a:gd name="connsiteY16" fmla="*/ 4807429 h 5358110"/>
                <a:gd name="connsiteX17" fmla="*/ 1708962 w 5476951"/>
                <a:gd name="connsiteY17" fmla="*/ 4812729 h 5358110"/>
                <a:gd name="connsiteX18" fmla="*/ 1702082 w 5476951"/>
                <a:gd name="connsiteY18" fmla="*/ 4815618 h 5358110"/>
                <a:gd name="connsiteX19" fmla="*/ 1665329 w 5476951"/>
                <a:gd name="connsiteY19" fmla="*/ 4859589 h 5358110"/>
                <a:gd name="connsiteX20" fmla="*/ 382689 w 5476951"/>
                <a:gd name="connsiteY20" fmla="*/ 4973251 h 5358110"/>
                <a:gd name="connsiteX21" fmla="*/ 193546 w 5476951"/>
                <a:gd name="connsiteY21" fmla="*/ 3627521 h 5358110"/>
                <a:gd name="connsiteX22" fmla="*/ 1539276 w 5476951"/>
                <a:gd name="connsiteY22" fmla="*/ 3438379 h 5358110"/>
                <a:gd name="connsiteX23" fmla="*/ 1877129 w 5476951"/>
                <a:gd name="connsiteY23" fmla="*/ 3697057 h 5358110"/>
                <a:gd name="connsiteX24" fmla="*/ 2216732 w 5476951"/>
                <a:gd name="connsiteY24" fmla="*/ 3844176 h 5358110"/>
                <a:gd name="connsiteX25" fmla="*/ 2646146 w 5476951"/>
                <a:gd name="connsiteY25" fmla="*/ 3863853 h 5358110"/>
                <a:gd name="connsiteX26" fmla="*/ 2648696 w 5476951"/>
                <a:gd name="connsiteY26" fmla="*/ 3862765 h 5358110"/>
                <a:gd name="connsiteX27" fmla="*/ 2689875 w 5476951"/>
                <a:gd name="connsiteY27" fmla="*/ 3855447 h 5358110"/>
                <a:gd name="connsiteX28" fmla="*/ 2936100 w 5476951"/>
                <a:gd name="connsiteY28" fmla="*/ 3658908 h 5358110"/>
                <a:gd name="connsiteX29" fmla="*/ 2838440 w 5476951"/>
                <a:gd name="connsiteY29" fmla="*/ 3290409 h 5358110"/>
                <a:gd name="connsiteX30" fmla="*/ 2028615 w 5476951"/>
                <a:gd name="connsiteY30" fmla="*/ 2748134 h 5358110"/>
                <a:gd name="connsiteX31" fmla="*/ 1654205 w 5476951"/>
                <a:gd name="connsiteY31" fmla="*/ 2545672 h 5358110"/>
                <a:gd name="connsiteX32" fmla="*/ 1375630 w 5476951"/>
                <a:gd name="connsiteY32" fmla="*/ 563636 h 5358110"/>
                <a:gd name="connsiteX33" fmla="*/ 3357666 w 5476951"/>
                <a:gd name="connsiteY33" fmla="*/ 285061 h 5358110"/>
                <a:gd name="connsiteX0" fmla="*/ 3357666 w 5476951"/>
                <a:gd name="connsiteY0" fmla="*/ 285061 h 5358110"/>
                <a:gd name="connsiteX1" fmla="*/ 3905805 w 5476951"/>
                <a:gd name="connsiteY1" fmla="*/ 1625527 h 5358110"/>
                <a:gd name="connsiteX2" fmla="*/ 3897761 w 5476951"/>
                <a:gd name="connsiteY2" fmla="*/ 1921129 h 5358110"/>
                <a:gd name="connsiteX3" fmla="*/ 4346315 w 5476951"/>
                <a:gd name="connsiteY3" fmla="*/ 2784117 h 5358110"/>
                <a:gd name="connsiteX4" fmla="*/ 4835762 w 5476951"/>
                <a:gd name="connsiteY4" fmla="*/ 3221948 h 5358110"/>
                <a:gd name="connsiteX5" fmla="*/ 5030084 w 5476951"/>
                <a:gd name="connsiteY5" fmla="*/ 3339833 h 5358110"/>
                <a:gd name="connsiteX6" fmla="*/ 5250947 w 5476951"/>
                <a:gd name="connsiteY6" fmla="*/ 4911245 h 5358110"/>
                <a:gd name="connsiteX7" fmla="*/ 3679535 w 5476951"/>
                <a:gd name="connsiteY7" fmla="*/ 5132106 h 5358110"/>
                <a:gd name="connsiteX8" fmla="*/ 3608123 w 5476951"/>
                <a:gd name="connsiteY8" fmla="*/ 5071653 h 5358110"/>
                <a:gd name="connsiteX9" fmla="*/ 3436792 w 5476951"/>
                <a:gd name="connsiteY9" fmla="*/ 4887236 h 5358110"/>
                <a:gd name="connsiteX10" fmla="*/ 3207327 w 5476951"/>
                <a:gd name="connsiteY10" fmla="*/ 4713344 h 5358110"/>
                <a:gd name="connsiteX11" fmla="*/ 2794209 w 5476951"/>
                <a:gd name="connsiteY11" fmla="*/ 4559234 h 5358110"/>
                <a:gd name="connsiteX12" fmla="*/ 2458494 w 5476951"/>
                <a:gd name="connsiteY12" fmla="*/ 4523286 h 5358110"/>
                <a:gd name="connsiteX13" fmla="*/ 1746979 w 5476951"/>
                <a:gd name="connsiteY13" fmla="*/ 4763446 h 5358110"/>
                <a:gd name="connsiteX14" fmla="*/ 1735712 w 5476951"/>
                <a:gd name="connsiteY14" fmla="*/ 4781802 h 5358110"/>
                <a:gd name="connsiteX15" fmla="*/ 1734708 w 5476951"/>
                <a:gd name="connsiteY15" fmla="*/ 4782497 h 5358110"/>
                <a:gd name="connsiteX16" fmla="*/ 1710956 w 5476951"/>
                <a:gd name="connsiteY16" fmla="*/ 4807429 h 5358110"/>
                <a:gd name="connsiteX17" fmla="*/ 1708962 w 5476951"/>
                <a:gd name="connsiteY17" fmla="*/ 4812729 h 5358110"/>
                <a:gd name="connsiteX18" fmla="*/ 1702082 w 5476951"/>
                <a:gd name="connsiteY18" fmla="*/ 4815618 h 5358110"/>
                <a:gd name="connsiteX19" fmla="*/ 1665329 w 5476951"/>
                <a:gd name="connsiteY19" fmla="*/ 4859589 h 5358110"/>
                <a:gd name="connsiteX20" fmla="*/ 382689 w 5476951"/>
                <a:gd name="connsiteY20" fmla="*/ 4973251 h 5358110"/>
                <a:gd name="connsiteX21" fmla="*/ 193546 w 5476951"/>
                <a:gd name="connsiteY21" fmla="*/ 3627521 h 5358110"/>
                <a:gd name="connsiteX22" fmla="*/ 1539276 w 5476951"/>
                <a:gd name="connsiteY22" fmla="*/ 3438379 h 5358110"/>
                <a:gd name="connsiteX23" fmla="*/ 1877129 w 5476951"/>
                <a:gd name="connsiteY23" fmla="*/ 3697057 h 5358110"/>
                <a:gd name="connsiteX24" fmla="*/ 2216732 w 5476951"/>
                <a:gd name="connsiteY24" fmla="*/ 3844176 h 5358110"/>
                <a:gd name="connsiteX25" fmla="*/ 2646146 w 5476951"/>
                <a:gd name="connsiteY25" fmla="*/ 3863853 h 5358110"/>
                <a:gd name="connsiteX26" fmla="*/ 2648696 w 5476951"/>
                <a:gd name="connsiteY26" fmla="*/ 3862765 h 5358110"/>
                <a:gd name="connsiteX27" fmla="*/ 2689875 w 5476951"/>
                <a:gd name="connsiteY27" fmla="*/ 3855447 h 5358110"/>
                <a:gd name="connsiteX28" fmla="*/ 2936100 w 5476951"/>
                <a:gd name="connsiteY28" fmla="*/ 3658908 h 5358110"/>
                <a:gd name="connsiteX29" fmla="*/ 2838440 w 5476951"/>
                <a:gd name="connsiteY29" fmla="*/ 3290409 h 5358110"/>
                <a:gd name="connsiteX30" fmla="*/ 2028615 w 5476951"/>
                <a:gd name="connsiteY30" fmla="*/ 2748134 h 5358110"/>
                <a:gd name="connsiteX31" fmla="*/ 1654205 w 5476951"/>
                <a:gd name="connsiteY31" fmla="*/ 2545672 h 5358110"/>
                <a:gd name="connsiteX32" fmla="*/ 1375630 w 5476951"/>
                <a:gd name="connsiteY32" fmla="*/ 563636 h 5358110"/>
                <a:gd name="connsiteX33" fmla="*/ 3357666 w 5476951"/>
                <a:gd name="connsiteY33" fmla="*/ 285061 h 5358110"/>
                <a:gd name="connsiteX0" fmla="*/ 3357666 w 5476951"/>
                <a:gd name="connsiteY0" fmla="*/ 285061 h 5358110"/>
                <a:gd name="connsiteX1" fmla="*/ 3905805 w 5476951"/>
                <a:gd name="connsiteY1" fmla="*/ 1625527 h 5358110"/>
                <a:gd name="connsiteX2" fmla="*/ 3897761 w 5476951"/>
                <a:gd name="connsiteY2" fmla="*/ 1921129 h 5358110"/>
                <a:gd name="connsiteX3" fmla="*/ 4346315 w 5476951"/>
                <a:gd name="connsiteY3" fmla="*/ 2784117 h 5358110"/>
                <a:gd name="connsiteX4" fmla="*/ 4835762 w 5476951"/>
                <a:gd name="connsiteY4" fmla="*/ 3221948 h 5358110"/>
                <a:gd name="connsiteX5" fmla="*/ 5030084 w 5476951"/>
                <a:gd name="connsiteY5" fmla="*/ 3339833 h 5358110"/>
                <a:gd name="connsiteX6" fmla="*/ 5250947 w 5476951"/>
                <a:gd name="connsiteY6" fmla="*/ 4911245 h 5358110"/>
                <a:gd name="connsiteX7" fmla="*/ 3679535 w 5476951"/>
                <a:gd name="connsiteY7" fmla="*/ 5132106 h 5358110"/>
                <a:gd name="connsiteX8" fmla="*/ 3608123 w 5476951"/>
                <a:gd name="connsiteY8" fmla="*/ 5071653 h 5358110"/>
                <a:gd name="connsiteX9" fmla="*/ 3436792 w 5476951"/>
                <a:gd name="connsiteY9" fmla="*/ 4887236 h 5358110"/>
                <a:gd name="connsiteX10" fmla="*/ 3207327 w 5476951"/>
                <a:gd name="connsiteY10" fmla="*/ 4713344 h 5358110"/>
                <a:gd name="connsiteX11" fmla="*/ 2794209 w 5476951"/>
                <a:gd name="connsiteY11" fmla="*/ 4559234 h 5358110"/>
                <a:gd name="connsiteX12" fmla="*/ 2458494 w 5476951"/>
                <a:gd name="connsiteY12" fmla="*/ 4523286 h 5358110"/>
                <a:gd name="connsiteX13" fmla="*/ 1746979 w 5476951"/>
                <a:gd name="connsiteY13" fmla="*/ 4763446 h 5358110"/>
                <a:gd name="connsiteX14" fmla="*/ 1735712 w 5476951"/>
                <a:gd name="connsiteY14" fmla="*/ 4781802 h 5358110"/>
                <a:gd name="connsiteX15" fmla="*/ 1734708 w 5476951"/>
                <a:gd name="connsiteY15" fmla="*/ 4782497 h 5358110"/>
                <a:gd name="connsiteX16" fmla="*/ 1710956 w 5476951"/>
                <a:gd name="connsiteY16" fmla="*/ 4807429 h 5358110"/>
                <a:gd name="connsiteX17" fmla="*/ 1708962 w 5476951"/>
                <a:gd name="connsiteY17" fmla="*/ 4812729 h 5358110"/>
                <a:gd name="connsiteX18" fmla="*/ 1665329 w 5476951"/>
                <a:gd name="connsiteY18" fmla="*/ 4859589 h 5358110"/>
                <a:gd name="connsiteX19" fmla="*/ 382689 w 5476951"/>
                <a:gd name="connsiteY19" fmla="*/ 4973251 h 5358110"/>
                <a:gd name="connsiteX20" fmla="*/ 193546 w 5476951"/>
                <a:gd name="connsiteY20" fmla="*/ 3627521 h 5358110"/>
                <a:gd name="connsiteX21" fmla="*/ 1539276 w 5476951"/>
                <a:gd name="connsiteY21" fmla="*/ 3438379 h 5358110"/>
                <a:gd name="connsiteX22" fmla="*/ 1877129 w 5476951"/>
                <a:gd name="connsiteY22" fmla="*/ 3697057 h 5358110"/>
                <a:gd name="connsiteX23" fmla="*/ 2216732 w 5476951"/>
                <a:gd name="connsiteY23" fmla="*/ 3844176 h 5358110"/>
                <a:gd name="connsiteX24" fmla="*/ 2646146 w 5476951"/>
                <a:gd name="connsiteY24" fmla="*/ 3863853 h 5358110"/>
                <a:gd name="connsiteX25" fmla="*/ 2648696 w 5476951"/>
                <a:gd name="connsiteY25" fmla="*/ 3862765 h 5358110"/>
                <a:gd name="connsiteX26" fmla="*/ 2689875 w 5476951"/>
                <a:gd name="connsiteY26" fmla="*/ 3855447 h 5358110"/>
                <a:gd name="connsiteX27" fmla="*/ 2936100 w 5476951"/>
                <a:gd name="connsiteY27" fmla="*/ 3658908 h 5358110"/>
                <a:gd name="connsiteX28" fmla="*/ 2838440 w 5476951"/>
                <a:gd name="connsiteY28" fmla="*/ 3290409 h 5358110"/>
                <a:gd name="connsiteX29" fmla="*/ 2028615 w 5476951"/>
                <a:gd name="connsiteY29" fmla="*/ 2748134 h 5358110"/>
                <a:gd name="connsiteX30" fmla="*/ 1654205 w 5476951"/>
                <a:gd name="connsiteY30" fmla="*/ 2545672 h 5358110"/>
                <a:gd name="connsiteX31" fmla="*/ 1375630 w 5476951"/>
                <a:gd name="connsiteY31" fmla="*/ 563636 h 5358110"/>
                <a:gd name="connsiteX32" fmla="*/ 3357666 w 5476951"/>
                <a:gd name="connsiteY32" fmla="*/ 285061 h 5358110"/>
                <a:gd name="connsiteX0" fmla="*/ 3357666 w 5476951"/>
                <a:gd name="connsiteY0" fmla="*/ 285061 h 5358110"/>
                <a:gd name="connsiteX1" fmla="*/ 3905805 w 5476951"/>
                <a:gd name="connsiteY1" fmla="*/ 1625527 h 5358110"/>
                <a:gd name="connsiteX2" fmla="*/ 3897761 w 5476951"/>
                <a:gd name="connsiteY2" fmla="*/ 1921129 h 5358110"/>
                <a:gd name="connsiteX3" fmla="*/ 4346315 w 5476951"/>
                <a:gd name="connsiteY3" fmla="*/ 2784117 h 5358110"/>
                <a:gd name="connsiteX4" fmla="*/ 4835762 w 5476951"/>
                <a:gd name="connsiteY4" fmla="*/ 3221948 h 5358110"/>
                <a:gd name="connsiteX5" fmla="*/ 5030084 w 5476951"/>
                <a:gd name="connsiteY5" fmla="*/ 3339833 h 5358110"/>
                <a:gd name="connsiteX6" fmla="*/ 5250947 w 5476951"/>
                <a:gd name="connsiteY6" fmla="*/ 4911245 h 5358110"/>
                <a:gd name="connsiteX7" fmla="*/ 3679535 w 5476951"/>
                <a:gd name="connsiteY7" fmla="*/ 5132106 h 5358110"/>
                <a:gd name="connsiteX8" fmla="*/ 3608123 w 5476951"/>
                <a:gd name="connsiteY8" fmla="*/ 5071653 h 5358110"/>
                <a:gd name="connsiteX9" fmla="*/ 3436792 w 5476951"/>
                <a:gd name="connsiteY9" fmla="*/ 4887236 h 5358110"/>
                <a:gd name="connsiteX10" fmla="*/ 3207327 w 5476951"/>
                <a:gd name="connsiteY10" fmla="*/ 4713344 h 5358110"/>
                <a:gd name="connsiteX11" fmla="*/ 2794209 w 5476951"/>
                <a:gd name="connsiteY11" fmla="*/ 4559234 h 5358110"/>
                <a:gd name="connsiteX12" fmla="*/ 2458494 w 5476951"/>
                <a:gd name="connsiteY12" fmla="*/ 4523286 h 5358110"/>
                <a:gd name="connsiteX13" fmla="*/ 1746979 w 5476951"/>
                <a:gd name="connsiteY13" fmla="*/ 4763446 h 5358110"/>
                <a:gd name="connsiteX14" fmla="*/ 1735712 w 5476951"/>
                <a:gd name="connsiteY14" fmla="*/ 4781802 h 5358110"/>
                <a:gd name="connsiteX15" fmla="*/ 1734708 w 5476951"/>
                <a:gd name="connsiteY15" fmla="*/ 4782497 h 5358110"/>
                <a:gd name="connsiteX16" fmla="*/ 1710956 w 5476951"/>
                <a:gd name="connsiteY16" fmla="*/ 4807429 h 5358110"/>
                <a:gd name="connsiteX17" fmla="*/ 1665329 w 5476951"/>
                <a:gd name="connsiteY17" fmla="*/ 4859589 h 5358110"/>
                <a:gd name="connsiteX18" fmla="*/ 382689 w 5476951"/>
                <a:gd name="connsiteY18" fmla="*/ 4973251 h 5358110"/>
                <a:gd name="connsiteX19" fmla="*/ 193546 w 5476951"/>
                <a:gd name="connsiteY19" fmla="*/ 3627521 h 5358110"/>
                <a:gd name="connsiteX20" fmla="*/ 1539276 w 5476951"/>
                <a:gd name="connsiteY20" fmla="*/ 3438379 h 5358110"/>
                <a:gd name="connsiteX21" fmla="*/ 1877129 w 5476951"/>
                <a:gd name="connsiteY21" fmla="*/ 3697057 h 5358110"/>
                <a:gd name="connsiteX22" fmla="*/ 2216732 w 5476951"/>
                <a:gd name="connsiteY22" fmla="*/ 3844176 h 5358110"/>
                <a:gd name="connsiteX23" fmla="*/ 2646146 w 5476951"/>
                <a:gd name="connsiteY23" fmla="*/ 3863853 h 5358110"/>
                <a:gd name="connsiteX24" fmla="*/ 2648696 w 5476951"/>
                <a:gd name="connsiteY24" fmla="*/ 3862765 h 5358110"/>
                <a:gd name="connsiteX25" fmla="*/ 2689875 w 5476951"/>
                <a:gd name="connsiteY25" fmla="*/ 3855447 h 5358110"/>
                <a:gd name="connsiteX26" fmla="*/ 2936100 w 5476951"/>
                <a:gd name="connsiteY26" fmla="*/ 3658908 h 5358110"/>
                <a:gd name="connsiteX27" fmla="*/ 2838440 w 5476951"/>
                <a:gd name="connsiteY27" fmla="*/ 3290409 h 5358110"/>
                <a:gd name="connsiteX28" fmla="*/ 2028615 w 5476951"/>
                <a:gd name="connsiteY28" fmla="*/ 2748134 h 5358110"/>
                <a:gd name="connsiteX29" fmla="*/ 1654205 w 5476951"/>
                <a:gd name="connsiteY29" fmla="*/ 2545672 h 5358110"/>
                <a:gd name="connsiteX30" fmla="*/ 1375630 w 5476951"/>
                <a:gd name="connsiteY30" fmla="*/ 563636 h 5358110"/>
                <a:gd name="connsiteX31" fmla="*/ 3357666 w 5476951"/>
                <a:gd name="connsiteY31" fmla="*/ 285061 h 5358110"/>
                <a:gd name="connsiteX0" fmla="*/ 3357666 w 5476951"/>
                <a:gd name="connsiteY0" fmla="*/ 285061 h 5358110"/>
                <a:gd name="connsiteX1" fmla="*/ 3905805 w 5476951"/>
                <a:gd name="connsiteY1" fmla="*/ 1625527 h 5358110"/>
                <a:gd name="connsiteX2" fmla="*/ 3897761 w 5476951"/>
                <a:gd name="connsiteY2" fmla="*/ 1921129 h 5358110"/>
                <a:gd name="connsiteX3" fmla="*/ 4346315 w 5476951"/>
                <a:gd name="connsiteY3" fmla="*/ 2784117 h 5358110"/>
                <a:gd name="connsiteX4" fmla="*/ 4835762 w 5476951"/>
                <a:gd name="connsiteY4" fmla="*/ 3221948 h 5358110"/>
                <a:gd name="connsiteX5" fmla="*/ 5030084 w 5476951"/>
                <a:gd name="connsiteY5" fmla="*/ 3339833 h 5358110"/>
                <a:gd name="connsiteX6" fmla="*/ 5250947 w 5476951"/>
                <a:gd name="connsiteY6" fmla="*/ 4911245 h 5358110"/>
                <a:gd name="connsiteX7" fmla="*/ 3679535 w 5476951"/>
                <a:gd name="connsiteY7" fmla="*/ 5132106 h 5358110"/>
                <a:gd name="connsiteX8" fmla="*/ 3608123 w 5476951"/>
                <a:gd name="connsiteY8" fmla="*/ 5071653 h 5358110"/>
                <a:gd name="connsiteX9" fmla="*/ 3436792 w 5476951"/>
                <a:gd name="connsiteY9" fmla="*/ 4887236 h 5358110"/>
                <a:gd name="connsiteX10" fmla="*/ 3207327 w 5476951"/>
                <a:gd name="connsiteY10" fmla="*/ 4713344 h 5358110"/>
                <a:gd name="connsiteX11" fmla="*/ 2794209 w 5476951"/>
                <a:gd name="connsiteY11" fmla="*/ 4559234 h 5358110"/>
                <a:gd name="connsiteX12" fmla="*/ 2458494 w 5476951"/>
                <a:gd name="connsiteY12" fmla="*/ 4523286 h 5358110"/>
                <a:gd name="connsiteX13" fmla="*/ 1746979 w 5476951"/>
                <a:gd name="connsiteY13" fmla="*/ 4763446 h 5358110"/>
                <a:gd name="connsiteX14" fmla="*/ 1735712 w 5476951"/>
                <a:gd name="connsiteY14" fmla="*/ 4781802 h 5358110"/>
                <a:gd name="connsiteX15" fmla="*/ 1710956 w 5476951"/>
                <a:gd name="connsiteY15" fmla="*/ 4807429 h 5358110"/>
                <a:gd name="connsiteX16" fmla="*/ 1665329 w 5476951"/>
                <a:gd name="connsiteY16" fmla="*/ 4859589 h 5358110"/>
                <a:gd name="connsiteX17" fmla="*/ 382689 w 5476951"/>
                <a:gd name="connsiteY17" fmla="*/ 4973251 h 5358110"/>
                <a:gd name="connsiteX18" fmla="*/ 193546 w 5476951"/>
                <a:gd name="connsiteY18" fmla="*/ 3627521 h 5358110"/>
                <a:gd name="connsiteX19" fmla="*/ 1539276 w 5476951"/>
                <a:gd name="connsiteY19" fmla="*/ 3438379 h 5358110"/>
                <a:gd name="connsiteX20" fmla="*/ 1877129 w 5476951"/>
                <a:gd name="connsiteY20" fmla="*/ 3697057 h 5358110"/>
                <a:gd name="connsiteX21" fmla="*/ 2216732 w 5476951"/>
                <a:gd name="connsiteY21" fmla="*/ 3844176 h 5358110"/>
                <a:gd name="connsiteX22" fmla="*/ 2646146 w 5476951"/>
                <a:gd name="connsiteY22" fmla="*/ 3863853 h 5358110"/>
                <a:gd name="connsiteX23" fmla="*/ 2648696 w 5476951"/>
                <a:gd name="connsiteY23" fmla="*/ 3862765 h 5358110"/>
                <a:gd name="connsiteX24" fmla="*/ 2689875 w 5476951"/>
                <a:gd name="connsiteY24" fmla="*/ 3855447 h 5358110"/>
                <a:gd name="connsiteX25" fmla="*/ 2936100 w 5476951"/>
                <a:gd name="connsiteY25" fmla="*/ 3658908 h 5358110"/>
                <a:gd name="connsiteX26" fmla="*/ 2838440 w 5476951"/>
                <a:gd name="connsiteY26" fmla="*/ 3290409 h 5358110"/>
                <a:gd name="connsiteX27" fmla="*/ 2028615 w 5476951"/>
                <a:gd name="connsiteY27" fmla="*/ 2748134 h 5358110"/>
                <a:gd name="connsiteX28" fmla="*/ 1654205 w 5476951"/>
                <a:gd name="connsiteY28" fmla="*/ 2545672 h 5358110"/>
                <a:gd name="connsiteX29" fmla="*/ 1375630 w 5476951"/>
                <a:gd name="connsiteY29" fmla="*/ 563636 h 5358110"/>
                <a:gd name="connsiteX30" fmla="*/ 3357666 w 5476951"/>
                <a:gd name="connsiteY30" fmla="*/ 285061 h 5358110"/>
                <a:gd name="connsiteX0" fmla="*/ 3357666 w 5476951"/>
                <a:gd name="connsiteY0" fmla="*/ 285061 h 5358110"/>
                <a:gd name="connsiteX1" fmla="*/ 3905805 w 5476951"/>
                <a:gd name="connsiteY1" fmla="*/ 1625527 h 5358110"/>
                <a:gd name="connsiteX2" fmla="*/ 3897761 w 5476951"/>
                <a:gd name="connsiteY2" fmla="*/ 1921129 h 5358110"/>
                <a:gd name="connsiteX3" fmla="*/ 4346315 w 5476951"/>
                <a:gd name="connsiteY3" fmla="*/ 2784117 h 5358110"/>
                <a:gd name="connsiteX4" fmla="*/ 4835762 w 5476951"/>
                <a:gd name="connsiteY4" fmla="*/ 3221948 h 5358110"/>
                <a:gd name="connsiteX5" fmla="*/ 5030084 w 5476951"/>
                <a:gd name="connsiteY5" fmla="*/ 3339833 h 5358110"/>
                <a:gd name="connsiteX6" fmla="*/ 5250947 w 5476951"/>
                <a:gd name="connsiteY6" fmla="*/ 4911245 h 5358110"/>
                <a:gd name="connsiteX7" fmla="*/ 3679535 w 5476951"/>
                <a:gd name="connsiteY7" fmla="*/ 5132106 h 5358110"/>
                <a:gd name="connsiteX8" fmla="*/ 3608123 w 5476951"/>
                <a:gd name="connsiteY8" fmla="*/ 5071653 h 5358110"/>
                <a:gd name="connsiteX9" fmla="*/ 3436792 w 5476951"/>
                <a:gd name="connsiteY9" fmla="*/ 4887236 h 5358110"/>
                <a:gd name="connsiteX10" fmla="*/ 3207327 w 5476951"/>
                <a:gd name="connsiteY10" fmla="*/ 4713344 h 5358110"/>
                <a:gd name="connsiteX11" fmla="*/ 2794209 w 5476951"/>
                <a:gd name="connsiteY11" fmla="*/ 4559234 h 5358110"/>
                <a:gd name="connsiteX12" fmla="*/ 2458494 w 5476951"/>
                <a:gd name="connsiteY12" fmla="*/ 4523286 h 5358110"/>
                <a:gd name="connsiteX13" fmla="*/ 1746979 w 5476951"/>
                <a:gd name="connsiteY13" fmla="*/ 4763446 h 5358110"/>
                <a:gd name="connsiteX14" fmla="*/ 1710956 w 5476951"/>
                <a:gd name="connsiteY14" fmla="*/ 4807429 h 5358110"/>
                <a:gd name="connsiteX15" fmla="*/ 1665329 w 5476951"/>
                <a:gd name="connsiteY15" fmla="*/ 4859589 h 5358110"/>
                <a:gd name="connsiteX16" fmla="*/ 382689 w 5476951"/>
                <a:gd name="connsiteY16" fmla="*/ 4973251 h 5358110"/>
                <a:gd name="connsiteX17" fmla="*/ 193546 w 5476951"/>
                <a:gd name="connsiteY17" fmla="*/ 3627521 h 5358110"/>
                <a:gd name="connsiteX18" fmla="*/ 1539276 w 5476951"/>
                <a:gd name="connsiteY18" fmla="*/ 3438379 h 5358110"/>
                <a:gd name="connsiteX19" fmla="*/ 1877129 w 5476951"/>
                <a:gd name="connsiteY19" fmla="*/ 3697057 h 5358110"/>
                <a:gd name="connsiteX20" fmla="*/ 2216732 w 5476951"/>
                <a:gd name="connsiteY20" fmla="*/ 3844176 h 5358110"/>
                <a:gd name="connsiteX21" fmla="*/ 2646146 w 5476951"/>
                <a:gd name="connsiteY21" fmla="*/ 3863853 h 5358110"/>
                <a:gd name="connsiteX22" fmla="*/ 2648696 w 5476951"/>
                <a:gd name="connsiteY22" fmla="*/ 3862765 h 5358110"/>
                <a:gd name="connsiteX23" fmla="*/ 2689875 w 5476951"/>
                <a:gd name="connsiteY23" fmla="*/ 3855447 h 5358110"/>
                <a:gd name="connsiteX24" fmla="*/ 2936100 w 5476951"/>
                <a:gd name="connsiteY24" fmla="*/ 3658908 h 5358110"/>
                <a:gd name="connsiteX25" fmla="*/ 2838440 w 5476951"/>
                <a:gd name="connsiteY25" fmla="*/ 3290409 h 5358110"/>
                <a:gd name="connsiteX26" fmla="*/ 2028615 w 5476951"/>
                <a:gd name="connsiteY26" fmla="*/ 2748134 h 5358110"/>
                <a:gd name="connsiteX27" fmla="*/ 1654205 w 5476951"/>
                <a:gd name="connsiteY27" fmla="*/ 2545672 h 5358110"/>
                <a:gd name="connsiteX28" fmla="*/ 1375630 w 5476951"/>
                <a:gd name="connsiteY28" fmla="*/ 563636 h 5358110"/>
                <a:gd name="connsiteX29" fmla="*/ 3357666 w 5476951"/>
                <a:gd name="connsiteY29" fmla="*/ 285061 h 5358110"/>
                <a:gd name="connsiteX0" fmla="*/ 3357666 w 5476951"/>
                <a:gd name="connsiteY0" fmla="*/ 285061 h 5358110"/>
                <a:gd name="connsiteX1" fmla="*/ 3905805 w 5476951"/>
                <a:gd name="connsiteY1" fmla="*/ 1625527 h 5358110"/>
                <a:gd name="connsiteX2" fmla="*/ 3897761 w 5476951"/>
                <a:gd name="connsiteY2" fmla="*/ 1921129 h 5358110"/>
                <a:gd name="connsiteX3" fmla="*/ 4346315 w 5476951"/>
                <a:gd name="connsiteY3" fmla="*/ 2784117 h 5358110"/>
                <a:gd name="connsiteX4" fmla="*/ 4835762 w 5476951"/>
                <a:gd name="connsiteY4" fmla="*/ 3221948 h 5358110"/>
                <a:gd name="connsiteX5" fmla="*/ 5030084 w 5476951"/>
                <a:gd name="connsiteY5" fmla="*/ 3339833 h 5358110"/>
                <a:gd name="connsiteX6" fmla="*/ 5250947 w 5476951"/>
                <a:gd name="connsiteY6" fmla="*/ 4911245 h 5358110"/>
                <a:gd name="connsiteX7" fmla="*/ 3679535 w 5476951"/>
                <a:gd name="connsiteY7" fmla="*/ 5132106 h 5358110"/>
                <a:gd name="connsiteX8" fmla="*/ 3608123 w 5476951"/>
                <a:gd name="connsiteY8" fmla="*/ 5071653 h 5358110"/>
                <a:gd name="connsiteX9" fmla="*/ 3436792 w 5476951"/>
                <a:gd name="connsiteY9" fmla="*/ 4887236 h 5358110"/>
                <a:gd name="connsiteX10" fmla="*/ 3207327 w 5476951"/>
                <a:gd name="connsiteY10" fmla="*/ 4713344 h 5358110"/>
                <a:gd name="connsiteX11" fmla="*/ 2794209 w 5476951"/>
                <a:gd name="connsiteY11" fmla="*/ 4559234 h 5358110"/>
                <a:gd name="connsiteX12" fmla="*/ 2458494 w 5476951"/>
                <a:gd name="connsiteY12" fmla="*/ 4523286 h 5358110"/>
                <a:gd name="connsiteX13" fmla="*/ 1746979 w 5476951"/>
                <a:gd name="connsiteY13" fmla="*/ 4763446 h 5358110"/>
                <a:gd name="connsiteX14" fmla="*/ 1710956 w 5476951"/>
                <a:gd name="connsiteY14" fmla="*/ 4807429 h 5358110"/>
                <a:gd name="connsiteX15" fmla="*/ 1665329 w 5476951"/>
                <a:gd name="connsiteY15" fmla="*/ 4859589 h 5358110"/>
                <a:gd name="connsiteX16" fmla="*/ 382689 w 5476951"/>
                <a:gd name="connsiteY16" fmla="*/ 4973251 h 5358110"/>
                <a:gd name="connsiteX17" fmla="*/ 193546 w 5476951"/>
                <a:gd name="connsiteY17" fmla="*/ 3627521 h 5358110"/>
                <a:gd name="connsiteX18" fmla="*/ 1539276 w 5476951"/>
                <a:gd name="connsiteY18" fmla="*/ 3438379 h 5358110"/>
                <a:gd name="connsiteX19" fmla="*/ 1877129 w 5476951"/>
                <a:gd name="connsiteY19" fmla="*/ 3697057 h 5358110"/>
                <a:gd name="connsiteX20" fmla="*/ 2216732 w 5476951"/>
                <a:gd name="connsiteY20" fmla="*/ 3844176 h 5358110"/>
                <a:gd name="connsiteX21" fmla="*/ 2646146 w 5476951"/>
                <a:gd name="connsiteY21" fmla="*/ 3863853 h 5358110"/>
                <a:gd name="connsiteX22" fmla="*/ 2689875 w 5476951"/>
                <a:gd name="connsiteY22" fmla="*/ 3855447 h 5358110"/>
                <a:gd name="connsiteX23" fmla="*/ 2936100 w 5476951"/>
                <a:gd name="connsiteY23" fmla="*/ 3658908 h 5358110"/>
                <a:gd name="connsiteX24" fmla="*/ 2838440 w 5476951"/>
                <a:gd name="connsiteY24" fmla="*/ 3290409 h 5358110"/>
                <a:gd name="connsiteX25" fmla="*/ 2028615 w 5476951"/>
                <a:gd name="connsiteY25" fmla="*/ 2748134 h 5358110"/>
                <a:gd name="connsiteX26" fmla="*/ 1654205 w 5476951"/>
                <a:gd name="connsiteY26" fmla="*/ 2545672 h 5358110"/>
                <a:gd name="connsiteX27" fmla="*/ 1375630 w 5476951"/>
                <a:gd name="connsiteY27" fmla="*/ 563636 h 5358110"/>
                <a:gd name="connsiteX28" fmla="*/ 3357666 w 5476951"/>
                <a:gd name="connsiteY28" fmla="*/ 285061 h 5358110"/>
                <a:gd name="connsiteX0" fmla="*/ 3357666 w 5476951"/>
                <a:gd name="connsiteY0" fmla="*/ 285061 h 5358110"/>
                <a:gd name="connsiteX1" fmla="*/ 3905805 w 5476951"/>
                <a:gd name="connsiteY1" fmla="*/ 1625527 h 5358110"/>
                <a:gd name="connsiteX2" fmla="*/ 3897761 w 5476951"/>
                <a:gd name="connsiteY2" fmla="*/ 1921129 h 5358110"/>
                <a:gd name="connsiteX3" fmla="*/ 4346315 w 5476951"/>
                <a:gd name="connsiteY3" fmla="*/ 2784117 h 5358110"/>
                <a:gd name="connsiteX4" fmla="*/ 4835762 w 5476951"/>
                <a:gd name="connsiteY4" fmla="*/ 3221948 h 5358110"/>
                <a:gd name="connsiteX5" fmla="*/ 5030084 w 5476951"/>
                <a:gd name="connsiteY5" fmla="*/ 3339833 h 5358110"/>
                <a:gd name="connsiteX6" fmla="*/ 5250947 w 5476951"/>
                <a:gd name="connsiteY6" fmla="*/ 4911245 h 5358110"/>
                <a:gd name="connsiteX7" fmla="*/ 3679535 w 5476951"/>
                <a:gd name="connsiteY7" fmla="*/ 5132106 h 5358110"/>
                <a:gd name="connsiteX8" fmla="*/ 3608123 w 5476951"/>
                <a:gd name="connsiteY8" fmla="*/ 5071653 h 5358110"/>
                <a:gd name="connsiteX9" fmla="*/ 3436792 w 5476951"/>
                <a:gd name="connsiteY9" fmla="*/ 4887236 h 5358110"/>
                <a:gd name="connsiteX10" fmla="*/ 3207327 w 5476951"/>
                <a:gd name="connsiteY10" fmla="*/ 4713344 h 5358110"/>
                <a:gd name="connsiteX11" fmla="*/ 2794209 w 5476951"/>
                <a:gd name="connsiteY11" fmla="*/ 4559234 h 5358110"/>
                <a:gd name="connsiteX12" fmla="*/ 2458494 w 5476951"/>
                <a:gd name="connsiteY12" fmla="*/ 4523286 h 5358110"/>
                <a:gd name="connsiteX13" fmla="*/ 1746979 w 5476951"/>
                <a:gd name="connsiteY13" fmla="*/ 4763446 h 5358110"/>
                <a:gd name="connsiteX14" fmla="*/ 1710956 w 5476951"/>
                <a:gd name="connsiteY14" fmla="*/ 4807429 h 5358110"/>
                <a:gd name="connsiteX15" fmla="*/ 1665329 w 5476951"/>
                <a:gd name="connsiteY15" fmla="*/ 4859589 h 5358110"/>
                <a:gd name="connsiteX16" fmla="*/ 382689 w 5476951"/>
                <a:gd name="connsiteY16" fmla="*/ 4973251 h 5358110"/>
                <a:gd name="connsiteX17" fmla="*/ 193546 w 5476951"/>
                <a:gd name="connsiteY17" fmla="*/ 3627521 h 5358110"/>
                <a:gd name="connsiteX18" fmla="*/ 1539276 w 5476951"/>
                <a:gd name="connsiteY18" fmla="*/ 3438379 h 5358110"/>
                <a:gd name="connsiteX19" fmla="*/ 1877129 w 5476951"/>
                <a:gd name="connsiteY19" fmla="*/ 3697057 h 5358110"/>
                <a:gd name="connsiteX20" fmla="*/ 2216732 w 5476951"/>
                <a:gd name="connsiteY20" fmla="*/ 3844176 h 5358110"/>
                <a:gd name="connsiteX21" fmla="*/ 2689875 w 5476951"/>
                <a:gd name="connsiteY21" fmla="*/ 3855447 h 5358110"/>
                <a:gd name="connsiteX22" fmla="*/ 2936100 w 5476951"/>
                <a:gd name="connsiteY22" fmla="*/ 3658908 h 5358110"/>
                <a:gd name="connsiteX23" fmla="*/ 2838440 w 5476951"/>
                <a:gd name="connsiteY23" fmla="*/ 3290409 h 5358110"/>
                <a:gd name="connsiteX24" fmla="*/ 2028615 w 5476951"/>
                <a:gd name="connsiteY24" fmla="*/ 2748134 h 5358110"/>
                <a:gd name="connsiteX25" fmla="*/ 1654205 w 5476951"/>
                <a:gd name="connsiteY25" fmla="*/ 2545672 h 5358110"/>
                <a:gd name="connsiteX26" fmla="*/ 1375630 w 5476951"/>
                <a:gd name="connsiteY26" fmla="*/ 563636 h 5358110"/>
                <a:gd name="connsiteX27" fmla="*/ 3357666 w 5476951"/>
                <a:gd name="connsiteY27" fmla="*/ 285061 h 5358110"/>
                <a:gd name="connsiteX0" fmla="*/ 3357666 w 5476951"/>
                <a:gd name="connsiteY0" fmla="*/ 285061 h 5358110"/>
                <a:gd name="connsiteX1" fmla="*/ 3905805 w 5476951"/>
                <a:gd name="connsiteY1" fmla="*/ 1625527 h 5358110"/>
                <a:gd name="connsiteX2" fmla="*/ 3897761 w 5476951"/>
                <a:gd name="connsiteY2" fmla="*/ 1921129 h 5358110"/>
                <a:gd name="connsiteX3" fmla="*/ 4346315 w 5476951"/>
                <a:gd name="connsiteY3" fmla="*/ 2784117 h 5358110"/>
                <a:gd name="connsiteX4" fmla="*/ 4835762 w 5476951"/>
                <a:gd name="connsiteY4" fmla="*/ 3221948 h 5358110"/>
                <a:gd name="connsiteX5" fmla="*/ 5030084 w 5476951"/>
                <a:gd name="connsiteY5" fmla="*/ 3339833 h 5358110"/>
                <a:gd name="connsiteX6" fmla="*/ 5250947 w 5476951"/>
                <a:gd name="connsiteY6" fmla="*/ 4911245 h 5358110"/>
                <a:gd name="connsiteX7" fmla="*/ 3679535 w 5476951"/>
                <a:gd name="connsiteY7" fmla="*/ 5132106 h 5358110"/>
                <a:gd name="connsiteX8" fmla="*/ 3608123 w 5476951"/>
                <a:gd name="connsiteY8" fmla="*/ 5071653 h 5358110"/>
                <a:gd name="connsiteX9" fmla="*/ 3436792 w 5476951"/>
                <a:gd name="connsiteY9" fmla="*/ 4887236 h 5358110"/>
                <a:gd name="connsiteX10" fmla="*/ 3207327 w 5476951"/>
                <a:gd name="connsiteY10" fmla="*/ 4713344 h 5358110"/>
                <a:gd name="connsiteX11" fmla="*/ 2794209 w 5476951"/>
                <a:gd name="connsiteY11" fmla="*/ 4559234 h 5358110"/>
                <a:gd name="connsiteX12" fmla="*/ 2458494 w 5476951"/>
                <a:gd name="connsiteY12" fmla="*/ 4523286 h 5358110"/>
                <a:gd name="connsiteX13" fmla="*/ 1746979 w 5476951"/>
                <a:gd name="connsiteY13" fmla="*/ 4763446 h 5358110"/>
                <a:gd name="connsiteX14" fmla="*/ 1710956 w 5476951"/>
                <a:gd name="connsiteY14" fmla="*/ 4807429 h 5358110"/>
                <a:gd name="connsiteX15" fmla="*/ 1665329 w 5476951"/>
                <a:gd name="connsiteY15" fmla="*/ 4859589 h 5358110"/>
                <a:gd name="connsiteX16" fmla="*/ 382689 w 5476951"/>
                <a:gd name="connsiteY16" fmla="*/ 4973251 h 5358110"/>
                <a:gd name="connsiteX17" fmla="*/ 193546 w 5476951"/>
                <a:gd name="connsiteY17" fmla="*/ 3627521 h 5358110"/>
                <a:gd name="connsiteX18" fmla="*/ 1539276 w 5476951"/>
                <a:gd name="connsiteY18" fmla="*/ 3438379 h 5358110"/>
                <a:gd name="connsiteX19" fmla="*/ 1877129 w 5476951"/>
                <a:gd name="connsiteY19" fmla="*/ 3697057 h 5358110"/>
                <a:gd name="connsiteX20" fmla="*/ 2216732 w 5476951"/>
                <a:gd name="connsiteY20" fmla="*/ 3844176 h 5358110"/>
                <a:gd name="connsiteX21" fmla="*/ 2689875 w 5476951"/>
                <a:gd name="connsiteY21" fmla="*/ 3855447 h 5358110"/>
                <a:gd name="connsiteX22" fmla="*/ 2936100 w 5476951"/>
                <a:gd name="connsiteY22" fmla="*/ 3658908 h 5358110"/>
                <a:gd name="connsiteX23" fmla="*/ 2838440 w 5476951"/>
                <a:gd name="connsiteY23" fmla="*/ 3290409 h 5358110"/>
                <a:gd name="connsiteX24" fmla="*/ 2252370 w 5476951"/>
                <a:gd name="connsiteY24" fmla="*/ 2869036 h 5358110"/>
                <a:gd name="connsiteX25" fmla="*/ 1654205 w 5476951"/>
                <a:gd name="connsiteY25" fmla="*/ 2545672 h 5358110"/>
                <a:gd name="connsiteX26" fmla="*/ 1375630 w 5476951"/>
                <a:gd name="connsiteY26" fmla="*/ 563636 h 5358110"/>
                <a:gd name="connsiteX27" fmla="*/ 3357666 w 5476951"/>
                <a:gd name="connsiteY27" fmla="*/ 285061 h 5358110"/>
                <a:gd name="connsiteX0" fmla="*/ 3357666 w 5476951"/>
                <a:gd name="connsiteY0" fmla="*/ 285061 h 5358110"/>
                <a:gd name="connsiteX1" fmla="*/ 3905805 w 5476951"/>
                <a:gd name="connsiteY1" fmla="*/ 1625527 h 5358110"/>
                <a:gd name="connsiteX2" fmla="*/ 3897761 w 5476951"/>
                <a:gd name="connsiteY2" fmla="*/ 1921129 h 5358110"/>
                <a:gd name="connsiteX3" fmla="*/ 4346315 w 5476951"/>
                <a:gd name="connsiteY3" fmla="*/ 2784117 h 5358110"/>
                <a:gd name="connsiteX4" fmla="*/ 4835762 w 5476951"/>
                <a:gd name="connsiteY4" fmla="*/ 3221948 h 5358110"/>
                <a:gd name="connsiteX5" fmla="*/ 5030084 w 5476951"/>
                <a:gd name="connsiteY5" fmla="*/ 3339833 h 5358110"/>
                <a:gd name="connsiteX6" fmla="*/ 5250947 w 5476951"/>
                <a:gd name="connsiteY6" fmla="*/ 4911245 h 5358110"/>
                <a:gd name="connsiteX7" fmla="*/ 3679535 w 5476951"/>
                <a:gd name="connsiteY7" fmla="*/ 5132106 h 5358110"/>
                <a:gd name="connsiteX8" fmla="*/ 3608123 w 5476951"/>
                <a:gd name="connsiteY8" fmla="*/ 5071653 h 5358110"/>
                <a:gd name="connsiteX9" fmla="*/ 3436792 w 5476951"/>
                <a:gd name="connsiteY9" fmla="*/ 4887236 h 5358110"/>
                <a:gd name="connsiteX10" fmla="*/ 3207327 w 5476951"/>
                <a:gd name="connsiteY10" fmla="*/ 4713344 h 5358110"/>
                <a:gd name="connsiteX11" fmla="*/ 2794209 w 5476951"/>
                <a:gd name="connsiteY11" fmla="*/ 4559234 h 5358110"/>
                <a:gd name="connsiteX12" fmla="*/ 2458494 w 5476951"/>
                <a:gd name="connsiteY12" fmla="*/ 4523286 h 5358110"/>
                <a:gd name="connsiteX13" fmla="*/ 1746979 w 5476951"/>
                <a:gd name="connsiteY13" fmla="*/ 4763446 h 5358110"/>
                <a:gd name="connsiteX14" fmla="*/ 1710956 w 5476951"/>
                <a:gd name="connsiteY14" fmla="*/ 4807429 h 5358110"/>
                <a:gd name="connsiteX15" fmla="*/ 1665329 w 5476951"/>
                <a:gd name="connsiteY15" fmla="*/ 4859589 h 5358110"/>
                <a:gd name="connsiteX16" fmla="*/ 382689 w 5476951"/>
                <a:gd name="connsiteY16" fmla="*/ 4973251 h 5358110"/>
                <a:gd name="connsiteX17" fmla="*/ 193546 w 5476951"/>
                <a:gd name="connsiteY17" fmla="*/ 3627521 h 5358110"/>
                <a:gd name="connsiteX18" fmla="*/ 1539276 w 5476951"/>
                <a:gd name="connsiteY18" fmla="*/ 3438379 h 5358110"/>
                <a:gd name="connsiteX19" fmla="*/ 1877129 w 5476951"/>
                <a:gd name="connsiteY19" fmla="*/ 3697057 h 5358110"/>
                <a:gd name="connsiteX20" fmla="*/ 2216732 w 5476951"/>
                <a:gd name="connsiteY20" fmla="*/ 3844176 h 5358110"/>
                <a:gd name="connsiteX21" fmla="*/ 2689875 w 5476951"/>
                <a:gd name="connsiteY21" fmla="*/ 3855447 h 5358110"/>
                <a:gd name="connsiteX22" fmla="*/ 2936100 w 5476951"/>
                <a:gd name="connsiteY22" fmla="*/ 3658908 h 5358110"/>
                <a:gd name="connsiteX23" fmla="*/ 2838440 w 5476951"/>
                <a:gd name="connsiteY23" fmla="*/ 3290409 h 5358110"/>
                <a:gd name="connsiteX24" fmla="*/ 2252370 w 5476951"/>
                <a:gd name="connsiteY24" fmla="*/ 2869036 h 5358110"/>
                <a:gd name="connsiteX25" fmla="*/ 1654205 w 5476951"/>
                <a:gd name="connsiteY25" fmla="*/ 2545672 h 5358110"/>
                <a:gd name="connsiteX26" fmla="*/ 1375630 w 5476951"/>
                <a:gd name="connsiteY26" fmla="*/ 563636 h 5358110"/>
                <a:gd name="connsiteX27" fmla="*/ 3357666 w 5476951"/>
                <a:gd name="connsiteY27" fmla="*/ 285061 h 5358110"/>
                <a:gd name="connsiteX0" fmla="*/ 3357666 w 5476951"/>
                <a:gd name="connsiteY0" fmla="*/ 285061 h 5358110"/>
                <a:gd name="connsiteX1" fmla="*/ 3905805 w 5476951"/>
                <a:gd name="connsiteY1" fmla="*/ 1625527 h 5358110"/>
                <a:gd name="connsiteX2" fmla="*/ 3897761 w 5476951"/>
                <a:gd name="connsiteY2" fmla="*/ 1921129 h 5358110"/>
                <a:gd name="connsiteX3" fmla="*/ 4346315 w 5476951"/>
                <a:gd name="connsiteY3" fmla="*/ 2784117 h 5358110"/>
                <a:gd name="connsiteX4" fmla="*/ 4835762 w 5476951"/>
                <a:gd name="connsiteY4" fmla="*/ 3221948 h 5358110"/>
                <a:gd name="connsiteX5" fmla="*/ 5030084 w 5476951"/>
                <a:gd name="connsiteY5" fmla="*/ 3339833 h 5358110"/>
                <a:gd name="connsiteX6" fmla="*/ 5250947 w 5476951"/>
                <a:gd name="connsiteY6" fmla="*/ 4911245 h 5358110"/>
                <a:gd name="connsiteX7" fmla="*/ 3679535 w 5476951"/>
                <a:gd name="connsiteY7" fmla="*/ 5132106 h 5358110"/>
                <a:gd name="connsiteX8" fmla="*/ 3608123 w 5476951"/>
                <a:gd name="connsiteY8" fmla="*/ 5071653 h 5358110"/>
                <a:gd name="connsiteX9" fmla="*/ 3436792 w 5476951"/>
                <a:gd name="connsiteY9" fmla="*/ 4887236 h 5358110"/>
                <a:gd name="connsiteX10" fmla="*/ 3207327 w 5476951"/>
                <a:gd name="connsiteY10" fmla="*/ 4713344 h 5358110"/>
                <a:gd name="connsiteX11" fmla="*/ 2794209 w 5476951"/>
                <a:gd name="connsiteY11" fmla="*/ 4559234 h 5358110"/>
                <a:gd name="connsiteX12" fmla="*/ 2458494 w 5476951"/>
                <a:gd name="connsiteY12" fmla="*/ 4523286 h 5358110"/>
                <a:gd name="connsiteX13" fmla="*/ 1746979 w 5476951"/>
                <a:gd name="connsiteY13" fmla="*/ 4763446 h 5358110"/>
                <a:gd name="connsiteX14" fmla="*/ 1710956 w 5476951"/>
                <a:gd name="connsiteY14" fmla="*/ 4807429 h 5358110"/>
                <a:gd name="connsiteX15" fmla="*/ 1665329 w 5476951"/>
                <a:gd name="connsiteY15" fmla="*/ 4859589 h 5358110"/>
                <a:gd name="connsiteX16" fmla="*/ 382689 w 5476951"/>
                <a:gd name="connsiteY16" fmla="*/ 4973251 h 5358110"/>
                <a:gd name="connsiteX17" fmla="*/ 193546 w 5476951"/>
                <a:gd name="connsiteY17" fmla="*/ 3627521 h 5358110"/>
                <a:gd name="connsiteX18" fmla="*/ 1539276 w 5476951"/>
                <a:gd name="connsiteY18" fmla="*/ 3438379 h 5358110"/>
                <a:gd name="connsiteX19" fmla="*/ 1877129 w 5476951"/>
                <a:gd name="connsiteY19" fmla="*/ 3697057 h 5358110"/>
                <a:gd name="connsiteX20" fmla="*/ 2216732 w 5476951"/>
                <a:gd name="connsiteY20" fmla="*/ 3844176 h 5358110"/>
                <a:gd name="connsiteX21" fmla="*/ 2689875 w 5476951"/>
                <a:gd name="connsiteY21" fmla="*/ 3855447 h 5358110"/>
                <a:gd name="connsiteX22" fmla="*/ 2936100 w 5476951"/>
                <a:gd name="connsiteY22" fmla="*/ 3658908 h 5358110"/>
                <a:gd name="connsiteX23" fmla="*/ 2838440 w 5476951"/>
                <a:gd name="connsiteY23" fmla="*/ 3290409 h 5358110"/>
                <a:gd name="connsiteX24" fmla="*/ 2252370 w 5476951"/>
                <a:gd name="connsiteY24" fmla="*/ 2869036 h 5358110"/>
                <a:gd name="connsiteX25" fmla="*/ 1654205 w 5476951"/>
                <a:gd name="connsiteY25" fmla="*/ 2545672 h 5358110"/>
                <a:gd name="connsiteX26" fmla="*/ 1375630 w 5476951"/>
                <a:gd name="connsiteY26" fmla="*/ 563636 h 5358110"/>
                <a:gd name="connsiteX27" fmla="*/ 3357666 w 5476951"/>
                <a:gd name="connsiteY27" fmla="*/ 285061 h 5358110"/>
                <a:gd name="connsiteX0" fmla="*/ 3357666 w 5476951"/>
                <a:gd name="connsiteY0" fmla="*/ 285061 h 5358110"/>
                <a:gd name="connsiteX1" fmla="*/ 3905805 w 5476951"/>
                <a:gd name="connsiteY1" fmla="*/ 1625527 h 5358110"/>
                <a:gd name="connsiteX2" fmla="*/ 3897761 w 5476951"/>
                <a:gd name="connsiteY2" fmla="*/ 1921129 h 5358110"/>
                <a:gd name="connsiteX3" fmla="*/ 4346315 w 5476951"/>
                <a:gd name="connsiteY3" fmla="*/ 2784117 h 5358110"/>
                <a:gd name="connsiteX4" fmla="*/ 4835762 w 5476951"/>
                <a:gd name="connsiteY4" fmla="*/ 3221948 h 5358110"/>
                <a:gd name="connsiteX5" fmla="*/ 5030084 w 5476951"/>
                <a:gd name="connsiteY5" fmla="*/ 3339833 h 5358110"/>
                <a:gd name="connsiteX6" fmla="*/ 5250947 w 5476951"/>
                <a:gd name="connsiteY6" fmla="*/ 4911245 h 5358110"/>
                <a:gd name="connsiteX7" fmla="*/ 3679535 w 5476951"/>
                <a:gd name="connsiteY7" fmla="*/ 5132106 h 5358110"/>
                <a:gd name="connsiteX8" fmla="*/ 3608123 w 5476951"/>
                <a:gd name="connsiteY8" fmla="*/ 5071653 h 5358110"/>
                <a:gd name="connsiteX9" fmla="*/ 3436792 w 5476951"/>
                <a:gd name="connsiteY9" fmla="*/ 4887236 h 5358110"/>
                <a:gd name="connsiteX10" fmla="*/ 3207327 w 5476951"/>
                <a:gd name="connsiteY10" fmla="*/ 4713344 h 5358110"/>
                <a:gd name="connsiteX11" fmla="*/ 2794209 w 5476951"/>
                <a:gd name="connsiteY11" fmla="*/ 4559234 h 5358110"/>
                <a:gd name="connsiteX12" fmla="*/ 2458494 w 5476951"/>
                <a:gd name="connsiteY12" fmla="*/ 4523286 h 5358110"/>
                <a:gd name="connsiteX13" fmla="*/ 1746979 w 5476951"/>
                <a:gd name="connsiteY13" fmla="*/ 4763446 h 5358110"/>
                <a:gd name="connsiteX14" fmla="*/ 1710956 w 5476951"/>
                <a:gd name="connsiteY14" fmla="*/ 4807429 h 5358110"/>
                <a:gd name="connsiteX15" fmla="*/ 1665329 w 5476951"/>
                <a:gd name="connsiteY15" fmla="*/ 4859589 h 5358110"/>
                <a:gd name="connsiteX16" fmla="*/ 382689 w 5476951"/>
                <a:gd name="connsiteY16" fmla="*/ 4973251 h 5358110"/>
                <a:gd name="connsiteX17" fmla="*/ 193546 w 5476951"/>
                <a:gd name="connsiteY17" fmla="*/ 3627521 h 5358110"/>
                <a:gd name="connsiteX18" fmla="*/ 1539276 w 5476951"/>
                <a:gd name="connsiteY18" fmla="*/ 3438379 h 5358110"/>
                <a:gd name="connsiteX19" fmla="*/ 1877129 w 5476951"/>
                <a:gd name="connsiteY19" fmla="*/ 3697057 h 5358110"/>
                <a:gd name="connsiteX20" fmla="*/ 2216732 w 5476951"/>
                <a:gd name="connsiteY20" fmla="*/ 3844176 h 5358110"/>
                <a:gd name="connsiteX21" fmla="*/ 2689875 w 5476951"/>
                <a:gd name="connsiteY21" fmla="*/ 3855447 h 5358110"/>
                <a:gd name="connsiteX22" fmla="*/ 2936100 w 5476951"/>
                <a:gd name="connsiteY22" fmla="*/ 3658908 h 5358110"/>
                <a:gd name="connsiteX23" fmla="*/ 2838440 w 5476951"/>
                <a:gd name="connsiteY23" fmla="*/ 3290409 h 5358110"/>
                <a:gd name="connsiteX24" fmla="*/ 2252370 w 5476951"/>
                <a:gd name="connsiteY24" fmla="*/ 2869036 h 5358110"/>
                <a:gd name="connsiteX25" fmla="*/ 1654205 w 5476951"/>
                <a:gd name="connsiteY25" fmla="*/ 2545672 h 5358110"/>
                <a:gd name="connsiteX26" fmla="*/ 1375630 w 5476951"/>
                <a:gd name="connsiteY26" fmla="*/ 563636 h 5358110"/>
                <a:gd name="connsiteX27" fmla="*/ 3357666 w 5476951"/>
                <a:gd name="connsiteY27" fmla="*/ 285061 h 5358110"/>
                <a:gd name="connsiteX0" fmla="*/ 3357666 w 5476951"/>
                <a:gd name="connsiteY0" fmla="*/ 285061 h 5358110"/>
                <a:gd name="connsiteX1" fmla="*/ 3905805 w 5476951"/>
                <a:gd name="connsiteY1" fmla="*/ 1625527 h 5358110"/>
                <a:gd name="connsiteX2" fmla="*/ 3897761 w 5476951"/>
                <a:gd name="connsiteY2" fmla="*/ 1921129 h 5358110"/>
                <a:gd name="connsiteX3" fmla="*/ 4346315 w 5476951"/>
                <a:gd name="connsiteY3" fmla="*/ 2784117 h 5358110"/>
                <a:gd name="connsiteX4" fmla="*/ 4835762 w 5476951"/>
                <a:gd name="connsiteY4" fmla="*/ 3221948 h 5358110"/>
                <a:gd name="connsiteX5" fmla="*/ 5030084 w 5476951"/>
                <a:gd name="connsiteY5" fmla="*/ 3339833 h 5358110"/>
                <a:gd name="connsiteX6" fmla="*/ 5250947 w 5476951"/>
                <a:gd name="connsiteY6" fmla="*/ 4911245 h 5358110"/>
                <a:gd name="connsiteX7" fmla="*/ 3679535 w 5476951"/>
                <a:gd name="connsiteY7" fmla="*/ 5132106 h 5358110"/>
                <a:gd name="connsiteX8" fmla="*/ 3608123 w 5476951"/>
                <a:gd name="connsiteY8" fmla="*/ 5071653 h 5358110"/>
                <a:gd name="connsiteX9" fmla="*/ 3436792 w 5476951"/>
                <a:gd name="connsiteY9" fmla="*/ 4887236 h 5358110"/>
                <a:gd name="connsiteX10" fmla="*/ 3207327 w 5476951"/>
                <a:gd name="connsiteY10" fmla="*/ 4713344 h 5358110"/>
                <a:gd name="connsiteX11" fmla="*/ 2794209 w 5476951"/>
                <a:gd name="connsiteY11" fmla="*/ 4559234 h 5358110"/>
                <a:gd name="connsiteX12" fmla="*/ 2458494 w 5476951"/>
                <a:gd name="connsiteY12" fmla="*/ 4523286 h 5358110"/>
                <a:gd name="connsiteX13" fmla="*/ 1746979 w 5476951"/>
                <a:gd name="connsiteY13" fmla="*/ 4763446 h 5358110"/>
                <a:gd name="connsiteX14" fmla="*/ 1710956 w 5476951"/>
                <a:gd name="connsiteY14" fmla="*/ 4807429 h 5358110"/>
                <a:gd name="connsiteX15" fmla="*/ 1665329 w 5476951"/>
                <a:gd name="connsiteY15" fmla="*/ 4859589 h 5358110"/>
                <a:gd name="connsiteX16" fmla="*/ 382689 w 5476951"/>
                <a:gd name="connsiteY16" fmla="*/ 4973251 h 5358110"/>
                <a:gd name="connsiteX17" fmla="*/ 193546 w 5476951"/>
                <a:gd name="connsiteY17" fmla="*/ 3627521 h 5358110"/>
                <a:gd name="connsiteX18" fmla="*/ 1539276 w 5476951"/>
                <a:gd name="connsiteY18" fmla="*/ 3438379 h 5358110"/>
                <a:gd name="connsiteX19" fmla="*/ 1877129 w 5476951"/>
                <a:gd name="connsiteY19" fmla="*/ 3697057 h 5358110"/>
                <a:gd name="connsiteX20" fmla="*/ 2216732 w 5476951"/>
                <a:gd name="connsiteY20" fmla="*/ 3844176 h 5358110"/>
                <a:gd name="connsiteX21" fmla="*/ 2689875 w 5476951"/>
                <a:gd name="connsiteY21" fmla="*/ 3855447 h 5358110"/>
                <a:gd name="connsiteX22" fmla="*/ 2936100 w 5476951"/>
                <a:gd name="connsiteY22" fmla="*/ 3658908 h 5358110"/>
                <a:gd name="connsiteX23" fmla="*/ 2838440 w 5476951"/>
                <a:gd name="connsiteY23" fmla="*/ 3290409 h 5358110"/>
                <a:gd name="connsiteX24" fmla="*/ 2252370 w 5476951"/>
                <a:gd name="connsiteY24" fmla="*/ 2869036 h 5358110"/>
                <a:gd name="connsiteX25" fmla="*/ 1654205 w 5476951"/>
                <a:gd name="connsiteY25" fmla="*/ 2545672 h 5358110"/>
                <a:gd name="connsiteX26" fmla="*/ 1375630 w 5476951"/>
                <a:gd name="connsiteY26" fmla="*/ 563636 h 5358110"/>
                <a:gd name="connsiteX27" fmla="*/ 3357666 w 5476951"/>
                <a:gd name="connsiteY27" fmla="*/ 285061 h 5358110"/>
                <a:gd name="connsiteX0" fmla="*/ 3357666 w 5476951"/>
                <a:gd name="connsiteY0" fmla="*/ 285061 h 5358110"/>
                <a:gd name="connsiteX1" fmla="*/ 3905805 w 5476951"/>
                <a:gd name="connsiteY1" fmla="*/ 1625527 h 5358110"/>
                <a:gd name="connsiteX2" fmla="*/ 3897761 w 5476951"/>
                <a:gd name="connsiteY2" fmla="*/ 1921129 h 5358110"/>
                <a:gd name="connsiteX3" fmla="*/ 4346315 w 5476951"/>
                <a:gd name="connsiteY3" fmla="*/ 2784117 h 5358110"/>
                <a:gd name="connsiteX4" fmla="*/ 4835762 w 5476951"/>
                <a:gd name="connsiteY4" fmla="*/ 3221948 h 5358110"/>
                <a:gd name="connsiteX5" fmla="*/ 5030084 w 5476951"/>
                <a:gd name="connsiteY5" fmla="*/ 3339833 h 5358110"/>
                <a:gd name="connsiteX6" fmla="*/ 5250947 w 5476951"/>
                <a:gd name="connsiteY6" fmla="*/ 4911245 h 5358110"/>
                <a:gd name="connsiteX7" fmla="*/ 3679535 w 5476951"/>
                <a:gd name="connsiteY7" fmla="*/ 5132106 h 5358110"/>
                <a:gd name="connsiteX8" fmla="*/ 3608123 w 5476951"/>
                <a:gd name="connsiteY8" fmla="*/ 5071653 h 5358110"/>
                <a:gd name="connsiteX9" fmla="*/ 3436792 w 5476951"/>
                <a:gd name="connsiteY9" fmla="*/ 4887236 h 5358110"/>
                <a:gd name="connsiteX10" fmla="*/ 3207327 w 5476951"/>
                <a:gd name="connsiteY10" fmla="*/ 4713344 h 5358110"/>
                <a:gd name="connsiteX11" fmla="*/ 2794209 w 5476951"/>
                <a:gd name="connsiteY11" fmla="*/ 4559234 h 5358110"/>
                <a:gd name="connsiteX12" fmla="*/ 2458494 w 5476951"/>
                <a:gd name="connsiteY12" fmla="*/ 4523286 h 5358110"/>
                <a:gd name="connsiteX13" fmla="*/ 1746979 w 5476951"/>
                <a:gd name="connsiteY13" fmla="*/ 4763446 h 5358110"/>
                <a:gd name="connsiteX14" fmla="*/ 1710956 w 5476951"/>
                <a:gd name="connsiteY14" fmla="*/ 4807429 h 5358110"/>
                <a:gd name="connsiteX15" fmla="*/ 1665329 w 5476951"/>
                <a:gd name="connsiteY15" fmla="*/ 4859589 h 5358110"/>
                <a:gd name="connsiteX16" fmla="*/ 382689 w 5476951"/>
                <a:gd name="connsiteY16" fmla="*/ 4973251 h 5358110"/>
                <a:gd name="connsiteX17" fmla="*/ 193546 w 5476951"/>
                <a:gd name="connsiteY17" fmla="*/ 3627521 h 5358110"/>
                <a:gd name="connsiteX18" fmla="*/ 1539276 w 5476951"/>
                <a:gd name="connsiteY18" fmla="*/ 3438379 h 5358110"/>
                <a:gd name="connsiteX19" fmla="*/ 1877129 w 5476951"/>
                <a:gd name="connsiteY19" fmla="*/ 3697057 h 5358110"/>
                <a:gd name="connsiteX20" fmla="*/ 2216732 w 5476951"/>
                <a:gd name="connsiteY20" fmla="*/ 3844176 h 5358110"/>
                <a:gd name="connsiteX21" fmla="*/ 2689875 w 5476951"/>
                <a:gd name="connsiteY21" fmla="*/ 3855447 h 5358110"/>
                <a:gd name="connsiteX22" fmla="*/ 2936100 w 5476951"/>
                <a:gd name="connsiteY22" fmla="*/ 3658908 h 5358110"/>
                <a:gd name="connsiteX23" fmla="*/ 2838440 w 5476951"/>
                <a:gd name="connsiteY23" fmla="*/ 3290409 h 5358110"/>
                <a:gd name="connsiteX24" fmla="*/ 2252370 w 5476951"/>
                <a:gd name="connsiteY24" fmla="*/ 2869036 h 5358110"/>
                <a:gd name="connsiteX25" fmla="*/ 1654205 w 5476951"/>
                <a:gd name="connsiteY25" fmla="*/ 2545672 h 5358110"/>
                <a:gd name="connsiteX26" fmla="*/ 1375630 w 5476951"/>
                <a:gd name="connsiteY26" fmla="*/ 563636 h 5358110"/>
                <a:gd name="connsiteX27" fmla="*/ 3357666 w 5476951"/>
                <a:gd name="connsiteY27" fmla="*/ 285061 h 5358110"/>
                <a:gd name="connsiteX0" fmla="*/ 3357666 w 5476951"/>
                <a:gd name="connsiteY0" fmla="*/ 285061 h 5358110"/>
                <a:gd name="connsiteX1" fmla="*/ 3905805 w 5476951"/>
                <a:gd name="connsiteY1" fmla="*/ 1625527 h 5358110"/>
                <a:gd name="connsiteX2" fmla="*/ 3897761 w 5476951"/>
                <a:gd name="connsiteY2" fmla="*/ 1921129 h 5358110"/>
                <a:gd name="connsiteX3" fmla="*/ 4346315 w 5476951"/>
                <a:gd name="connsiteY3" fmla="*/ 2784117 h 5358110"/>
                <a:gd name="connsiteX4" fmla="*/ 4835762 w 5476951"/>
                <a:gd name="connsiteY4" fmla="*/ 3221948 h 5358110"/>
                <a:gd name="connsiteX5" fmla="*/ 5030084 w 5476951"/>
                <a:gd name="connsiteY5" fmla="*/ 3339833 h 5358110"/>
                <a:gd name="connsiteX6" fmla="*/ 5250947 w 5476951"/>
                <a:gd name="connsiteY6" fmla="*/ 4911245 h 5358110"/>
                <a:gd name="connsiteX7" fmla="*/ 3679535 w 5476951"/>
                <a:gd name="connsiteY7" fmla="*/ 5132106 h 5358110"/>
                <a:gd name="connsiteX8" fmla="*/ 3608123 w 5476951"/>
                <a:gd name="connsiteY8" fmla="*/ 5071653 h 5358110"/>
                <a:gd name="connsiteX9" fmla="*/ 3436792 w 5476951"/>
                <a:gd name="connsiteY9" fmla="*/ 4887236 h 5358110"/>
                <a:gd name="connsiteX10" fmla="*/ 3207327 w 5476951"/>
                <a:gd name="connsiteY10" fmla="*/ 4713344 h 5358110"/>
                <a:gd name="connsiteX11" fmla="*/ 2794209 w 5476951"/>
                <a:gd name="connsiteY11" fmla="*/ 4559234 h 5358110"/>
                <a:gd name="connsiteX12" fmla="*/ 2458494 w 5476951"/>
                <a:gd name="connsiteY12" fmla="*/ 4523286 h 5358110"/>
                <a:gd name="connsiteX13" fmla="*/ 1746979 w 5476951"/>
                <a:gd name="connsiteY13" fmla="*/ 4763446 h 5358110"/>
                <a:gd name="connsiteX14" fmla="*/ 1710956 w 5476951"/>
                <a:gd name="connsiteY14" fmla="*/ 4807429 h 5358110"/>
                <a:gd name="connsiteX15" fmla="*/ 1665329 w 5476951"/>
                <a:gd name="connsiteY15" fmla="*/ 4859589 h 5358110"/>
                <a:gd name="connsiteX16" fmla="*/ 382689 w 5476951"/>
                <a:gd name="connsiteY16" fmla="*/ 4973251 h 5358110"/>
                <a:gd name="connsiteX17" fmla="*/ 193546 w 5476951"/>
                <a:gd name="connsiteY17" fmla="*/ 3627521 h 5358110"/>
                <a:gd name="connsiteX18" fmla="*/ 1539276 w 5476951"/>
                <a:gd name="connsiteY18" fmla="*/ 3438379 h 5358110"/>
                <a:gd name="connsiteX19" fmla="*/ 1877129 w 5476951"/>
                <a:gd name="connsiteY19" fmla="*/ 3697057 h 5358110"/>
                <a:gd name="connsiteX20" fmla="*/ 2216732 w 5476951"/>
                <a:gd name="connsiteY20" fmla="*/ 3844176 h 5358110"/>
                <a:gd name="connsiteX21" fmla="*/ 2689875 w 5476951"/>
                <a:gd name="connsiteY21" fmla="*/ 3855447 h 5358110"/>
                <a:gd name="connsiteX22" fmla="*/ 2936100 w 5476951"/>
                <a:gd name="connsiteY22" fmla="*/ 3658908 h 5358110"/>
                <a:gd name="connsiteX23" fmla="*/ 2838440 w 5476951"/>
                <a:gd name="connsiteY23" fmla="*/ 3290409 h 5358110"/>
                <a:gd name="connsiteX24" fmla="*/ 2252370 w 5476951"/>
                <a:gd name="connsiteY24" fmla="*/ 2869036 h 5358110"/>
                <a:gd name="connsiteX25" fmla="*/ 1654205 w 5476951"/>
                <a:gd name="connsiteY25" fmla="*/ 2545672 h 5358110"/>
                <a:gd name="connsiteX26" fmla="*/ 1375630 w 5476951"/>
                <a:gd name="connsiteY26" fmla="*/ 563636 h 5358110"/>
                <a:gd name="connsiteX27" fmla="*/ 3357666 w 5476951"/>
                <a:gd name="connsiteY27" fmla="*/ 285061 h 5358110"/>
                <a:gd name="connsiteX0" fmla="*/ 3357666 w 5476951"/>
                <a:gd name="connsiteY0" fmla="*/ 285061 h 5358110"/>
                <a:gd name="connsiteX1" fmla="*/ 3905805 w 5476951"/>
                <a:gd name="connsiteY1" fmla="*/ 1625527 h 5358110"/>
                <a:gd name="connsiteX2" fmla="*/ 3897761 w 5476951"/>
                <a:gd name="connsiteY2" fmla="*/ 1921129 h 5358110"/>
                <a:gd name="connsiteX3" fmla="*/ 4346315 w 5476951"/>
                <a:gd name="connsiteY3" fmla="*/ 2784117 h 5358110"/>
                <a:gd name="connsiteX4" fmla="*/ 4835762 w 5476951"/>
                <a:gd name="connsiteY4" fmla="*/ 3221948 h 5358110"/>
                <a:gd name="connsiteX5" fmla="*/ 5030084 w 5476951"/>
                <a:gd name="connsiteY5" fmla="*/ 3339833 h 5358110"/>
                <a:gd name="connsiteX6" fmla="*/ 5250947 w 5476951"/>
                <a:gd name="connsiteY6" fmla="*/ 4911245 h 5358110"/>
                <a:gd name="connsiteX7" fmla="*/ 3679535 w 5476951"/>
                <a:gd name="connsiteY7" fmla="*/ 5132106 h 5358110"/>
                <a:gd name="connsiteX8" fmla="*/ 3608123 w 5476951"/>
                <a:gd name="connsiteY8" fmla="*/ 5071653 h 5358110"/>
                <a:gd name="connsiteX9" fmla="*/ 3436792 w 5476951"/>
                <a:gd name="connsiteY9" fmla="*/ 4887236 h 5358110"/>
                <a:gd name="connsiteX10" fmla="*/ 3207327 w 5476951"/>
                <a:gd name="connsiteY10" fmla="*/ 4713344 h 5358110"/>
                <a:gd name="connsiteX11" fmla="*/ 2794209 w 5476951"/>
                <a:gd name="connsiteY11" fmla="*/ 4559234 h 5358110"/>
                <a:gd name="connsiteX12" fmla="*/ 2458494 w 5476951"/>
                <a:gd name="connsiteY12" fmla="*/ 4523286 h 5358110"/>
                <a:gd name="connsiteX13" fmla="*/ 1746979 w 5476951"/>
                <a:gd name="connsiteY13" fmla="*/ 4763446 h 5358110"/>
                <a:gd name="connsiteX14" fmla="*/ 1710956 w 5476951"/>
                <a:gd name="connsiteY14" fmla="*/ 4807429 h 5358110"/>
                <a:gd name="connsiteX15" fmla="*/ 1665329 w 5476951"/>
                <a:gd name="connsiteY15" fmla="*/ 4859589 h 5358110"/>
                <a:gd name="connsiteX16" fmla="*/ 382689 w 5476951"/>
                <a:gd name="connsiteY16" fmla="*/ 4973251 h 5358110"/>
                <a:gd name="connsiteX17" fmla="*/ 193546 w 5476951"/>
                <a:gd name="connsiteY17" fmla="*/ 3627521 h 5358110"/>
                <a:gd name="connsiteX18" fmla="*/ 1539276 w 5476951"/>
                <a:gd name="connsiteY18" fmla="*/ 3438379 h 5358110"/>
                <a:gd name="connsiteX19" fmla="*/ 1877129 w 5476951"/>
                <a:gd name="connsiteY19" fmla="*/ 3697057 h 5358110"/>
                <a:gd name="connsiteX20" fmla="*/ 2216732 w 5476951"/>
                <a:gd name="connsiteY20" fmla="*/ 3844176 h 5358110"/>
                <a:gd name="connsiteX21" fmla="*/ 2689875 w 5476951"/>
                <a:gd name="connsiteY21" fmla="*/ 3855447 h 5358110"/>
                <a:gd name="connsiteX22" fmla="*/ 2936100 w 5476951"/>
                <a:gd name="connsiteY22" fmla="*/ 3658908 h 5358110"/>
                <a:gd name="connsiteX23" fmla="*/ 2838440 w 5476951"/>
                <a:gd name="connsiteY23" fmla="*/ 3290409 h 5358110"/>
                <a:gd name="connsiteX24" fmla="*/ 2252370 w 5476951"/>
                <a:gd name="connsiteY24" fmla="*/ 2869036 h 5358110"/>
                <a:gd name="connsiteX25" fmla="*/ 1654205 w 5476951"/>
                <a:gd name="connsiteY25" fmla="*/ 2545672 h 5358110"/>
                <a:gd name="connsiteX26" fmla="*/ 1375630 w 5476951"/>
                <a:gd name="connsiteY26" fmla="*/ 563636 h 5358110"/>
                <a:gd name="connsiteX27" fmla="*/ 3357666 w 5476951"/>
                <a:gd name="connsiteY27" fmla="*/ 285061 h 5358110"/>
                <a:gd name="connsiteX0" fmla="*/ 3357666 w 5476951"/>
                <a:gd name="connsiteY0" fmla="*/ 285061 h 5358110"/>
                <a:gd name="connsiteX1" fmla="*/ 3905805 w 5476951"/>
                <a:gd name="connsiteY1" fmla="*/ 1625527 h 5358110"/>
                <a:gd name="connsiteX2" fmla="*/ 3897761 w 5476951"/>
                <a:gd name="connsiteY2" fmla="*/ 1921129 h 5358110"/>
                <a:gd name="connsiteX3" fmla="*/ 4346315 w 5476951"/>
                <a:gd name="connsiteY3" fmla="*/ 2784117 h 5358110"/>
                <a:gd name="connsiteX4" fmla="*/ 4835762 w 5476951"/>
                <a:gd name="connsiteY4" fmla="*/ 3221948 h 5358110"/>
                <a:gd name="connsiteX5" fmla="*/ 5030084 w 5476951"/>
                <a:gd name="connsiteY5" fmla="*/ 3339833 h 5358110"/>
                <a:gd name="connsiteX6" fmla="*/ 5250947 w 5476951"/>
                <a:gd name="connsiteY6" fmla="*/ 4911245 h 5358110"/>
                <a:gd name="connsiteX7" fmla="*/ 3679535 w 5476951"/>
                <a:gd name="connsiteY7" fmla="*/ 5132106 h 5358110"/>
                <a:gd name="connsiteX8" fmla="*/ 3608123 w 5476951"/>
                <a:gd name="connsiteY8" fmla="*/ 5071653 h 5358110"/>
                <a:gd name="connsiteX9" fmla="*/ 3436792 w 5476951"/>
                <a:gd name="connsiteY9" fmla="*/ 4887236 h 5358110"/>
                <a:gd name="connsiteX10" fmla="*/ 3207327 w 5476951"/>
                <a:gd name="connsiteY10" fmla="*/ 4713344 h 5358110"/>
                <a:gd name="connsiteX11" fmla="*/ 2794209 w 5476951"/>
                <a:gd name="connsiteY11" fmla="*/ 4559234 h 5358110"/>
                <a:gd name="connsiteX12" fmla="*/ 2458494 w 5476951"/>
                <a:gd name="connsiteY12" fmla="*/ 4523286 h 5358110"/>
                <a:gd name="connsiteX13" fmla="*/ 1746979 w 5476951"/>
                <a:gd name="connsiteY13" fmla="*/ 4763446 h 5358110"/>
                <a:gd name="connsiteX14" fmla="*/ 1710956 w 5476951"/>
                <a:gd name="connsiteY14" fmla="*/ 4807429 h 5358110"/>
                <a:gd name="connsiteX15" fmla="*/ 1665329 w 5476951"/>
                <a:gd name="connsiteY15" fmla="*/ 4859589 h 5358110"/>
                <a:gd name="connsiteX16" fmla="*/ 382689 w 5476951"/>
                <a:gd name="connsiteY16" fmla="*/ 4973251 h 5358110"/>
                <a:gd name="connsiteX17" fmla="*/ 193546 w 5476951"/>
                <a:gd name="connsiteY17" fmla="*/ 3627521 h 5358110"/>
                <a:gd name="connsiteX18" fmla="*/ 1539276 w 5476951"/>
                <a:gd name="connsiteY18" fmla="*/ 3438379 h 5358110"/>
                <a:gd name="connsiteX19" fmla="*/ 1877129 w 5476951"/>
                <a:gd name="connsiteY19" fmla="*/ 3697057 h 5358110"/>
                <a:gd name="connsiteX20" fmla="*/ 2216732 w 5476951"/>
                <a:gd name="connsiteY20" fmla="*/ 3844176 h 5358110"/>
                <a:gd name="connsiteX21" fmla="*/ 2689875 w 5476951"/>
                <a:gd name="connsiteY21" fmla="*/ 3855447 h 5358110"/>
                <a:gd name="connsiteX22" fmla="*/ 2936100 w 5476951"/>
                <a:gd name="connsiteY22" fmla="*/ 3658908 h 5358110"/>
                <a:gd name="connsiteX23" fmla="*/ 2838440 w 5476951"/>
                <a:gd name="connsiteY23" fmla="*/ 3290409 h 5358110"/>
                <a:gd name="connsiteX24" fmla="*/ 2252370 w 5476951"/>
                <a:gd name="connsiteY24" fmla="*/ 2869036 h 5358110"/>
                <a:gd name="connsiteX25" fmla="*/ 1654205 w 5476951"/>
                <a:gd name="connsiteY25" fmla="*/ 2545672 h 5358110"/>
                <a:gd name="connsiteX26" fmla="*/ 1375630 w 5476951"/>
                <a:gd name="connsiteY26" fmla="*/ 563636 h 5358110"/>
                <a:gd name="connsiteX27" fmla="*/ 3357666 w 5476951"/>
                <a:gd name="connsiteY27" fmla="*/ 285061 h 5358110"/>
                <a:gd name="connsiteX0" fmla="*/ 3357666 w 5476951"/>
                <a:gd name="connsiteY0" fmla="*/ 285061 h 5358110"/>
                <a:gd name="connsiteX1" fmla="*/ 3905805 w 5476951"/>
                <a:gd name="connsiteY1" fmla="*/ 1625527 h 5358110"/>
                <a:gd name="connsiteX2" fmla="*/ 3897761 w 5476951"/>
                <a:gd name="connsiteY2" fmla="*/ 1921129 h 5358110"/>
                <a:gd name="connsiteX3" fmla="*/ 4346315 w 5476951"/>
                <a:gd name="connsiteY3" fmla="*/ 2784117 h 5358110"/>
                <a:gd name="connsiteX4" fmla="*/ 4835762 w 5476951"/>
                <a:gd name="connsiteY4" fmla="*/ 3221948 h 5358110"/>
                <a:gd name="connsiteX5" fmla="*/ 5030084 w 5476951"/>
                <a:gd name="connsiteY5" fmla="*/ 3339833 h 5358110"/>
                <a:gd name="connsiteX6" fmla="*/ 5250947 w 5476951"/>
                <a:gd name="connsiteY6" fmla="*/ 4911245 h 5358110"/>
                <a:gd name="connsiteX7" fmla="*/ 3679535 w 5476951"/>
                <a:gd name="connsiteY7" fmla="*/ 5132106 h 5358110"/>
                <a:gd name="connsiteX8" fmla="*/ 3608123 w 5476951"/>
                <a:gd name="connsiteY8" fmla="*/ 5071653 h 5358110"/>
                <a:gd name="connsiteX9" fmla="*/ 3436792 w 5476951"/>
                <a:gd name="connsiteY9" fmla="*/ 4887236 h 5358110"/>
                <a:gd name="connsiteX10" fmla="*/ 3207327 w 5476951"/>
                <a:gd name="connsiteY10" fmla="*/ 4713344 h 5358110"/>
                <a:gd name="connsiteX11" fmla="*/ 2794209 w 5476951"/>
                <a:gd name="connsiteY11" fmla="*/ 4559234 h 5358110"/>
                <a:gd name="connsiteX12" fmla="*/ 2458494 w 5476951"/>
                <a:gd name="connsiteY12" fmla="*/ 4523286 h 5358110"/>
                <a:gd name="connsiteX13" fmla="*/ 1746979 w 5476951"/>
                <a:gd name="connsiteY13" fmla="*/ 4763446 h 5358110"/>
                <a:gd name="connsiteX14" fmla="*/ 1710956 w 5476951"/>
                <a:gd name="connsiteY14" fmla="*/ 4807429 h 5358110"/>
                <a:gd name="connsiteX15" fmla="*/ 1665329 w 5476951"/>
                <a:gd name="connsiteY15" fmla="*/ 4859589 h 5358110"/>
                <a:gd name="connsiteX16" fmla="*/ 382689 w 5476951"/>
                <a:gd name="connsiteY16" fmla="*/ 4973251 h 5358110"/>
                <a:gd name="connsiteX17" fmla="*/ 193546 w 5476951"/>
                <a:gd name="connsiteY17" fmla="*/ 3627521 h 5358110"/>
                <a:gd name="connsiteX18" fmla="*/ 1539276 w 5476951"/>
                <a:gd name="connsiteY18" fmla="*/ 3438379 h 5358110"/>
                <a:gd name="connsiteX19" fmla="*/ 1877129 w 5476951"/>
                <a:gd name="connsiteY19" fmla="*/ 3697057 h 5358110"/>
                <a:gd name="connsiteX20" fmla="*/ 2216732 w 5476951"/>
                <a:gd name="connsiteY20" fmla="*/ 3844176 h 5358110"/>
                <a:gd name="connsiteX21" fmla="*/ 2689875 w 5476951"/>
                <a:gd name="connsiteY21" fmla="*/ 3855447 h 5358110"/>
                <a:gd name="connsiteX22" fmla="*/ 2936100 w 5476951"/>
                <a:gd name="connsiteY22" fmla="*/ 3658908 h 5358110"/>
                <a:gd name="connsiteX23" fmla="*/ 2838440 w 5476951"/>
                <a:gd name="connsiteY23" fmla="*/ 3290409 h 5358110"/>
                <a:gd name="connsiteX24" fmla="*/ 2252370 w 5476951"/>
                <a:gd name="connsiteY24" fmla="*/ 2869036 h 5358110"/>
                <a:gd name="connsiteX25" fmla="*/ 1654205 w 5476951"/>
                <a:gd name="connsiteY25" fmla="*/ 2545672 h 5358110"/>
                <a:gd name="connsiteX26" fmla="*/ 1375630 w 5476951"/>
                <a:gd name="connsiteY26" fmla="*/ 563636 h 5358110"/>
                <a:gd name="connsiteX27" fmla="*/ 3357666 w 5476951"/>
                <a:gd name="connsiteY27" fmla="*/ 285061 h 5358110"/>
                <a:gd name="connsiteX0" fmla="*/ 3357666 w 5476951"/>
                <a:gd name="connsiteY0" fmla="*/ 285061 h 5358110"/>
                <a:gd name="connsiteX1" fmla="*/ 3905805 w 5476951"/>
                <a:gd name="connsiteY1" fmla="*/ 1625527 h 5358110"/>
                <a:gd name="connsiteX2" fmla="*/ 3897761 w 5476951"/>
                <a:gd name="connsiteY2" fmla="*/ 1921129 h 5358110"/>
                <a:gd name="connsiteX3" fmla="*/ 4346315 w 5476951"/>
                <a:gd name="connsiteY3" fmla="*/ 2784117 h 5358110"/>
                <a:gd name="connsiteX4" fmla="*/ 4835762 w 5476951"/>
                <a:gd name="connsiteY4" fmla="*/ 3221948 h 5358110"/>
                <a:gd name="connsiteX5" fmla="*/ 5030084 w 5476951"/>
                <a:gd name="connsiteY5" fmla="*/ 3339833 h 5358110"/>
                <a:gd name="connsiteX6" fmla="*/ 5250947 w 5476951"/>
                <a:gd name="connsiteY6" fmla="*/ 4911245 h 5358110"/>
                <a:gd name="connsiteX7" fmla="*/ 3679535 w 5476951"/>
                <a:gd name="connsiteY7" fmla="*/ 5132106 h 5358110"/>
                <a:gd name="connsiteX8" fmla="*/ 3608123 w 5476951"/>
                <a:gd name="connsiteY8" fmla="*/ 5071653 h 5358110"/>
                <a:gd name="connsiteX9" fmla="*/ 3436792 w 5476951"/>
                <a:gd name="connsiteY9" fmla="*/ 4887236 h 5358110"/>
                <a:gd name="connsiteX10" fmla="*/ 3207327 w 5476951"/>
                <a:gd name="connsiteY10" fmla="*/ 4713344 h 5358110"/>
                <a:gd name="connsiteX11" fmla="*/ 2794209 w 5476951"/>
                <a:gd name="connsiteY11" fmla="*/ 4559234 h 5358110"/>
                <a:gd name="connsiteX12" fmla="*/ 2458494 w 5476951"/>
                <a:gd name="connsiteY12" fmla="*/ 4523286 h 5358110"/>
                <a:gd name="connsiteX13" fmla="*/ 1746979 w 5476951"/>
                <a:gd name="connsiteY13" fmla="*/ 4763446 h 5358110"/>
                <a:gd name="connsiteX14" fmla="*/ 1710956 w 5476951"/>
                <a:gd name="connsiteY14" fmla="*/ 4807429 h 5358110"/>
                <a:gd name="connsiteX15" fmla="*/ 1665329 w 5476951"/>
                <a:gd name="connsiteY15" fmla="*/ 4859589 h 5358110"/>
                <a:gd name="connsiteX16" fmla="*/ 382689 w 5476951"/>
                <a:gd name="connsiteY16" fmla="*/ 4973251 h 5358110"/>
                <a:gd name="connsiteX17" fmla="*/ 193546 w 5476951"/>
                <a:gd name="connsiteY17" fmla="*/ 3627521 h 5358110"/>
                <a:gd name="connsiteX18" fmla="*/ 1539276 w 5476951"/>
                <a:gd name="connsiteY18" fmla="*/ 3438379 h 5358110"/>
                <a:gd name="connsiteX19" fmla="*/ 1877129 w 5476951"/>
                <a:gd name="connsiteY19" fmla="*/ 3697057 h 5358110"/>
                <a:gd name="connsiteX20" fmla="*/ 2216732 w 5476951"/>
                <a:gd name="connsiteY20" fmla="*/ 3844176 h 5358110"/>
                <a:gd name="connsiteX21" fmla="*/ 2689875 w 5476951"/>
                <a:gd name="connsiteY21" fmla="*/ 3855447 h 5358110"/>
                <a:gd name="connsiteX22" fmla="*/ 2936100 w 5476951"/>
                <a:gd name="connsiteY22" fmla="*/ 3658908 h 5358110"/>
                <a:gd name="connsiteX23" fmla="*/ 2838440 w 5476951"/>
                <a:gd name="connsiteY23" fmla="*/ 3290409 h 5358110"/>
                <a:gd name="connsiteX24" fmla="*/ 2252370 w 5476951"/>
                <a:gd name="connsiteY24" fmla="*/ 2869036 h 5358110"/>
                <a:gd name="connsiteX25" fmla="*/ 1654205 w 5476951"/>
                <a:gd name="connsiteY25" fmla="*/ 2545672 h 5358110"/>
                <a:gd name="connsiteX26" fmla="*/ 1375630 w 5476951"/>
                <a:gd name="connsiteY26" fmla="*/ 563636 h 5358110"/>
                <a:gd name="connsiteX27" fmla="*/ 3357666 w 5476951"/>
                <a:gd name="connsiteY27" fmla="*/ 285061 h 5358110"/>
                <a:gd name="connsiteX0" fmla="*/ 3357666 w 5476951"/>
                <a:gd name="connsiteY0" fmla="*/ 285061 h 5358110"/>
                <a:gd name="connsiteX1" fmla="*/ 3905805 w 5476951"/>
                <a:gd name="connsiteY1" fmla="*/ 1625527 h 5358110"/>
                <a:gd name="connsiteX2" fmla="*/ 3897761 w 5476951"/>
                <a:gd name="connsiteY2" fmla="*/ 1921129 h 5358110"/>
                <a:gd name="connsiteX3" fmla="*/ 4346315 w 5476951"/>
                <a:gd name="connsiteY3" fmla="*/ 2784117 h 5358110"/>
                <a:gd name="connsiteX4" fmla="*/ 4835762 w 5476951"/>
                <a:gd name="connsiteY4" fmla="*/ 3221948 h 5358110"/>
                <a:gd name="connsiteX5" fmla="*/ 5030084 w 5476951"/>
                <a:gd name="connsiteY5" fmla="*/ 3339833 h 5358110"/>
                <a:gd name="connsiteX6" fmla="*/ 5250947 w 5476951"/>
                <a:gd name="connsiteY6" fmla="*/ 4911245 h 5358110"/>
                <a:gd name="connsiteX7" fmla="*/ 3679535 w 5476951"/>
                <a:gd name="connsiteY7" fmla="*/ 5132106 h 5358110"/>
                <a:gd name="connsiteX8" fmla="*/ 3608123 w 5476951"/>
                <a:gd name="connsiteY8" fmla="*/ 5071653 h 5358110"/>
                <a:gd name="connsiteX9" fmla="*/ 3436792 w 5476951"/>
                <a:gd name="connsiteY9" fmla="*/ 4887236 h 5358110"/>
                <a:gd name="connsiteX10" fmla="*/ 3207327 w 5476951"/>
                <a:gd name="connsiteY10" fmla="*/ 4713344 h 5358110"/>
                <a:gd name="connsiteX11" fmla="*/ 2794209 w 5476951"/>
                <a:gd name="connsiteY11" fmla="*/ 4559234 h 5358110"/>
                <a:gd name="connsiteX12" fmla="*/ 2458494 w 5476951"/>
                <a:gd name="connsiteY12" fmla="*/ 4523286 h 5358110"/>
                <a:gd name="connsiteX13" fmla="*/ 1746979 w 5476951"/>
                <a:gd name="connsiteY13" fmla="*/ 4763446 h 5358110"/>
                <a:gd name="connsiteX14" fmla="*/ 1710956 w 5476951"/>
                <a:gd name="connsiteY14" fmla="*/ 4807429 h 5358110"/>
                <a:gd name="connsiteX15" fmla="*/ 1665329 w 5476951"/>
                <a:gd name="connsiteY15" fmla="*/ 4859589 h 5358110"/>
                <a:gd name="connsiteX16" fmla="*/ 382689 w 5476951"/>
                <a:gd name="connsiteY16" fmla="*/ 4973251 h 5358110"/>
                <a:gd name="connsiteX17" fmla="*/ 193546 w 5476951"/>
                <a:gd name="connsiteY17" fmla="*/ 3627521 h 5358110"/>
                <a:gd name="connsiteX18" fmla="*/ 1539276 w 5476951"/>
                <a:gd name="connsiteY18" fmla="*/ 3438379 h 5358110"/>
                <a:gd name="connsiteX19" fmla="*/ 1877129 w 5476951"/>
                <a:gd name="connsiteY19" fmla="*/ 3697057 h 5358110"/>
                <a:gd name="connsiteX20" fmla="*/ 2216732 w 5476951"/>
                <a:gd name="connsiteY20" fmla="*/ 3844176 h 5358110"/>
                <a:gd name="connsiteX21" fmla="*/ 2689875 w 5476951"/>
                <a:gd name="connsiteY21" fmla="*/ 3855447 h 5358110"/>
                <a:gd name="connsiteX22" fmla="*/ 2936100 w 5476951"/>
                <a:gd name="connsiteY22" fmla="*/ 3658908 h 5358110"/>
                <a:gd name="connsiteX23" fmla="*/ 2838440 w 5476951"/>
                <a:gd name="connsiteY23" fmla="*/ 3290409 h 5358110"/>
                <a:gd name="connsiteX24" fmla="*/ 2252370 w 5476951"/>
                <a:gd name="connsiteY24" fmla="*/ 2869036 h 5358110"/>
                <a:gd name="connsiteX25" fmla="*/ 1654205 w 5476951"/>
                <a:gd name="connsiteY25" fmla="*/ 2545672 h 5358110"/>
                <a:gd name="connsiteX26" fmla="*/ 1375630 w 5476951"/>
                <a:gd name="connsiteY26" fmla="*/ 563636 h 5358110"/>
                <a:gd name="connsiteX27" fmla="*/ 3357666 w 5476951"/>
                <a:gd name="connsiteY27" fmla="*/ 285061 h 5358110"/>
                <a:gd name="connsiteX0" fmla="*/ 3357666 w 5476951"/>
                <a:gd name="connsiteY0" fmla="*/ 285061 h 5358110"/>
                <a:gd name="connsiteX1" fmla="*/ 3905805 w 5476951"/>
                <a:gd name="connsiteY1" fmla="*/ 1625527 h 5358110"/>
                <a:gd name="connsiteX2" fmla="*/ 3897761 w 5476951"/>
                <a:gd name="connsiteY2" fmla="*/ 1921129 h 5358110"/>
                <a:gd name="connsiteX3" fmla="*/ 4346315 w 5476951"/>
                <a:gd name="connsiteY3" fmla="*/ 2784117 h 5358110"/>
                <a:gd name="connsiteX4" fmla="*/ 4835762 w 5476951"/>
                <a:gd name="connsiteY4" fmla="*/ 3221948 h 5358110"/>
                <a:gd name="connsiteX5" fmla="*/ 5030084 w 5476951"/>
                <a:gd name="connsiteY5" fmla="*/ 3339833 h 5358110"/>
                <a:gd name="connsiteX6" fmla="*/ 5250947 w 5476951"/>
                <a:gd name="connsiteY6" fmla="*/ 4911245 h 5358110"/>
                <a:gd name="connsiteX7" fmla="*/ 3679535 w 5476951"/>
                <a:gd name="connsiteY7" fmla="*/ 5132106 h 5358110"/>
                <a:gd name="connsiteX8" fmla="*/ 3608123 w 5476951"/>
                <a:gd name="connsiteY8" fmla="*/ 5071653 h 5358110"/>
                <a:gd name="connsiteX9" fmla="*/ 3436792 w 5476951"/>
                <a:gd name="connsiteY9" fmla="*/ 4887236 h 5358110"/>
                <a:gd name="connsiteX10" fmla="*/ 3207327 w 5476951"/>
                <a:gd name="connsiteY10" fmla="*/ 4713344 h 5358110"/>
                <a:gd name="connsiteX11" fmla="*/ 2794209 w 5476951"/>
                <a:gd name="connsiteY11" fmla="*/ 4559234 h 5358110"/>
                <a:gd name="connsiteX12" fmla="*/ 2458494 w 5476951"/>
                <a:gd name="connsiteY12" fmla="*/ 4523286 h 5358110"/>
                <a:gd name="connsiteX13" fmla="*/ 1746979 w 5476951"/>
                <a:gd name="connsiteY13" fmla="*/ 4763446 h 5358110"/>
                <a:gd name="connsiteX14" fmla="*/ 1710956 w 5476951"/>
                <a:gd name="connsiteY14" fmla="*/ 4807429 h 5358110"/>
                <a:gd name="connsiteX15" fmla="*/ 1665329 w 5476951"/>
                <a:gd name="connsiteY15" fmla="*/ 4859589 h 5358110"/>
                <a:gd name="connsiteX16" fmla="*/ 382689 w 5476951"/>
                <a:gd name="connsiteY16" fmla="*/ 4973251 h 5358110"/>
                <a:gd name="connsiteX17" fmla="*/ 193546 w 5476951"/>
                <a:gd name="connsiteY17" fmla="*/ 3627521 h 5358110"/>
                <a:gd name="connsiteX18" fmla="*/ 1539276 w 5476951"/>
                <a:gd name="connsiteY18" fmla="*/ 3438379 h 5358110"/>
                <a:gd name="connsiteX19" fmla="*/ 1877129 w 5476951"/>
                <a:gd name="connsiteY19" fmla="*/ 3697057 h 5358110"/>
                <a:gd name="connsiteX20" fmla="*/ 2216732 w 5476951"/>
                <a:gd name="connsiteY20" fmla="*/ 3844176 h 5358110"/>
                <a:gd name="connsiteX21" fmla="*/ 2689875 w 5476951"/>
                <a:gd name="connsiteY21" fmla="*/ 3855447 h 5358110"/>
                <a:gd name="connsiteX22" fmla="*/ 2936100 w 5476951"/>
                <a:gd name="connsiteY22" fmla="*/ 3658908 h 5358110"/>
                <a:gd name="connsiteX23" fmla="*/ 2838440 w 5476951"/>
                <a:gd name="connsiteY23" fmla="*/ 3290409 h 5358110"/>
                <a:gd name="connsiteX24" fmla="*/ 2252370 w 5476951"/>
                <a:gd name="connsiteY24" fmla="*/ 2869036 h 5358110"/>
                <a:gd name="connsiteX25" fmla="*/ 1654205 w 5476951"/>
                <a:gd name="connsiteY25" fmla="*/ 2545672 h 5358110"/>
                <a:gd name="connsiteX26" fmla="*/ 1375630 w 5476951"/>
                <a:gd name="connsiteY26" fmla="*/ 563636 h 5358110"/>
                <a:gd name="connsiteX27" fmla="*/ 3357666 w 5476951"/>
                <a:gd name="connsiteY27" fmla="*/ 285061 h 5358110"/>
                <a:gd name="connsiteX0" fmla="*/ 3357666 w 5476951"/>
                <a:gd name="connsiteY0" fmla="*/ 285061 h 5358110"/>
                <a:gd name="connsiteX1" fmla="*/ 3905805 w 5476951"/>
                <a:gd name="connsiteY1" fmla="*/ 1625527 h 5358110"/>
                <a:gd name="connsiteX2" fmla="*/ 3897761 w 5476951"/>
                <a:gd name="connsiteY2" fmla="*/ 1921129 h 5358110"/>
                <a:gd name="connsiteX3" fmla="*/ 4346315 w 5476951"/>
                <a:gd name="connsiteY3" fmla="*/ 2784117 h 5358110"/>
                <a:gd name="connsiteX4" fmla="*/ 4835762 w 5476951"/>
                <a:gd name="connsiteY4" fmla="*/ 3221948 h 5358110"/>
                <a:gd name="connsiteX5" fmla="*/ 5030084 w 5476951"/>
                <a:gd name="connsiteY5" fmla="*/ 3339833 h 5358110"/>
                <a:gd name="connsiteX6" fmla="*/ 5250947 w 5476951"/>
                <a:gd name="connsiteY6" fmla="*/ 4911245 h 5358110"/>
                <a:gd name="connsiteX7" fmla="*/ 3679535 w 5476951"/>
                <a:gd name="connsiteY7" fmla="*/ 5132106 h 5358110"/>
                <a:gd name="connsiteX8" fmla="*/ 3608123 w 5476951"/>
                <a:gd name="connsiteY8" fmla="*/ 5071653 h 5358110"/>
                <a:gd name="connsiteX9" fmla="*/ 3436792 w 5476951"/>
                <a:gd name="connsiteY9" fmla="*/ 4887236 h 5358110"/>
                <a:gd name="connsiteX10" fmla="*/ 3207327 w 5476951"/>
                <a:gd name="connsiteY10" fmla="*/ 4713344 h 5358110"/>
                <a:gd name="connsiteX11" fmla="*/ 2794209 w 5476951"/>
                <a:gd name="connsiteY11" fmla="*/ 4559234 h 5358110"/>
                <a:gd name="connsiteX12" fmla="*/ 2458494 w 5476951"/>
                <a:gd name="connsiteY12" fmla="*/ 4523286 h 5358110"/>
                <a:gd name="connsiteX13" fmla="*/ 1746979 w 5476951"/>
                <a:gd name="connsiteY13" fmla="*/ 4763446 h 5358110"/>
                <a:gd name="connsiteX14" fmla="*/ 1710956 w 5476951"/>
                <a:gd name="connsiteY14" fmla="*/ 4807429 h 5358110"/>
                <a:gd name="connsiteX15" fmla="*/ 1665329 w 5476951"/>
                <a:gd name="connsiteY15" fmla="*/ 4859589 h 5358110"/>
                <a:gd name="connsiteX16" fmla="*/ 382689 w 5476951"/>
                <a:gd name="connsiteY16" fmla="*/ 4973251 h 5358110"/>
                <a:gd name="connsiteX17" fmla="*/ 193546 w 5476951"/>
                <a:gd name="connsiteY17" fmla="*/ 3627521 h 5358110"/>
                <a:gd name="connsiteX18" fmla="*/ 1539276 w 5476951"/>
                <a:gd name="connsiteY18" fmla="*/ 3438379 h 5358110"/>
                <a:gd name="connsiteX19" fmla="*/ 1877129 w 5476951"/>
                <a:gd name="connsiteY19" fmla="*/ 3697057 h 5358110"/>
                <a:gd name="connsiteX20" fmla="*/ 2216732 w 5476951"/>
                <a:gd name="connsiteY20" fmla="*/ 3844176 h 5358110"/>
                <a:gd name="connsiteX21" fmla="*/ 2689875 w 5476951"/>
                <a:gd name="connsiteY21" fmla="*/ 3855447 h 5358110"/>
                <a:gd name="connsiteX22" fmla="*/ 2936100 w 5476951"/>
                <a:gd name="connsiteY22" fmla="*/ 3658908 h 5358110"/>
                <a:gd name="connsiteX23" fmla="*/ 2838440 w 5476951"/>
                <a:gd name="connsiteY23" fmla="*/ 3290409 h 5358110"/>
                <a:gd name="connsiteX24" fmla="*/ 2252370 w 5476951"/>
                <a:gd name="connsiteY24" fmla="*/ 2869036 h 5358110"/>
                <a:gd name="connsiteX25" fmla="*/ 1654205 w 5476951"/>
                <a:gd name="connsiteY25" fmla="*/ 2545672 h 5358110"/>
                <a:gd name="connsiteX26" fmla="*/ 1375630 w 5476951"/>
                <a:gd name="connsiteY26" fmla="*/ 563636 h 5358110"/>
                <a:gd name="connsiteX27" fmla="*/ 3357666 w 5476951"/>
                <a:gd name="connsiteY27" fmla="*/ 285061 h 5358110"/>
                <a:gd name="connsiteX0" fmla="*/ 3357666 w 5476951"/>
                <a:gd name="connsiteY0" fmla="*/ 285061 h 5358110"/>
                <a:gd name="connsiteX1" fmla="*/ 3905805 w 5476951"/>
                <a:gd name="connsiteY1" fmla="*/ 1625527 h 5358110"/>
                <a:gd name="connsiteX2" fmla="*/ 3897761 w 5476951"/>
                <a:gd name="connsiteY2" fmla="*/ 1921129 h 5358110"/>
                <a:gd name="connsiteX3" fmla="*/ 4346315 w 5476951"/>
                <a:gd name="connsiteY3" fmla="*/ 2784117 h 5358110"/>
                <a:gd name="connsiteX4" fmla="*/ 4835762 w 5476951"/>
                <a:gd name="connsiteY4" fmla="*/ 3221948 h 5358110"/>
                <a:gd name="connsiteX5" fmla="*/ 5030084 w 5476951"/>
                <a:gd name="connsiteY5" fmla="*/ 3339833 h 5358110"/>
                <a:gd name="connsiteX6" fmla="*/ 5250947 w 5476951"/>
                <a:gd name="connsiteY6" fmla="*/ 4911245 h 5358110"/>
                <a:gd name="connsiteX7" fmla="*/ 3679535 w 5476951"/>
                <a:gd name="connsiteY7" fmla="*/ 5132106 h 5358110"/>
                <a:gd name="connsiteX8" fmla="*/ 3608123 w 5476951"/>
                <a:gd name="connsiteY8" fmla="*/ 5071653 h 5358110"/>
                <a:gd name="connsiteX9" fmla="*/ 3436792 w 5476951"/>
                <a:gd name="connsiteY9" fmla="*/ 4887236 h 5358110"/>
                <a:gd name="connsiteX10" fmla="*/ 3207327 w 5476951"/>
                <a:gd name="connsiteY10" fmla="*/ 4713344 h 5358110"/>
                <a:gd name="connsiteX11" fmla="*/ 2794209 w 5476951"/>
                <a:gd name="connsiteY11" fmla="*/ 4559234 h 5358110"/>
                <a:gd name="connsiteX12" fmla="*/ 2458494 w 5476951"/>
                <a:gd name="connsiteY12" fmla="*/ 4523286 h 5358110"/>
                <a:gd name="connsiteX13" fmla="*/ 1746979 w 5476951"/>
                <a:gd name="connsiteY13" fmla="*/ 4763446 h 5358110"/>
                <a:gd name="connsiteX14" fmla="*/ 1710956 w 5476951"/>
                <a:gd name="connsiteY14" fmla="*/ 4807429 h 5358110"/>
                <a:gd name="connsiteX15" fmla="*/ 1665329 w 5476951"/>
                <a:gd name="connsiteY15" fmla="*/ 4859589 h 5358110"/>
                <a:gd name="connsiteX16" fmla="*/ 382689 w 5476951"/>
                <a:gd name="connsiteY16" fmla="*/ 4973251 h 5358110"/>
                <a:gd name="connsiteX17" fmla="*/ 193546 w 5476951"/>
                <a:gd name="connsiteY17" fmla="*/ 3627521 h 5358110"/>
                <a:gd name="connsiteX18" fmla="*/ 1539276 w 5476951"/>
                <a:gd name="connsiteY18" fmla="*/ 3438379 h 5358110"/>
                <a:gd name="connsiteX19" fmla="*/ 1877129 w 5476951"/>
                <a:gd name="connsiteY19" fmla="*/ 3697057 h 5358110"/>
                <a:gd name="connsiteX20" fmla="*/ 2216732 w 5476951"/>
                <a:gd name="connsiteY20" fmla="*/ 3844176 h 5358110"/>
                <a:gd name="connsiteX21" fmla="*/ 2689875 w 5476951"/>
                <a:gd name="connsiteY21" fmla="*/ 3855447 h 5358110"/>
                <a:gd name="connsiteX22" fmla="*/ 2936100 w 5476951"/>
                <a:gd name="connsiteY22" fmla="*/ 3658908 h 5358110"/>
                <a:gd name="connsiteX23" fmla="*/ 2838440 w 5476951"/>
                <a:gd name="connsiteY23" fmla="*/ 3290409 h 5358110"/>
                <a:gd name="connsiteX24" fmla="*/ 2252370 w 5476951"/>
                <a:gd name="connsiteY24" fmla="*/ 2869036 h 5358110"/>
                <a:gd name="connsiteX25" fmla="*/ 1654205 w 5476951"/>
                <a:gd name="connsiteY25" fmla="*/ 2545672 h 5358110"/>
                <a:gd name="connsiteX26" fmla="*/ 1375630 w 5476951"/>
                <a:gd name="connsiteY26" fmla="*/ 563636 h 5358110"/>
                <a:gd name="connsiteX27" fmla="*/ 3357666 w 5476951"/>
                <a:gd name="connsiteY27" fmla="*/ 285061 h 5358110"/>
                <a:gd name="connsiteX0" fmla="*/ 3357666 w 5476951"/>
                <a:gd name="connsiteY0" fmla="*/ 285061 h 5358110"/>
                <a:gd name="connsiteX1" fmla="*/ 3905805 w 5476951"/>
                <a:gd name="connsiteY1" fmla="*/ 1625527 h 5358110"/>
                <a:gd name="connsiteX2" fmla="*/ 3897761 w 5476951"/>
                <a:gd name="connsiteY2" fmla="*/ 1921129 h 5358110"/>
                <a:gd name="connsiteX3" fmla="*/ 4346315 w 5476951"/>
                <a:gd name="connsiteY3" fmla="*/ 2784117 h 5358110"/>
                <a:gd name="connsiteX4" fmla="*/ 4835762 w 5476951"/>
                <a:gd name="connsiteY4" fmla="*/ 3221948 h 5358110"/>
                <a:gd name="connsiteX5" fmla="*/ 5030084 w 5476951"/>
                <a:gd name="connsiteY5" fmla="*/ 3339833 h 5358110"/>
                <a:gd name="connsiteX6" fmla="*/ 5250947 w 5476951"/>
                <a:gd name="connsiteY6" fmla="*/ 4911245 h 5358110"/>
                <a:gd name="connsiteX7" fmla="*/ 3679535 w 5476951"/>
                <a:gd name="connsiteY7" fmla="*/ 5132106 h 5358110"/>
                <a:gd name="connsiteX8" fmla="*/ 3608123 w 5476951"/>
                <a:gd name="connsiteY8" fmla="*/ 5071653 h 5358110"/>
                <a:gd name="connsiteX9" fmla="*/ 3436792 w 5476951"/>
                <a:gd name="connsiteY9" fmla="*/ 4887236 h 5358110"/>
                <a:gd name="connsiteX10" fmla="*/ 3207327 w 5476951"/>
                <a:gd name="connsiteY10" fmla="*/ 4713344 h 5358110"/>
                <a:gd name="connsiteX11" fmla="*/ 2794209 w 5476951"/>
                <a:gd name="connsiteY11" fmla="*/ 4559234 h 5358110"/>
                <a:gd name="connsiteX12" fmla="*/ 2458494 w 5476951"/>
                <a:gd name="connsiteY12" fmla="*/ 4523286 h 5358110"/>
                <a:gd name="connsiteX13" fmla="*/ 1746979 w 5476951"/>
                <a:gd name="connsiteY13" fmla="*/ 4763446 h 5358110"/>
                <a:gd name="connsiteX14" fmla="*/ 1710956 w 5476951"/>
                <a:gd name="connsiteY14" fmla="*/ 4807429 h 5358110"/>
                <a:gd name="connsiteX15" fmla="*/ 1665329 w 5476951"/>
                <a:gd name="connsiteY15" fmla="*/ 4859589 h 5358110"/>
                <a:gd name="connsiteX16" fmla="*/ 382689 w 5476951"/>
                <a:gd name="connsiteY16" fmla="*/ 4973251 h 5358110"/>
                <a:gd name="connsiteX17" fmla="*/ 193546 w 5476951"/>
                <a:gd name="connsiteY17" fmla="*/ 3627521 h 5358110"/>
                <a:gd name="connsiteX18" fmla="*/ 1539276 w 5476951"/>
                <a:gd name="connsiteY18" fmla="*/ 3438379 h 5358110"/>
                <a:gd name="connsiteX19" fmla="*/ 2216732 w 5476951"/>
                <a:gd name="connsiteY19" fmla="*/ 3844176 h 5358110"/>
                <a:gd name="connsiteX20" fmla="*/ 2689875 w 5476951"/>
                <a:gd name="connsiteY20" fmla="*/ 3855447 h 5358110"/>
                <a:gd name="connsiteX21" fmla="*/ 2936100 w 5476951"/>
                <a:gd name="connsiteY21" fmla="*/ 3658908 h 5358110"/>
                <a:gd name="connsiteX22" fmla="*/ 2838440 w 5476951"/>
                <a:gd name="connsiteY22" fmla="*/ 3290409 h 5358110"/>
                <a:gd name="connsiteX23" fmla="*/ 2252370 w 5476951"/>
                <a:gd name="connsiteY23" fmla="*/ 2869036 h 5358110"/>
                <a:gd name="connsiteX24" fmla="*/ 1654205 w 5476951"/>
                <a:gd name="connsiteY24" fmla="*/ 2545672 h 5358110"/>
                <a:gd name="connsiteX25" fmla="*/ 1375630 w 5476951"/>
                <a:gd name="connsiteY25" fmla="*/ 563636 h 5358110"/>
                <a:gd name="connsiteX26" fmla="*/ 3357666 w 5476951"/>
                <a:gd name="connsiteY26" fmla="*/ 285061 h 5358110"/>
                <a:gd name="connsiteX0" fmla="*/ 3357666 w 5476951"/>
                <a:gd name="connsiteY0" fmla="*/ 285061 h 5358110"/>
                <a:gd name="connsiteX1" fmla="*/ 3905805 w 5476951"/>
                <a:gd name="connsiteY1" fmla="*/ 1625527 h 5358110"/>
                <a:gd name="connsiteX2" fmla="*/ 3897761 w 5476951"/>
                <a:gd name="connsiteY2" fmla="*/ 1921129 h 5358110"/>
                <a:gd name="connsiteX3" fmla="*/ 4346315 w 5476951"/>
                <a:gd name="connsiteY3" fmla="*/ 2784117 h 5358110"/>
                <a:gd name="connsiteX4" fmla="*/ 4835762 w 5476951"/>
                <a:gd name="connsiteY4" fmla="*/ 3221948 h 5358110"/>
                <a:gd name="connsiteX5" fmla="*/ 5030084 w 5476951"/>
                <a:gd name="connsiteY5" fmla="*/ 3339833 h 5358110"/>
                <a:gd name="connsiteX6" fmla="*/ 5250947 w 5476951"/>
                <a:gd name="connsiteY6" fmla="*/ 4911245 h 5358110"/>
                <a:gd name="connsiteX7" fmla="*/ 3679535 w 5476951"/>
                <a:gd name="connsiteY7" fmla="*/ 5132106 h 5358110"/>
                <a:gd name="connsiteX8" fmla="*/ 3608123 w 5476951"/>
                <a:gd name="connsiteY8" fmla="*/ 5071653 h 5358110"/>
                <a:gd name="connsiteX9" fmla="*/ 3436792 w 5476951"/>
                <a:gd name="connsiteY9" fmla="*/ 4887236 h 5358110"/>
                <a:gd name="connsiteX10" fmla="*/ 3207327 w 5476951"/>
                <a:gd name="connsiteY10" fmla="*/ 4713344 h 5358110"/>
                <a:gd name="connsiteX11" fmla="*/ 2794209 w 5476951"/>
                <a:gd name="connsiteY11" fmla="*/ 4559234 h 5358110"/>
                <a:gd name="connsiteX12" fmla="*/ 2458494 w 5476951"/>
                <a:gd name="connsiteY12" fmla="*/ 4523286 h 5358110"/>
                <a:gd name="connsiteX13" fmla="*/ 1746979 w 5476951"/>
                <a:gd name="connsiteY13" fmla="*/ 4763446 h 5358110"/>
                <a:gd name="connsiteX14" fmla="*/ 1710956 w 5476951"/>
                <a:gd name="connsiteY14" fmla="*/ 4807429 h 5358110"/>
                <a:gd name="connsiteX15" fmla="*/ 1665329 w 5476951"/>
                <a:gd name="connsiteY15" fmla="*/ 4859589 h 5358110"/>
                <a:gd name="connsiteX16" fmla="*/ 382689 w 5476951"/>
                <a:gd name="connsiteY16" fmla="*/ 4973251 h 5358110"/>
                <a:gd name="connsiteX17" fmla="*/ 193546 w 5476951"/>
                <a:gd name="connsiteY17" fmla="*/ 3627521 h 5358110"/>
                <a:gd name="connsiteX18" fmla="*/ 1539276 w 5476951"/>
                <a:gd name="connsiteY18" fmla="*/ 3438379 h 5358110"/>
                <a:gd name="connsiteX19" fmla="*/ 2216732 w 5476951"/>
                <a:gd name="connsiteY19" fmla="*/ 3844176 h 5358110"/>
                <a:gd name="connsiteX20" fmla="*/ 2689875 w 5476951"/>
                <a:gd name="connsiteY20" fmla="*/ 3855447 h 5358110"/>
                <a:gd name="connsiteX21" fmla="*/ 2936100 w 5476951"/>
                <a:gd name="connsiteY21" fmla="*/ 3658908 h 5358110"/>
                <a:gd name="connsiteX22" fmla="*/ 2838440 w 5476951"/>
                <a:gd name="connsiteY22" fmla="*/ 3290409 h 5358110"/>
                <a:gd name="connsiteX23" fmla="*/ 2252370 w 5476951"/>
                <a:gd name="connsiteY23" fmla="*/ 2869036 h 5358110"/>
                <a:gd name="connsiteX24" fmla="*/ 1654205 w 5476951"/>
                <a:gd name="connsiteY24" fmla="*/ 2545672 h 5358110"/>
                <a:gd name="connsiteX25" fmla="*/ 1375630 w 5476951"/>
                <a:gd name="connsiteY25" fmla="*/ 563636 h 5358110"/>
                <a:gd name="connsiteX26" fmla="*/ 3357666 w 5476951"/>
                <a:gd name="connsiteY26" fmla="*/ 285061 h 5358110"/>
                <a:gd name="connsiteX0" fmla="*/ 3357666 w 5476951"/>
                <a:gd name="connsiteY0" fmla="*/ 285061 h 5358110"/>
                <a:gd name="connsiteX1" fmla="*/ 3905805 w 5476951"/>
                <a:gd name="connsiteY1" fmla="*/ 1625527 h 5358110"/>
                <a:gd name="connsiteX2" fmla="*/ 3897761 w 5476951"/>
                <a:gd name="connsiteY2" fmla="*/ 1921129 h 5358110"/>
                <a:gd name="connsiteX3" fmla="*/ 4346315 w 5476951"/>
                <a:gd name="connsiteY3" fmla="*/ 2784117 h 5358110"/>
                <a:gd name="connsiteX4" fmla="*/ 4835762 w 5476951"/>
                <a:gd name="connsiteY4" fmla="*/ 3221948 h 5358110"/>
                <a:gd name="connsiteX5" fmla="*/ 5030084 w 5476951"/>
                <a:gd name="connsiteY5" fmla="*/ 3339833 h 5358110"/>
                <a:gd name="connsiteX6" fmla="*/ 5250947 w 5476951"/>
                <a:gd name="connsiteY6" fmla="*/ 4911245 h 5358110"/>
                <a:gd name="connsiteX7" fmla="*/ 3679535 w 5476951"/>
                <a:gd name="connsiteY7" fmla="*/ 5132106 h 5358110"/>
                <a:gd name="connsiteX8" fmla="*/ 3608123 w 5476951"/>
                <a:gd name="connsiteY8" fmla="*/ 5071653 h 5358110"/>
                <a:gd name="connsiteX9" fmla="*/ 3436792 w 5476951"/>
                <a:gd name="connsiteY9" fmla="*/ 4887236 h 5358110"/>
                <a:gd name="connsiteX10" fmla="*/ 3207327 w 5476951"/>
                <a:gd name="connsiteY10" fmla="*/ 4713344 h 5358110"/>
                <a:gd name="connsiteX11" fmla="*/ 2794209 w 5476951"/>
                <a:gd name="connsiteY11" fmla="*/ 4559234 h 5358110"/>
                <a:gd name="connsiteX12" fmla="*/ 2458494 w 5476951"/>
                <a:gd name="connsiteY12" fmla="*/ 4523286 h 5358110"/>
                <a:gd name="connsiteX13" fmla="*/ 1746979 w 5476951"/>
                <a:gd name="connsiteY13" fmla="*/ 4763446 h 5358110"/>
                <a:gd name="connsiteX14" fmla="*/ 1710956 w 5476951"/>
                <a:gd name="connsiteY14" fmla="*/ 4807429 h 5358110"/>
                <a:gd name="connsiteX15" fmla="*/ 1665329 w 5476951"/>
                <a:gd name="connsiteY15" fmla="*/ 4859589 h 5358110"/>
                <a:gd name="connsiteX16" fmla="*/ 382689 w 5476951"/>
                <a:gd name="connsiteY16" fmla="*/ 4973251 h 5358110"/>
                <a:gd name="connsiteX17" fmla="*/ 193546 w 5476951"/>
                <a:gd name="connsiteY17" fmla="*/ 3627521 h 5358110"/>
                <a:gd name="connsiteX18" fmla="*/ 1539276 w 5476951"/>
                <a:gd name="connsiteY18" fmla="*/ 3438379 h 5358110"/>
                <a:gd name="connsiteX19" fmla="*/ 2216732 w 5476951"/>
                <a:gd name="connsiteY19" fmla="*/ 3844176 h 5358110"/>
                <a:gd name="connsiteX20" fmla="*/ 2689875 w 5476951"/>
                <a:gd name="connsiteY20" fmla="*/ 3855447 h 5358110"/>
                <a:gd name="connsiteX21" fmla="*/ 2936100 w 5476951"/>
                <a:gd name="connsiteY21" fmla="*/ 3658908 h 5358110"/>
                <a:gd name="connsiteX22" fmla="*/ 2838440 w 5476951"/>
                <a:gd name="connsiteY22" fmla="*/ 3290409 h 5358110"/>
                <a:gd name="connsiteX23" fmla="*/ 2252370 w 5476951"/>
                <a:gd name="connsiteY23" fmla="*/ 2869036 h 5358110"/>
                <a:gd name="connsiteX24" fmla="*/ 1654205 w 5476951"/>
                <a:gd name="connsiteY24" fmla="*/ 2545672 h 5358110"/>
                <a:gd name="connsiteX25" fmla="*/ 1375630 w 5476951"/>
                <a:gd name="connsiteY25" fmla="*/ 563636 h 5358110"/>
                <a:gd name="connsiteX26" fmla="*/ 3357666 w 5476951"/>
                <a:gd name="connsiteY26" fmla="*/ 285061 h 5358110"/>
                <a:gd name="connsiteX0" fmla="*/ 3357666 w 5476951"/>
                <a:gd name="connsiteY0" fmla="*/ 285061 h 5358110"/>
                <a:gd name="connsiteX1" fmla="*/ 3905805 w 5476951"/>
                <a:gd name="connsiteY1" fmla="*/ 1625527 h 5358110"/>
                <a:gd name="connsiteX2" fmla="*/ 3897761 w 5476951"/>
                <a:gd name="connsiteY2" fmla="*/ 1921129 h 5358110"/>
                <a:gd name="connsiteX3" fmla="*/ 4346315 w 5476951"/>
                <a:gd name="connsiteY3" fmla="*/ 2784117 h 5358110"/>
                <a:gd name="connsiteX4" fmla="*/ 4835762 w 5476951"/>
                <a:gd name="connsiteY4" fmla="*/ 3221948 h 5358110"/>
                <a:gd name="connsiteX5" fmla="*/ 5030084 w 5476951"/>
                <a:gd name="connsiteY5" fmla="*/ 3339833 h 5358110"/>
                <a:gd name="connsiteX6" fmla="*/ 5250947 w 5476951"/>
                <a:gd name="connsiteY6" fmla="*/ 4911245 h 5358110"/>
                <a:gd name="connsiteX7" fmla="*/ 3679535 w 5476951"/>
                <a:gd name="connsiteY7" fmla="*/ 5132106 h 5358110"/>
                <a:gd name="connsiteX8" fmla="*/ 3608123 w 5476951"/>
                <a:gd name="connsiteY8" fmla="*/ 5071653 h 5358110"/>
                <a:gd name="connsiteX9" fmla="*/ 3436792 w 5476951"/>
                <a:gd name="connsiteY9" fmla="*/ 4887236 h 5358110"/>
                <a:gd name="connsiteX10" fmla="*/ 3207327 w 5476951"/>
                <a:gd name="connsiteY10" fmla="*/ 4713344 h 5358110"/>
                <a:gd name="connsiteX11" fmla="*/ 2794209 w 5476951"/>
                <a:gd name="connsiteY11" fmla="*/ 4559234 h 5358110"/>
                <a:gd name="connsiteX12" fmla="*/ 2458494 w 5476951"/>
                <a:gd name="connsiteY12" fmla="*/ 4523286 h 5358110"/>
                <a:gd name="connsiteX13" fmla="*/ 1746979 w 5476951"/>
                <a:gd name="connsiteY13" fmla="*/ 4763446 h 5358110"/>
                <a:gd name="connsiteX14" fmla="*/ 1710956 w 5476951"/>
                <a:gd name="connsiteY14" fmla="*/ 4807429 h 5358110"/>
                <a:gd name="connsiteX15" fmla="*/ 1665329 w 5476951"/>
                <a:gd name="connsiteY15" fmla="*/ 4859589 h 5358110"/>
                <a:gd name="connsiteX16" fmla="*/ 382689 w 5476951"/>
                <a:gd name="connsiteY16" fmla="*/ 4973251 h 5358110"/>
                <a:gd name="connsiteX17" fmla="*/ 193546 w 5476951"/>
                <a:gd name="connsiteY17" fmla="*/ 3627521 h 5358110"/>
                <a:gd name="connsiteX18" fmla="*/ 1539276 w 5476951"/>
                <a:gd name="connsiteY18" fmla="*/ 3438379 h 5358110"/>
                <a:gd name="connsiteX19" fmla="*/ 2216732 w 5476951"/>
                <a:gd name="connsiteY19" fmla="*/ 3844176 h 5358110"/>
                <a:gd name="connsiteX20" fmla="*/ 2689875 w 5476951"/>
                <a:gd name="connsiteY20" fmla="*/ 3855447 h 5358110"/>
                <a:gd name="connsiteX21" fmla="*/ 3008421 w 5476951"/>
                <a:gd name="connsiteY21" fmla="*/ 3689552 h 5358110"/>
                <a:gd name="connsiteX22" fmla="*/ 2838440 w 5476951"/>
                <a:gd name="connsiteY22" fmla="*/ 3290409 h 5358110"/>
                <a:gd name="connsiteX23" fmla="*/ 2252370 w 5476951"/>
                <a:gd name="connsiteY23" fmla="*/ 2869036 h 5358110"/>
                <a:gd name="connsiteX24" fmla="*/ 1654205 w 5476951"/>
                <a:gd name="connsiteY24" fmla="*/ 2545672 h 5358110"/>
                <a:gd name="connsiteX25" fmla="*/ 1375630 w 5476951"/>
                <a:gd name="connsiteY25" fmla="*/ 563636 h 5358110"/>
                <a:gd name="connsiteX26" fmla="*/ 3357666 w 5476951"/>
                <a:gd name="connsiteY26" fmla="*/ 285061 h 5358110"/>
                <a:gd name="connsiteX0" fmla="*/ 3357666 w 5476951"/>
                <a:gd name="connsiteY0" fmla="*/ 285061 h 5358110"/>
                <a:gd name="connsiteX1" fmla="*/ 3905805 w 5476951"/>
                <a:gd name="connsiteY1" fmla="*/ 1625527 h 5358110"/>
                <a:gd name="connsiteX2" fmla="*/ 3897761 w 5476951"/>
                <a:gd name="connsiteY2" fmla="*/ 1921129 h 5358110"/>
                <a:gd name="connsiteX3" fmla="*/ 4346315 w 5476951"/>
                <a:gd name="connsiteY3" fmla="*/ 2784117 h 5358110"/>
                <a:gd name="connsiteX4" fmla="*/ 4835762 w 5476951"/>
                <a:gd name="connsiteY4" fmla="*/ 3221948 h 5358110"/>
                <a:gd name="connsiteX5" fmla="*/ 5030084 w 5476951"/>
                <a:gd name="connsiteY5" fmla="*/ 3339833 h 5358110"/>
                <a:gd name="connsiteX6" fmla="*/ 5250947 w 5476951"/>
                <a:gd name="connsiteY6" fmla="*/ 4911245 h 5358110"/>
                <a:gd name="connsiteX7" fmla="*/ 3679535 w 5476951"/>
                <a:gd name="connsiteY7" fmla="*/ 5132106 h 5358110"/>
                <a:gd name="connsiteX8" fmla="*/ 3608123 w 5476951"/>
                <a:gd name="connsiteY8" fmla="*/ 5071653 h 5358110"/>
                <a:gd name="connsiteX9" fmla="*/ 3436792 w 5476951"/>
                <a:gd name="connsiteY9" fmla="*/ 4887236 h 5358110"/>
                <a:gd name="connsiteX10" fmla="*/ 3207327 w 5476951"/>
                <a:gd name="connsiteY10" fmla="*/ 4713344 h 5358110"/>
                <a:gd name="connsiteX11" fmla="*/ 2794209 w 5476951"/>
                <a:gd name="connsiteY11" fmla="*/ 4559234 h 5358110"/>
                <a:gd name="connsiteX12" fmla="*/ 2458494 w 5476951"/>
                <a:gd name="connsiteY12" fmla="*/ 4523286 h 5358110"/>
                <a:gd name="connsiteX13" fmla="*/ 1746979 w 5476951"/>
                <a:gd name="connsiteY13" fmla="*/ 4763446 h 5358110"/>
                <a:gd name="connsiteX14" fmla="*/ 1710956 w 5476951"/>
                <a:gd name="connsiteY14" fmla="*/ 4807429 h 5358110"/>
                <a:gd name="connsiteX15" fmla="*/ 1665329 w 5476951"/>
                <a:gd name="connsiteY15" fmla="*/ 4859589 h 5358110"/>
                <a:gd name="connsiteX16" fmla="*/ 382689 w 5476951"/>
                <a:gd name="connsiteY16" fmla="*/ 4973251 h 5358110"/>
                <a:gd name="connsiteX17" fmla="*/ 193546 w 5476951"/>
                <a:gd name="connsiteY17" fmla="*/ 3627521 h 5358110"/>
                <a:gd name="connsiteX18" fmla="*/ 1539276 w 5476951"/>
                <a:gd name="connsiteY18" fmla="*/ 3438379 h 5358110"/>
                <a:gd name="connsiteX19" fmla="*/ 2216732 w 5476951"/>
                <a:gd name="connsiteY19" fmla="*/ 3844176 h 5358110"/>
                <a:gd name="connsiteX20" fmla="*/ 2717732 w 5476951"/>
                <a:gd name="connsiteY20" fmla="*/ 3892340 h 5358110"/>
                <a:gd name="connsiteX21" fmla="*/ 3008421 w 5476951"/>
                <a:gd name="connsiteY21" fmla="*/ 3689552 h 5358110"/>
                <a:gd name="connsiteX22" fmla="*/ 2838440 w 5476951"/>
                <a:gd name="connsiteY22" fmla="*/ 3290409 h 5358110"/>
                <a:gd name="connsiteX23" fmla="*/ 2252370 w 5476951"/>
                <a:gd name="connsiteY23" fmla="*/ 2869036 h 5358110"/>
                <a:gd name="connsiteX24" fmla="*/ 1654205 w 5476951"/>
                <a:gd name="connsiteY24" fmla="*/ 2545672 h 5358110"/>
                <a:gd name="connsiteX25" fmla="*/ 1375630 w 5476951"/>
                <a:gd name="connsiteY25" fmla="*/ 563636 h 5358110"/>
                <a:gd name="connsiteX26" fmla="*/ 3357666 w 5476951"/>
                <a:gd name="connsiteY26" fmla="*/ 285061 h 5358110"/>
                <a:gd name="connsiteX0" fmla="*/ 3357666 w 5476951"/>
                <a:gd name="connsiteY0" fmla="*/ 285061 h 5358110"/>
                <a:gd name="connsiteX1" fmla="*/ 3905805 w 5476951"/>
                <a:gd name="connsiteY1" fmla="*/ 1625527 h 5358110"/>
                <a:gd name="connsiteX2" fmla="*/ 3897761 w 5476951"/>
                <a:gd name="connsiteY2" fmla="*/ 1921129 h 5358110"/>
                <a:gd name="connsiteX3" fmla="*/ 4346315 w 5476951"/>
                <a:gd name="connsiteY3" fmla="*/ 2784117 h 5358110"/>
                <a:gd name="connsiteX4" fmla="*/ 4835762 w 5476951"/>
                <a:gd name="connsiteY4" fmla="*/ 3221948 h 5358110"/>
                <a:gd name="connsiteX5" fmla="*/ 5030084 w 5476951"/>
                <a:gd name="connsiteY5" fmla="*/ 3339833 h 5358110"/>
                <a:gd name="connsiteX6" fmla="*/ 5250947 w 5476951"/>
                <a:gd name="connsiteY6" fmla="*/ 4911245 h 5358110"/>
                <a:gd name="connsiteX7" fmla="*/ 3679535 w 5476951"/>
                <a:gd name="connsiteY7" fmla="*/ 5132106 h 5358110"/>
                <a:gd name="connsiteX8" fmla="*/ 3608123 w 5476951"/>
                <a:gd name="connsiteY8" fmla="*/ 5071653 h 5358110"/>
                <a:gd name="connsiteX9" fmla="*/ 3436792 w 5476951"/>
                <a:gd name="connsiteY9" fmla="*/ 4887236 h 5358110"/>
                <a:gd name="connsiteX10" fmla="*/ 3207327 w 5476951"/>
                <a:gd name="connsiteY10" fmla="*/ 4713344 h 5358110"/>
                <a:gd name="connsiteX11" fmla="*/ 2794209 w 5476951"/>
                <a:gd name="connsiteY11" fmla="*/ 4559234 h 5358110"/>
                <a:gd name="connsiteX12" fmla="*/ 2458494 w 5476951"/>
                <a:gd name="connsiteY12" fmla="*/ 4523286 h 5358110"/>
                <a:gd name="connsiteX13" fmla="*/ 1746979 w 5476951"/>
                <a:gd name="connsiteY13" fmla="*/ 4763446 h 5358110"/>
                <a:gd name="connsiteX14" fmla="*/ 1710956 w 5476951"/>
                <a:gd name="connsiteY14" fmla="*/ 4807429 h 5358110"/>
                <a:gd name="connsiteX15" fmla="*/ 1665329 w 5476951"/>
                <a:gd name="connsiteY15" fmla="*/ 4859589 h 5358110"/>
                <a:gd name="connsiteX16" fmla="*/ 382689 w 5476951"/>
                <a:gd name="connsiteY16" fmla="*/ 4973251 h 5358110"/>
                <a:gd name="connsiteX17" fmla="*/ 193546 w 5476951"/>
                <a:gd name="connsiteY17" fmla="*/ 3627521 h 5358110"/>
                <a:gd name="connsiteX18" fmla="*/ 1539276 w 5476951"/>
                <a:gd name="connsiteY18" fmla="*/ 3438379 h 5358110"/>
                <a:gd name="connsiteX19" fmla="*/ 2216732 w 5476951"/>
                <a:gd name="connsiteY19" fmla="*/ 3844176 h 5358110"/>
                <a:gd name="connsiteX20" fmla="*/ 2717732 w 5476951"/>
                <a:gd name="connsiteY20" fmla="*/ 3892340 h 5358110"/>
                <a:gd name="connsiteX21" fmla="*/ 3008421 w 5476951"/>
                <a:gd name="connsiteY21" fmla="*/ 3689552 h 5358110"/>
                <a:gd name="connsiteX22" fmla="*/ 2838440 w 5476951"/>
                <a:gd name="connsiteY22" fmla="*/ 3290409 h 5358110"/>
                <a:gd name="connsiteX23" fmla="*/ 2252370 w 5476951"/>
                <a:gd name="connsiteY23" fmla="*/ 2869036 h 5358110"/>
                <a:gd name="connsiteX24" fmla="*/ 1654205 w 5476951"/>
                <a:gd name="connsiteY24" fmla="*/ 2545672 h 5358110"/>
                <a:gd name="connsiteX25" fmla="*/ 1375630 w 5476951"/>
                <a:gd name="connsiteY25" fmla="*/ 563636 h 5358110"/>
                <a:gd name="connsiteX26" fmla="*/ 3357666 w 5476951"/>
                <a:gd name="connsiteY26" fmla="*/ 285061 h 5358110"/>
                <a:gd name="connsiteX0" fmla="*/ 3357666 w 5476951"/>
                <a:gd name="connsiteY0" fmla="*/ 285061 h 5358110"/>
                <a:gd name="connsiteX1" fmla="*/ 3905805 w 5476951"/>
                <a:gd name="connsiteY1" fmla="*/ 1625527 h 5358110"/>
                <a:gd name="connsiteX2" fmla="*/ 3897761 w 5476951"/>
                <a:gd name="connsiteY2" fmla="*/ 1921129 h 5358110"/>
                <a:gd name="connsiteX3" fmla="*/ 4346315 w 5476951"/>
                <a:gd name="connsiteY3" fmla="*/ 2784117 h 5358110"/>
                <a:gd name="connsiteX4" fmla="*/ 4835762 w 5476951"/>
                <a:gd name="connsiteY4" fmla="*/ 3221948 h 5358110"/>
                <a:gd name="connsiteX5" fmla="*/ 5030084 w 5476951"/>
                <a:gd name="connsiteY5" fmla="*/ 3339833 h 5358110"/>
                <a:gd name="connsiteX6" fmla="*/ 5250947 w 5476951"/>
                <a:gd name="connsiteY6" fmla="*/ 4911245 h 5358110"/>
                <a:gd name="connsiteX7" fmla="*/ 3679535 w 5476951"/>
                <a:gd name="connsiteY7" fmla="*/ 5132106 h 5358110"/>
                <a:gd name="connsiteX8" fmla="*/ 3608123 w 5476951"/>
                <a:gd name="connsiteY8" fmla="*/ 5071653 h 5358110"/>
                <a:gd name="connsiteX9" fmla="*/ 3436792 w 5476951"/>
                <a:gd name="connsiteY9" fmla="*/ 4887236 h 5358110"/>
                <a:gd name="connsiteX10" fmla="*/ 3207327 w 5476951"/>
                <a:gd name="connsiteY10" fmla="*/ 4713344 h 5358110"/>
                <a:gd name="connsiteX11" fmla="*/ 2794209 w 5476951"/>
                <a:gd name="connsiteY11" fmla="*/ 4559234 h 5358110"/>
                <a:gd name="connsiteX12" fmla="*/ 2458494 w 5476951"/>
                <a:gd name="connsiteY12" fmla="*/ 4523286 h 5358110"/>
                <a:gd name="connsiteX13" fmla="*/ 1746979 w 5476951"/>
                <a:gd name="connsiteY13" fmla="*/ 4763446 h 5358110"/>
                <a:gd name="connsiteX14" fmla="*/ 1710956 w 5476951"/>
                <a:gd name="connsiteY14" fmla="*/ 4807429 h 5358110"/>
                <a:gd name="connsiteX15" fmla="*/ 1665329 w 5476951"/>
                <a:gd name="connsiteY15" fmla="*/ 4859589 h 5358110"/>
                <a:gd name="connsiteX16" fmla="*/ 382689 w 5476951"/>
                <a:gd name="connsiteY16" fmla="*/ 4973251 h 5358110"/>
                <a:gd name="connsiteX17" fmla="*/ 193546 w 5476951"/>
                <a:gd name="connsiteY17" fmla="*/ 3627521 h 5358110"/>
                <a:gd name="connsiteX18" fmla="*/ 1539276 w 5476951"/>
                <a:gd name="connsiteY18" fmla="*/ 3438379 h 5358110"/>
                <a:gd name="connsiteX19" fmla="*/ 2216732 w 5476951"/>
                <a:gd name="connsiteY19" fmla="*/ 3844176 h 5358110"/>
                <a:gd name="connsiteX20" fmla="*/ 2717732 w 5476951"/>
                <a:gd name="connsiteY20" fmla="*/ 3892340 h 5358110"/>
                <a:gd name="connsiteX21" fmla="*/ 3008421 w 5476951"/>
                <a:gd name="connsiteY21" fmla="*/ 3689552 h 5358110"/>
                <a:gd name="connsiteX22" fmla="*/ 2838440 w 5476951"/>
                <a:gd name="connsiteY22" fmla="*/ 3290409 h 5358110"/>
                <a:gd name="connsiteX23" fmla="*/ 2252370 w 5476951"/>
                <a:gd name="connsiteY23" fmla="*/ 2869036 h 5358110"/>
                <a:gd name="connsiteX24" fmla="*/ 1654205 w 5476951"/>
                <a:gd name="connsiteY24" fmla="*/ 2545672 h 5358110"/>
                <a:gd name="connsiteX25" fmla="*/ 1375630 w 5476951"/>
                <a:gd name="connsiteY25" fmla="*/ 563636 h 5358110"/>
                <a:gd name="connsiteX26" fmla="*/ 3357666 w 5476951"/>
                <a:gd name="connsiteY26" fmla="*/ 285061 h 5358110"/>
                <a:gd name="connsiteX0" fmla="*/ 3357666 w 5476951"/>
                <a:gd name="connsiteY0" fmla="*/ 285061 h 5358110"/>
                <a:gd name="connsiteX1" fmla="*/ 3905805 w 5476951"/>
                <a:gd name="connsiteY1" fmla="*/ 1625527 h 5358110"/>
                <a:gd name="connsiteX2" fmla="*/ 3897761 w 5476951"/>
                <a:gd name="connsiteY2" fmla="*/ 1921129 h 5358110"/>
                <a:gd name="connsiteX3" fmla="*/ 4346315 w 5476951"/>
                <a:gd name="connsiteY3" fmla="*/ 2784117 h 5358110"/>
                <a:gd name="connsiteX4" fmla="*/ 4835762 w 5476951"/>
                <a:gd name="connsiteY4" fmla="*/ 3221948 h 5358110"/>
                <a:gd name="connsiteX5" fmla="*/ 5030084 w 5476951"/>
                <a:gd name="connsiteY5" fmla="*/ 3339833 h 5358110"/>
                <a:gd name="connsiteX6" fmla="*/ 5250947 w 5476951"/>
                <a:gd name="connsiteY6" fmla="*/ 4911245 h 5358110"/>
                <a:gd name="connsiteX7" fmla="*/ 3679535 w 5476951"/>
                <a:gd name="connsiteY7" fmla="*/ 5132106 h 5358110"/>
                <a:gd name="connsiteX8" fmla="*/ 3608123 w 5476951"/>
                <a:gd name="connsiteY8" fmla="*/ 5071653 h 5358110"/>
                <a:gd name="connsiteX9" fmla="*/ 3436792 w 5476951"/>
                <a:gd name="connsiteY9" fmla="*/ 4887236 h 5358110"/>
                <a:gd name="connsiteX10" fmla="*/ 3207327 w 5476951"/>
                <a:gd name="connsiteY10" fmla="*/ 4713344 h 5358110"/>
                <a:gd name="connsiteX11" fmla="*/ 2794209 w 5476951"/>
                <a:gd name="connsiteY11" fmla="*/ 4559234 h 5358110"/>
                <a:gd name="connsiteX12" fmla="*/ 2458494 w 5476951"/>
                <a:gd name="connsiteY12" fmla="*/ 4523286 h 5358110"/>
                <a:gd name="connsiteX13" fmla="*/ 1746979 w 5476951"/>
                <a:gd name="connsiteY13" fmla="*/ 4763446 h 5358110"/>
                <a:gd name="connsiteX14" fmla="*/ 1710956 w 5476951"/>
                <a:gd name="connsiteY14" fmla="*/ 4807429 h 5358110"/>
                <a:gd name="connsiteX15" fmla="*/ 1665329 w 5476951"/>
                <a:gd name="connsiteY15" fmla="*/ 4859589 h 5358110"/>
                <a:gd name="connsiteX16" fmla="*/ 382689 w 5476951"/>
                <a:gd name="connsiteY16" fmla="*/ 4973251 h 5358110"/>
                <a:gd name="connsiteX17" fmla="*/ 193546 w 5476951"/>
                <a:gd name="connsiteY17" fmla="*/ 3627521 h 5358110"/>
                <a:gd name="connsiteX18" fmla="*/ 1539276 w 5476951"/>
                <a:gd name="connsiteY18" fmla="*/ 3438379 h 5358110"/>
                <a:gd name="connsiteX19" fmla="*/ 2216732 w 5476951"/>
                <a:gd name="connsiteY19" fmla="*/ 3844176 h 5358110"/>
                <a:gd name="connsiteX20" fmla="*/ 2717732 w 5476951"/>
                <a:gd name="connsiteY20" fmla="*/ 3892340 h 5358110"/>
                <a:gd name="connsiteX21" fmla="*/ 3008421 w 5476951"/>
                <a:gd name="connsiteY21" fmla="*/ 3689552 h 5358110"/>
                <a:gd name="connsiteX22" fmla="*/ 2838440 w 5476951"/>
                <a:gd name="connsiteY22" fmla="*/ 3290409 h 5358110"/>
                <a:gd name="connsiteX23" fmla="*/ 2252370 w 5476951"/>
                <a:gd name="connsiteY23" fmla="*/ 2869036 h 5358110"/>
                <a:gd name="connsiteX24" fmla="*/ 1654205 w 5476951"/>
                <a:gd name="connsiteY24" fmla="*/ 2545672 h 5358110"/>
                <a:gd name="connsiteX25" fmla="*/ 1375630 w 5476951"/>
                <a:gd name="connsiteY25" fmla="*/ 563636 h 5358110"/>
                <a:gd name="connsiteX26" fmla="*/ 3357666 w 5476951"/>
                <a:gd name="connsiteY26" fmla="*/ 285061 h 5358110"/>
                <a:gd name="connsiteX0" fmla="*/ 3357666 w 5476951"/>
                <a:gd name="connsiteY0" fmla="*/ 285061 h 5358110"/>
                <a:gd name="connsiteX1" fmla="*/ 3905805 w 5476951"/>
                <a:gd name="connsiteY1" fmla="*/ 1625527 h 5358110"/>
                <a:gd name="connsiteX2" fmla="*/ 3897761 w 5476951"/>
                <a:gd name="connsiteY2" fmla="*/ 1921129 h 5358110"/>
                <a:gd name="connsiteX3" fmla="*/ 4346315 w 5476951"/>
                <a:gd name="connsiteY3" fmla="*/ 2784117 h 5358110"/>
                <a:gd name="connsiteX4" fmla="*/ 4835762 w 5476951"/>
                <a:gd name="connsiteY4" fmla="*/ 3221948 h 5358110"/>
                <a:gd name="connsiteX5" fmla="*/ 5030084 w 5476951"/>
                <a:gd name="connsiteY5" fmla="*/ 3339833 h 5358110"/>
                <a:gd name="connsiteX6" fmla="*/ 5250947 w 5476951"/>
                <a:gd name="connsiteY6" fmla="*/ 4911245 h 5358110"/>
                <a:gd name="connsiteX7" fmla="*/ 3679535 w 5476951"/>
                <a:gd name="connsiteY7" fmla="*/ 5132106 h 5358110"/>
                <a:gd name="connsiteX8" fmla="*/ 3608123 w 5476951"/>
                <a:gd name="connsiteY8" fmla="*/ 5071653 h 5358110"/>
                <a:gd name="connsiteX9" fmla="*/ 3436792 w 5476951"/>
                <a:gd name="connsiteY9" fmla="*/ 4887236 h 5358110"/>
                <a:gd name="connsiteX10" fmla="*/ 3207327 w 5476951"/>
                <a:gd name="connsiteY10" fmla="*/ 4713344 h 5358110"/>
                <a:gd name="connsiteX11" fmla="*/ 2794209 w 5476951"/>
                <a:gd name="connsiteY11" fmla="*/ 4559234 h 5358110"/>
                <a:gd name="connsiteX12" fmla="*/ 2458494 w 5476951"/>
                <a:gd name="connsiteY12" fmla="*/ 4523286 h 5358110"/>
                <a:gd name="connsiteX13" fmla="*/ 1746979 w 5476951"/>
                <a:gd name="connsiteY13" fmla="*/ 4763446 h 5358110"/>
                <a:gd name="connsiteX14" fmla="*/ 1710956 w 5476951"/>
                <a:gd name="connsiteY14" fmla="*/ 4807429 h 5358110"/>
                <a:gd name="connsiteX15" fmla="*/ 1665329 w 5476951"/>
                <a:gd name="connsiteY15" fmla="*/ 4859589 h 5358110"/>
                <a:gd name="connsiteX16" fmla="*/ 382689 w 5476951"/>
                <a:gd name="connsiteY16" fmla="*/ 4973251 h 5358110"/>
                <a:gd name="connsiteX17" fmla="*/ 193546 w 5476951"/>
                <a:gd name="connsiteY17" fmla="*/ 3627521 h 5358110"/>
                <a:gd name="connsiteX18" fmla="*/ 1539276 w 5476951"/>
                <a:gd name="connsiteY18" fmla="*/ 3438379 h 5358110"/>
                <a:gd name="connsiteX19" fmla="*/ 2216732 w 5476951"/>
                <a:gd name="connsiteY19" fmla="*/ 3844176 h 5358110"/>
                <a:gd name="connsiteX20" fmla="*/ 2717732 w 5476951"/>
                <a:gd name="connsiteY20" fmla="*/ 3892340 h 5358110"/>
                <a:gd name="connsiteX21" fmla="*/ 3008421 w 5476951"/>
                <a:gd name="connsiteY21" fmla="*/ 3689552 h 5358110"/>
                <a:gd name="connsiteX22" fmla="*/ 2838440 w 5476951"/>
                <a:gd name="connsiteY22" fmla="*/ 3290409 h 5358110"/>
                <a:gd name="connsiteX23" fmla="*/ 2252370 w 5476951"/>
                <a:gd name="connsiteY23" fmla="*/ 2869036 h 5358110"/>
                <a:gd name="connsiteX24" fmla="*/ 1654205 w 5476951"/>
                <a:gd name="connsiteY24" fmla="*/ 2545672 h 5358110"/>
                <a:gd name="connsiteX25" fmla="*/ 1375630 w 5476951"/>
                <a:gd name="connsiteY25" fmla="*/ 563636 h 5358110"/>
                <a:gd name="connsiteX26" fmla="*/ 3357666 w 5476951"/>
                <a:gd name="connsiteY26" fmla="*/ 285061 h 5358110"/>
                <a:gd name="connsiteX0" fmla="*/ 3357666 w 5476951"/>
                <a:gd name="connsiteY0" fmla="*/ 285061 h 5358110"/>
                <a:gd name="connsiteX1" fmla="*/ 3905805 w 5476951"/>
                <a:gd name="connsiteY1" fmla="*/ 1625527 h 5358110"/>
                <a:gd name="connsiteX2" fmla="*/ 3897761 w 5476951"/>
                <a:gd name="connsiteY2" fmla="*/ 1921129 h 5358110"/>
                <a:gd name="connsiteX3" fmla="*/ 4346315 w 5476951"/>
                <a:gd name="connsiteY3" fmla="*/ 2784117 h 5358110"/>
                <a:gd name="connsiteX4" fmla="*/ 4835762 w 5476951"/>
                <a:gd name="connsiteY4" fmla="*/ 3221948 h 5358110"/>
                <a:gd name="connsiteX5" fmla="*/ 5030084 w 5476951"/>
                <a:gd name="connsiteY5" fmla="*/ 3339833 h 5358110"/>
                <a:gd name="connsiteX6" fmla="*/ 5250947 w 5476951"/>
                <a:gd name="connsiteY6" fmla="*/ 4911245 h 5358110"/>
                <a:gd name="connsiteX7" fmla="*/ 3679535 w 5476951"/>
                <a:gd name="connsiteY7" fmla="*/ 5132106 h 5358110"/>
                <a:gd name="connsiteX8" fmla="*/ 3608123 w 5476951"/>
                <a:gd name="connsiteY8" fmla="*/ 5071653 h 5358110"/>
                <a:gd name="connsiteX9" fmla="*/ 3436792 w 5476951"/>
                <a:gd name="connsiteY9" fmla="*/ 4887236 h 5358110"/>
                <a:gd name="connsiteX10" fmla="*/ 3207327 w 5476951"/>
                <a:gd name="connsiteY10" fmla="*/ 4713344 h 5358110"/>
                <a:gd name="connsiteX11" fmla="*/ 2794209 w 5476951"/>
                <a:gd name="connsiteY11" fmla="*/ 4559234 h 5358110"/>
                <a:gd name="connsiteX12" fmla="*/ 2458494 w 5476951"/>
                <a:gd name="connsiteY12" fmla="*/ 4523286 h 5358110"/>
                <a:gd name="connsiteX13" fmla="*/ 1746979 w 5476951"/>
                <a:gd name="connsiteY13" fmla="*/ 4763446 h 5358110"/>
                <a:gd name="connsiteX14" fmla="*/ 1710956 w 5476951"/>
                <a:gd name="connsiteY14" fmla="*/ 4807429 h 5358110"/>
                <a:gd name="connsiteX15" fmla="*/ 1665329 w 5476951"/>
                <a:gd name="connsiteY15" fmla="*/ 4859589 h 5358110"/>
                <a:gd name="connsiteX16" fmla="*/ 382689 w 5476951"/>
                <a:gd name="connsiteY16" fmla="*/ 4973251 h 5358110"/>
                <a:gd name="connsiteX17" fmla="*/ 193546 w 5476951"/>
                <a:gd name="connsiteY17" fmla="*/ 3627521 h 5358110"/>
                <a:gd name="connsiteX18" fmla="*/ 1539276 w 5476951"/>
                <a:gd name="connsiteY18" fmla="*/ 3438379 h 5358110"/>
                <a:gd name="connsiteX19" fmla="*/ 2216732 w 5476951"/>
                <a:gd name="connsiteY19" fmla="*/ 3844176 h 5358110"/>
                <a:gd name="connsiteX20" fmla="*/ 2717732 w 5476951"/>
                <a:gd name="connsiteY20" fmla="*/ 3892340 h 5358110"/>
                <a:gd name="connsiteX21" fmla="*/ 3008421 w 5476951"/>
                <a:gd name="connsiteY21" fmla="*/ 3689552 h 5358110"/>
                <a:gd name="connsiteX22" fmla="*/ 2838440 w 5476951"/>
                <a:gd name="connsiteY22" fmla="*/ 3290409 h 5358110"/>
                <a:gd name="connsiteX23" fmla="*/ 2252370 w 5476951"/>
                <a:gd name="connsiteY23" fmla="*/ 2869036 h 5358110"/>
                <a:gd name="connsiteX24" fmla="*/ 1654205 w 5476951"/>
                <a:gd name="connsiteY24" fmla="*/ 2545672 h 5358110"/>
                <a:gd name="connsiteX25" fmla="*/ 1375630 w 5476951"/>
                <a:gd name="connsiteY25" fmla="*/ 563636 h 5358110"/>
                <a:gd name="connsiteX26" fmla="*/ 3357666 w 5476951"/>
                <a:gd name="connsiteY26" fmla="*/ 285061 h 5358110"/>
                <a:gd name="connsiteX0" fmla="*/ 3357666 w 5476951"/>
                <a:gd name="connsiteY0" fmla="*/ 285061 h 5358110"/>
                <a:gd name="connsiteX1" fmla="*/ 3905805 w 5476951"/>
                <a:gd name="connsiteY1" fmla="*/ 1625527 h 5358110"/>
                <a:gd name="connsiteX2" fmla="*/ 3897761 w 5476951"/>
                <a:gd name="connsiteY2" fmla="*/ 1921129 h 5358110"/>
                <a:gd name="connsiteX3" fmla="*/ 4346315 w 5476951"/>
                <a:gd name="connsiteY3" fmla="*/ 2784117 h 5358110"/>
                <a:gd name="connsiteX4" fmla="*/ 4835762 w 5476951"/>
                <a:gd name="connsiteY4" fmla="*/ 3221948 h 5358110"/>
                <a:gd name="connsiteX5" fmla="*/ 5030084 w 5476951"/>
                <a:gd name="connsiteY5" fmla="*/ 3339833 h 5358110"/>
                <a:gd name="connsiteX6" fmla="*/ 5250947 w 5476951"/>
                <a:gd name="connsiteY6" fmla="*/ 4911245 h 5358110"/>
                <a:gd name="connsiteX7" fmla="*/ 3679535 w 5476951"/>
                <a:gd name="connsiteY7" fmla="*/ 5132106 h 5358110"/>
                <a:gd name="connsiteX8" fmla="*/ 3608123 w 5476951"/>
                <a:gd name="connsiteY8" fmla="*/ 5071653 h 5358110"/>
                <a:gd name="connsiteX9" fmla="*/ 3436792 w 5476951"/>
                <a:gd name="connsiteY9" fmla="*/ 4887236 h 5358110"/>
                <a:gd name="connsiteX10" fmla="*/ 3207327 w 5476951"/>
                <a:gd name="connsiteY10" fmla="*/ 4713344 h 5358110"/>
                <a:gd name="connsiteX11" fmla="*/ 2794209 w 5476951"/>
                <a:gd name="connsiteY11" fmla="*/ 4559234 h 5358110"/>
                <a:gd name="connsiteX12" fmla="*/ 2458494 w 5476951"/>
                <a:gd name="connsiteY12" fmla="*/ 4523286 h 5358110"/>
                <a:gd name="connsiteX13" fmla="*/ 1746979 w 5476951"/>
                <a:gd name="connsiteY13" fmla="*/ 4763446 h 5358110"/>
                <a:gd name="connsiteX14" fmla="*/ 1710956 w 5476951"/>
                <a:gd name="connsiteY14" fmla="*/ 4807429 h 5358110"/>
                <a:gd name="connsiteX15" fmla="*/ 1665329 w 5476951"/>
                <a:gd name="connsiteY15" fmla="*/ 4859589 h 5358110"/>
                <a:gd name="connsiteX16" fmla="*/ 382689 w 5476951"/>
                <a:gd name="connsiteY16" fmla="*/ 4973251 h 5358110"/>
                <a:gd name="connsiteX17" fmla="*/ 193546 w 5476951"/>
                <a:gd name="connsiteY17" fmla="*/ 3627521 h 5358110"/>
                <a:gd name="connsiteX18" fmla="*/ 1539276 w 5476951"/>
                <a:gd name="connsiteY18" fmla="*/ 3438379 h 5358110"/>
                <a:gd name="connsiteX19" fmla="*/ 2216732 w 5476951"/>
                <a:gd name="connsiteY19" fmla="*/ 3844176 h 5358110"/>
                <a:gd name="connsiteX20" fmla="*/ 2717732 w 5476951"/>
                <a:gd name="connsiteY20" fmla="*/ 3892340 h 5358110"/>
                <a:gd name="connsiteX21" fmla="*/ 2957635 w 5476951"/>
                <a:gd name="connsiteY21" fmla="*/ 3683087 h 5358110"/>
                <a:gd name="connsiteX22" fmla="*/ 2838440 w 5476951"/>
                <a:gd name="connsiteY22" fmla="*/ 3290409 h 5358110"/>
                <a:gd name="connsiteX23" fmla="*/ 2252370 w 5476951"/>
                <a:gd name="connsiteY23" fmla="*/ 2869036 h 5358110"/>
                <a:gd name="connsiteX24" fmla="*/ 1654205 w 5476951"/>
                <a:gd name="connsiteY24" fmla="*/ 2545672 h 5358110"/>
                <a:gd name="connsiteX25" fmla="*/ 1375630 w 5476951"/>
                <a:gd name="connsiteY25" fmla="*/ 563636 h 5358110"/>
                <a:gd name="connsiteX26" fmla="*/ 3357666 w 5476951"/>
                <a:gd name="connsiteY26" fmla="*/ 285061 h 5358110"/>
                <a:gd name="connsiteX0" fmla="*/ 3357666 w 5476951"/>
                <a:gd name="connsiteY0" fmla="*/ 285061 h 5358110"/>
                <a:gd name="connsiteX1" fmla="*/ 3905805 w 5476951"/>
                <a:gd name="connsiteY1" fmla="*/ 1625527 h 5358110"/>
                <a:gd name="connsiteX2" fmla="*/ 3897761 w 5476951"/>
                <a:gd name="connsiteY2" fmla="*/ 1921129 h 5358110"/>
                <a:gd name="connsiteX3" fmla="*/ 4346315 w 5476951"/>
                <a:gd name="connsiteY3" fmla="*/ 2784117 h 5358110"/>
                <a:gd name="connsiteX4" fmla="*/ 4835762 w 5476951"/>
                <a:gd name="connsiteY4" fmla="*/ 3221948 h 5358110"/>
                <a:gd name="connsiteX5" fmla="*/ 5030084 w 5476951"/>
                <a:gd name="connsiteY5" fmla="*/ 3339833 h 5358110"/>
                <a:gd name="connsiteX6" fmla="*/ 5250947 w 5476951"/>
                <a:gd name="connsiteY6" fmla="*/ 4911245 h 5358110"/>
                <a:gd name="connsiteX7" fmla="*/ 3679535 w 5476951"/>
                <a:gd name="connsiteY7" fmla="*/ 5132106 h 5358110"/>
                <a:gd name="connsiteX8" fmla="*/ 3608123 w 5476951"/>
                <a:gd name="connsiteY8" fmla="*/ 5071653 h 5358110"/>
                <a:gd name="connsiteX9" fmla="*/ 3436792 w 5476951"/>
                <a:gd name="connsiteY9" fmla="*/ 4887236 h 5358110"/>
                <a:gd name="connsiteX10" fmla="*/ 3207327 w 5476951"/>
                <a:gd name="connsiteY10" fmla="*/ 4713344 h 5358110"/>
                <a:gd name="connsiteX11" fmla="*/ 2794209 w 5476951"/>
                <a:gd name="connsiteY11" fmla="*/ 4559234 h 5358110"/>
                <a:gd name="connsiteX12" fmla="*/ 2458494 w 5476951"/>
                <a:gd name="connsiteY12" fmla="*/ 4523286 h 5358110"/>
                <a:gd name="connsiteX13" fmla="*/ 1746979 w 5476951"/>
                <a:gd name="connsiteY13" fmla="*/ 4763446 h 5358110"/>
                <a:gd name="connsiteX14" fmla="*/ 1710956 w 5476951"/>
                <a:gd name="connsiteY14" fmla="*/ 4807429 h 5358110"/>
                <a:gd name="connsiteX15" fmla="*/ 1665329 w 5476951"/>
                <a:gd name="connsiteY15" fmla="*/ 4859589 h 5358110"/>
                <a:gd name="connsiteX16" fmla="*/ 382689 w 5476951"/>
                <a:gd name="connsiteY16" fmla="*/ 4973251 h 5358110"/>
                <a:gd name="connsiteX17" fmla="*/ 193546 w 5476951"/>
                <a:gd name="connsiteY17" fmla="*/ 3627521 h 5358110"/>
                <a:gd name="connsiteX18" fmla="*/ 1539276 w 5476951"/>
                <a:gd name="connsiteY18" fmla="*/ 3438379 h 5358110"/>
                <a:gd name="connsiteX19" fmla="*/ 2216732 w 5476951"/>
                <a:gd name="connsiteY19" fmla="*/ 3844176 h 5358110"/>
                <a:gd name="connsiteX20" fmla="*/ 2717732 w 5476951"/>
                <a:gd name="connsiteY20" fmla="*/ 3892340 h 5358110"/>
                <a:gd name="connsiteX21" fmla="*/ 2957635 w 5476951"/>
                <a:gd name="connsiteY21" fmla="*/ 3683087 h 5358110"/>
                <a:gd name="connsiteX22" fmla="*/ 2838440 w 5476951"/>
                <a:gd name="connsiteY22" fmla="*/ 3290409 h 5358110"/>
                <a:gd name="connsiteX23" fmla="*/ 2252370 w 5476951"/>
                <a:gd name="connsiteY23" fmla="*/ 2869036 h 5358110"/>
                <a:gd name="connsiteX24" fmla="*/ 1654205 w 5476951"/>
                <a:gd name="connsiteY24" fmla="*/ 2545672 h 5358110"/>
                <a:gd name="connsiteX25" fmla="*/ 1375630 w 5476951"/>
                <a:gd name="connsiteY25" fmla="*/ 563636 h 5358110"/>
                <a:gd name="connsiteX26" fmla="*/ 3357666 w 5476951"/>
                <a:gd name="connsiteY26" fmla="*/ 285061 h 5358110"/>
                <a:gd name="connsiteX0" fmla="*/ 3357666 w 5476951"/>
                <a:gd name="connsiteY0" fmla="*/ 285061 h 5358110"/>
                <a:gd name="connsiteX1" fmla="*/ 3905805 w 5476951"/>
                <a:gd name="connsiteY1" fmla="*/ 1625527 h 5358110"/>
                <a:gd name="connsiteX2" fmla="*/ 3897761 w 5476951"/>
                <a:gd name="connsiteY2" fmla="*/ 1921129 h 5358110"/>
                <a:gd name="connsiteX3" fmla="*/ 4346315 w 5476951"/>
                <a:gd name="connsiteY3" fmla="*/ 2784117 h 5358110"/>
                <a:gd name="connsiteX4" fmla="*/ 4835762 w 5476951"/>
                <a:gd name="connsiteY4" fmla="*/ 3221948 h 5358110"/>
                <a:gd name="connsiteX5" fmla="*/ 5030084 w 5476951"/>
                <a:gd name="connsiteY5" fmla="*/ 3339833 h 5358110"/>
                <a:gd name="connsiteX6" fmla="*/ 5250947 w 5476951"/>
                <a:gd name="connsiteY6" fmla="*/ 4911245 h 5358110"/>
                <a:gd name="connsiteX7" fmla="*/ 3679535 w 5476951"/>
                <a:gd name="connsiteY7" fmla="*/ 5132106 h 5358110"/>
                <a:gd name="connsiteX8" fmla="*/ 3608123 w 5476951"/>
                <a:gd name="connsiteY8" fmla="*/ 5071653 h 5358110"/>
                <a:gd name="connsiteX9" fmla="*/ 3436792 w 5476951"/>
                <a:gd name="connsiteY9" fmla="*/ 4887236 h 5358110"/>
                <a:gd name="connsiteX10" fmla="*/ 3207327 w 5476951"/>
                <a:gd name="connsiteY10" fmla="*/ 4713344 h 5358110"/>
                <a:gd name="connsiteX11" fmla="*/ 2794209 w 5476951"/>
                <a:gd name="connsiteY11" fmla="*/ 4559234 h 5358110"/>
                <a:gd name="connsiteX12" fmla="*/ 2458494 w 5476951"/>
                <a:gd name="connsiteY12" fmla="*/ 4523286 h 5358110"/>
                <a:gd name="connsiteX13" fmla="*/ 1746979 w 5476951"/>
                <a:gd name="connsiteY13" fmla="*/ 4763446 h 5358110"/>
                <a:gd name="connsiteX14" fmla="*/ 1710956 w 5476951"/>
                <a:gd name="connsiteY14" fmla="*/ 4807429 h 5358110"/>
                <a:gd name="connsiteX15" fmla="*/ 1665329 w 5476951"/>
                <a:gd name="connsiteY15" fmla="*/ 4859589 h 5358110"/>
                <a:gd name="connsiteX16" fmla="*/ 382689 w 5476951"/>
                <a:gd name="connsiteY16" fmla="*/ 4973251 h 5358110"/>
                <a:gd name="connsiteX17" fmla="*/ 193546 w 5476951"/>
                <a:gd name="connsiteY17" fmla="*/ 3627521 h 5358110"/>
                <a:gd name="connsiteX18" fmla="*/ 1539276 w 5476951"/>
                <a:gd name="connsiteY18" fmla="*/ 3438379 h 5358110"/>
                <a:gd name="connsiteX19" fmla="*/ 2216732 w 5476951"/>
                <a:gd name="connsiteY19" fmla="*/ 3844176 h 5358110"/>
                <a:gd name="connsiteX20" fmla="*/ 2717732 w 5476951"/>
                <a:gd name="connsiteY20" fmla="*/ 3892340 h 5358110"/>
                <a:gd name="connsiteX21" fmla="*/ 2957635 w 5476951"/>
                <a:gd name="connsiteY21" fmla="*/ 3683087 h 5358110"/>
                <a:gd name="connsiteX22" fmla="*/ 2838440 w 5476951"/>
                <a:gd name="connsiteY22" fmla="*/ 3290409 h 5358110"/>
                <a:gd name="connsiteX23" fmla="*/ 2252370 w 5476951"/>
                <a:gd name="connsiteY23" fmla="*/ 2869036 h 5358110"/>
                <a:gd name="connsiteX24" fmla="*/ 1654205 w 5476951"/>
                <a:gd name="connsiteY24" fmla="*/ 2545672 h 5358110"/>
                <a:gd name="connsiteX25" fmla="*/ 1375630 w 5476951"/>
                <a:gd name="connsiteY25" fmla="*/ 563636 h 5358110"/>
                <a:gd name="connsiteX26" fmla="*/ 3357666 w 5476951"/>
                <a:gd name="connsiteY26" fmla="*/ 285061 h 5358110"/>
                <a:gd name="connsiteX0" fmla="*/ 3357666 w 5476951"/>
                <a:gd name="connsiteY0" fmla="*/ 285061 h 5358110"/>
                <a:gd name="connsiteX1" fmla="*/ 3905805 w 5476951"/>
                <a:gd name="connsiteY1" fmla="*/ 1625527 h 5358110"/>
                <a:gd name="connsiteX2" fmla="*/ 3897761 w 5476951"/>
                <a:gd name="connsiteY2" fmla="*/ 1921129 h 5358110"/>
                <a:gd name="connsiteX3" fmla="*/ 4346315 w 5476951"/>
                <a:gd name="connsiteY3" fmla="*/ 2784117 h 5358110"/>
                <a:gd name="connsiteX4" fmla="*/ 4835762 w 5476951"/>
                <a:gd name="connsiteY4" fmla="*/ 3221948 h 5358110"/>
                <a:gd name="connsiteX5" fmla="*/ 5030084 w 5476951"/>
                <a:gd name="connsiteY5" fmla="*/ 3339833 h 5358110"/>
                <a:gd name="connsiteX6" fmla="*/ 5250947 w 5476951"/>
                <a:gd name="connsiteY6" fmla="*/ 4911245 h 5358110"/>
                <a:gd name="connsiteX7" fmla="*/ 3679535 w 5476951"/>
                <a:gd name="connsiteY7" fmla="*/ 5132106 h 5358110"/>
                <a:gd name="connsiteX8" fmla="*/ 3608123 w 5476951"/>
                <a:gd name="connsiteY8" fmla="*/ 5071653 h 5358110"/>
                <a:gd name="connsiteX9" fmla="*/ 3436792 w 5476951"/>
                <a:gd name="connsiteY9" fmla="*/ 4887236 h 5358110"/>
                <a:gd name="connsiteX10" fmla="*/ 3207327 w 5476951"/>
                <a:gd name="connsiteY10" fmla="*/ 4713344 h 5358110"/>
                <a:gd name="connsiteX11" fmla="*/ 2794209 w 5476951"/>
                <a:gd name="connsiteY11" fmla="*/ 4559234 h 5358110"/>
                <a:gd name="connsiteX12" fmla="*/ 2458494 w 5476951"/>
                <a:gd name="connsiteY12" fmla="*/ 4523286 h 5358110"/>
                <a:gd name="connsiteX13" fmla="*/ 1746979 w 5476951"/>
                <a:gd name="connsiteY13" fmla="*/ 4763446 h 5358110"/>
                <a:gd name="connsiteX14" fmla="*/ 1710956 w 5476951"/>
                <a:gd name="connsiteY14" fmla="*/ 4807429 h 5358110"/>
                <a:gd name="connsiteX15" fmla="*/ 1665329 w 5476951"/>
                <a:gd name="connsiteY15" fmla="*/ 4859589 h 5358110"/>
                <a:gd name="connsiteX16" fmla="*/ 382689 w 5476951"/>
                <a:gd name="connsiteY16" fmla="*/ 4973251 h 5358110"/>
                <a:gd name="connsiteX17" fmla="*/ 193546 w 5476951"/>
                <a:gd name="connsiteY17" fmla="*/ 3627521 h 5358110"/>
                <a:gd name="connsiteX18" fmla="*/ 1539276 w 5476951"/>
                <a:gd name="connsiteY18" fmla="*/ 3438379 h 5358110"/>
                <a:gd name="connsiteX19" fmla="*/ 2216732 w 5476951"/>
                <a:gd name="connsiteY19" fmla="*/ 3844176 h 5358110"/>
                <a:gd name="connsiteX20" fmla="*/ 2717732 w 5476951"/>
                <a:gd name="connsiteY20" fmla="*/ 3892340 h 5358110"/>
                <a:gd name="connsiteX21" fmla="*/ 2957635 w 5476951"/>
                <a:gd name="connsiteY21" fmla="*/ 3683087 h 5358110"/>
                <a:gd name="connsiteX22" fmla="*/ 2838440 w 5476951"/>
                <a:gd name="connsiteY22" fmla="*/ 3290409 h 5358110"/>
                <a:gd name="connsiteX23" fmla="*/ 2252370 w 5476951"/>
                <a:gd name="connsiteY23" fmla="*/ 2869036 h 5358110"/>
                <a:gd name="connsiteX24" fmla="*/ 1654205 w 5476951"/>
                <a:gd name="connsiteY24" fmla="*/ 2545672 h 5358110"/>
                <a:gd name="connsiteX25" fmla="*/ 1375630 w 5476951"/>
                <a:gd name="connsiteY25" fmla="*/ 563636 h 5358110"/>
                <a:gd name="connsiteX26" fmla="*/ 3357666 w 5476951"/>
                <a:gd name="connsiteY26" fmla="*/ 285061 h 5358110"/>
                <a:gd name="connsiteX0" fmla="*/ 3357666 w 5476951"/>
                <a:gd name="connsiteY0" fmla="*/ 285061 h 5358110"/>
                <a:gd name="connsiteX1" fmla="*/ 3905805 w 5476951"/>
                <a:gd name="connsiteY1" fmla="*/ 1625527 h 5358110"/>
                <a:gd name="connsiteX2" fmla="*/ 3897761 w 5476951"/>
                <a:gd name="connsiteY2" fmla="*/ 1921129 h 5358110"/>
                <a:gd name="connsiteX3" fmla="*/ 4346315 w 5476951"/>
                <a:gd name="connsiteY3" fmla="*/ 2784117 h 5358110"/>
                <a:gd name="connsiteX4" fmla="*/ 4835762 w 5476951"/>
                <a:gd name="connsiteY4" fmla="*/ 3221948 h 5358110"/>
                <a:gd name="connsiteX5" fmla="*/ 5030084 w 5476951"/>
                <a:gd name="connsiteY5" fmla="*/ 3339833 h 5358110"/>
                <a:gd name="connsiteX6" fmla="*/ 5250947 w 5476951"/>
                <a:gd name="connsiteY6" fmla="*/ 4911245 h 5358110"/>
                <a:gd name="connsiteX7" fmla="*/ 3679535 w 5476951"/>
                <a:gd name="connsiteY7" fmla="*/ 5132106 h 5358110"/>
                <a:gd name="connsiteX8" fmla="*/ 3608123 w 5476951"/>
                <a:gd name="connsiteY8" fmla="*/ 5071653 h 5358110"/>
                <a:gd name="connsiteX9" fmla="*/ 3436792 w 5476951"/>
                <a:gd name="connsiteY9" fmla="*/ 4887236 h 5358110"/>
                <a:gd name="connsiteX10" fmla="*/ 3207327 w 5476951"/>
                <a:gd name="connsiteY10" fmla="*/ 4713344 h 5358110"/>
                <a:gd name="connsiteX11" fmla="*/ 2794209 w 5476951"/>
                <a:gd name="connsiteY11" fmla="*/ 4559234 h 5358110"/>
                <a:gd name="connsiteX12" fmla="*/ 2458494 w 5476951"/>
                <a:gd name="connsiteY12" fmla="*/ 4523286 h 5358110"/>
                <a:gd name="connsiteX13" fmla="*/ 1746979 w 5476951"/>
                <a:gd name="connsiteY13" fmla="*/ 4763446 h 5358110"/>
                <a:gd name="connsiteX14" fmla="*/ 1710956 w 5476951"/>
                <a:gd name="connsiteY14" fmla="*/ 4807429 h 5358110"/>
                <a:gd name="connsiteX15" fmla="*/ 1665329 w 5476951"/>
                <a:gd name="connsiteY15" fmla="*/ 4859589 h 5358110"/>
                <a:gd name="connsiteX16" fmla="*/ 382689 w 5476951"/>
                <a:gd name="connsiteY16" fmla="*/ 4973251 h 5358110"/>
                <a:gd name="connsiteX17" fmla="*/ 193546 w 5476951"/>
                <a:gd name="connsiteY17" fmla="*/ 3627521 h 5358110"/>
                <a:gd name="connsiteX18" fmla="*/ 1539276 w 5476951"/>
                <a:gd name="connsiteY18" fmla="*/ 3438379 h 5358110"/>
                <a:gd name="connsiteX19" fmla="*/ 2216732 w 5476951"/>
                <a:gd name="connsiteY19" fmla="*/ 3844176 h 5358110"/>
                <a:gd name="connsiteX20" fmla="*/ 2717732 w 5476951"/>
                <a:gd name="connsiteY20" fmla="*/ 3892340 h 5358110"/>
                <a:gd name="connsiteX21" fmla="*/ 2957635 w 5476951"/>
                <a:gd name="connsiteY21" fmla="*/ 3683087 h 5358110"/>
                <a:gd name="connsiteX22" fmla="*/ 2838440 w 5476951"/>
                <a:gd name="connsiteY22" fmla="*/ 3290409 h 5358110"/>
                <a:gd name="connsiteX23" fmla="*/ 2252370 w 5476951"/>
                <a:gd name="connsiteY23" fmla="*/ 2869036 h 5358110"/>
                <a:gd name="connsiteX24" fmla="*/ 1654205 w 5476951"/>
                <a:gd name="connsiteY24" fmla="*/ 2545672 h 5358110"/>
                <a:gd name="connsiteX25" fmla="*/ 1375630 w 5476951"/>
                <a:gd name="connsiteY25" fmla="*/ 563636 h 5358110"/>
                <a:gd name="connsiteX26" fmla="*/ 3357666 w 5476951"/>
                <a:gd name="connsiteY26" fmla="*/ 285061 h 5358110"/>
                <a:gd name="connsiteX0" fmla="*/ 3357666 w 5476951"/>
                <a:gd name="connsiteY0" fmla="*/ 285061 h 5358110"/>
                <a:gd name="connsiteX1" fmla="*/ 3905805 w 5476951"/>
                <a:gd name="connsiteY1" fmla="*/ 1625527 h 5358110"/>
                <a:gd name="connsiteX2" fmla="*/ 3897761 w 5476951"/>
                <a:gd name="connsiteY2" fmla="*/ 1921129 h 5358110"/>
                <a:gd name="connsiteX3" fmla="*/ 4346315 w 5476951"/>
                <a:gd name="connsiteY3" fmla="*/ 2784117 h 5358110"/>
                <a:gd name="connsiteX4" fmla="*/ 4835762 w 5476951"/>
                <a:gd name="connsiteY4" fmla="*/ 3221948 h 5358110"/>
                <a:gd name="connsiteX5" fmla="*/ 5030084 w 5476951"/>
                <a:gd name="connsiteY5" fmla="*/ 3339833 h 5358110"/>
                <a:gd name="connsiteX6" fmla="*/ 5250947 w 5476951"/>
                <a:gd name="connsiteY6" fmla="*/ 4911245 h 5358110"/>
                <a:gd name="connsiteX7" fmla="*/ 3679535 w 5476951"/>
                <a:gd name="connsiteY7" fmla="*/ 5132106 h 5358110"/>
                <a:gd name="connsiteX8" fmla="*/ 3608123 w 5476951"/>
                <a:gd name="connsiteY8" fmla="*/ 5071653 h 5358110"/>
                <a:gd name="connsiteX9" fmla="*/ 3436792 w 5476951"/>
                <a:gd name="connsiteY9" fmla="*/ 4887236 h 5358110"/>
                <a:gd name="connsiteX10" fmla="*/ 3207327 w 5476951"/>
                <a:gd name="connsiteY10" fmla="*/ 4713344 h 5358110"/>
                <a:gd name="connsiteX11" fmla="*/ 2794209 w 5476951"/>
                <a:gd name="connsiteY11" fmla="*/ 4559234 h 5358110"/>
                <a:gd name="connsiteX12" fmla="*/ 2458494 w 5476951"/>
                <a:gd name="connsiteY12" fmla="*/ 4523286 h 5358110"/>
                <a:gd name="connsiteX13" fmla="*/ 1746979 w 5476951"/>
                <a:gd name="connsiteY13" fmla="*/ 4763446 h 5358110"/>
                <a:gd name="connsiteX14" fmla="*/ 1710956 w 5476951"/>
                <a:gd name="connsiteY14" fmla="*/ 4807429 h 5358110"/>
                <a:gd name="connsiteX15" fmla="*/ 1665329 w 5476951"/>
                <a:gd name="connsiteY15" fmla="*/ 4859589 h 5358110"/>
                <a:gd name="connsiteX16" fmla="*/ 382689 w 5476951"/>
                <a:gd name="connsiteY16" fmla="*/ 4973251 h 5358110"/>
                <a:gd name="connsiteX17" fmla="*/ 193546 w 5476951"/>
                <a:gd name="connsiteY17" fmla="*/ 3627521 h 5358110"/>
                <a:gd name="connsiteX18" fmla="*/ 1539276 w 5476951"/>
                <a:gd name="connsiteY18" fmla="*/ 3438379 h 5358110"/>
                <a:gd name="connsiteX19" fmla="*/ 2216732 w 5476951"/>
                <a:gd name="connsiteY19" fmla="*/ 3844176 h 5358110"/>
                <a:gd name="connsiteX20" fmla="*/ 2717732 w 5476951"/>
                <a:gd name="connsiteY20" fmla="*/ 3892340 h 5358110"/>
                <a:gd name="connsiteX21" fmla="*/ 2957635 w 5476951"/>
                <a:gd name="connsiteY21" fmla="*/ 3683087 h 5358110"/>
                <a:gd name="connsiteX22" fmla="*/ 2838440 w 5476951"/>
                <a:gd name="connsiteY22" fmla="*/ 3290409 h 5358110"/>
                <a:gd name="connsiteX23" fmla="*/ 2252370 w 5476951"/>
                <a:gd name="connsiteY23" fmla="*/ 2869036 h 5358110"/>
                <a:gd name="connsiteX24" fmla="*/ 1654205 w 5476951"/>
                <a:gd name="connsiteY24" fmla="*/ 2545672 h 5358110"/>
                <a:gd name="connsiteX25" fmla="*/ 1375630 w 5476951"/>
                <a:gd name="connsiteY25" fmla="*/ 563636 h 5358110"/>
                <a:gd name="connsiteX26" fmla="*/ 3357666 w 5476951"/>
                <a:gd name="connsiteY26" fmla="*/ 285061 h 5358110"/>
                <a:gd name="connsiteX0" fmla="*/ 3357666 w 5476951"/>
                <a:gd name="connsiteY0" fmla="*/ 285061 h 5358110"/>
                <a:gd name="connsiteX1" fmla="*/ 3905805 w 5476951"/>
                <a:gd name="connsiteY1" fmla="*/ 1625527 h 5358110"/>
                <a:gd name="connsiteX2" fmla="*/ 3897761 w 5476951"/>
                <a:gd name="connsiteY2" fmla="*/ 1921129 h 5358110"/>
                <a:gd name="connsiteX3" fmla="*/ 4346315 w 5476951"/>
                <a:gd name="connsiteY3" fmla="*/ 2784117 h 5358110"/>
                <a:gd name="connsiteX4" fmla="*/ 4835762 w 5476951"/>
                <a:gd name="connsiteY4" fmla="*/ 3221948 h 5358110"/>
                <a:gd name="connsiteX5" fmla="*/ 5030084 w 5476951"/>
                <a:gd name="connsiteY5" fmla="*/ 3339833 h 5358110"/>
                <a:gd name="connsiteX6" fmla="*/ 5250947 w 5476951"/>
                <a:gd name="connsiteY6" fmla="*/ 4911245 h 5358110"/>
                <a:gd name="connsiteX7" fmla="*/ 3679535 w 5476951"/>
                <a:gd name="connsiteY7" fmla="*/ 5132106 h 5358110"/>
                <a:gd name="connsiteX8" fmla="*/ 3608123 w 5476951"/>
                <a:gd name="connsiteY8" fmla="*/ 5071653 h 5358110"/>
                <a:gd name="connsiteX9" fmla="*/ 3436792 w 5476951"/>
                <a:gd name="connsiteY9" fmla="*/ 4887236 h 5358110"/>
                <a:gd name="connsiteX10" fmla="*/ 3207327 w 5476951"/>
                <a:gd name="connsiteY10" fmla="*/ 4713344 h 5358110"/>
                <a:gd name="connsiteX11" fmla="*/ 2794209 w 5476951"/>
                <a:gd name="connsiteY11" fmla="*/ 4559234 h 5358110"/>
                <a:gd name="connsiteX12" fmla="*/ 2458494 w 5476951"/>
                <a:gd name="connsiteY12" fmla="*/ 4523286 h 5358110"/>
                <a:gd name="connsiteX13" fmla="*/ 1710956 w 5476951"/>
                <a:gd name="connsiteY13" fmla="*/ 4807429 h 5358110"/>
                <a:gd name="connsiteX14" fmla="*/ 1665329 w 5476951"/>
                <a:gd name="connsiteY14" fmla="*/ 4859589 h 5358110"/>
                <a:gd name="connsiteX15" fmla="*/ 382689 w 5476951"/>
                <a:gd name="connsiteY15" fmla="*/ 4973251 h 5358110"/>
                <a:gd name="connsiteX16" fmla="*/ 193546 w 5476951"/>
                <a:gd name="connsiteY16" fmla="*/ 3627521 h 5358110"/>
                <a:gd name="connsiteX17" fmla="*/ 1539276 w 5476951"/>
                <a:gd name="connsiteY17" fmla="*/ 3438379 h 5358110"/>
                <a:gd name="connsiteX18" fmla="*/ 2216732 w 5476951"/>
                <a:gd name="connsiteY18" fmla="*/ 3844176 h 5358110"/>
                <a:gd name="connsiteX19" fmla="*/ 2717732 w 5476951"/>
                <a:gd name="connsiteY19" fmla="*/ 3892340 h 5358110"/>
                <a:gd name="connsiteX20" fmla="*/ 2957635 w 5476951"/>
                <a:gd name="connsiteY20" fmla="*/ 3683087 h 5358110"/>
                <a:gd name="connsiteX21" fmla="*/ 2838440 w 5476951"/>
                <a:gd name="connsiteY21" fmla="*/ 3290409 h 5358110"/>
                <a:gd name="connsiteX22" fmla="*/ 2252370 w 5476951"/>
                <a:gd name="connsiteY22" fmla="*/ 2869036 h 5358110"/>
                <a:gd name="connsiteX23" fmla="*/ 1654205 w 5476951"/>
                <a:gd name="connsiteY23" fmla="*/ 2545672 h 5358110"/>
                <a:gd name="connsiteX24" fmla="*/ 1375630 w 5476951"/>
                <a:gd name="connsiteY24" fmla="*/ 563636 h 5358110"/>
                <a:gd name="connsiteX25" fmla="*/ 3357666 w 5476951"/>
                <a:gd name="connsiteY25" fmla="*/ 285061 h 5358110"/>
                <a:gd name="connsiteX0" fmla="*/ 3357666 w 5476951"/>
                <a:gd name="connsiteY0" fmla="*/ 285061 h 5358110"/>
                <a:gd name="connsiteX1" fmla="*/ 3905805 w 5476951"/>
                <a:gd name="connsiteY1" fmla="*/ 1625527 h 5358110"/>
                <a:gd name="connsiteX2" fmla="*/ 3897761 w 5476951"/>
                <a:gd name="connsiteY2" fmla="*/ 1921129 h 5358110"/>
                <a:gd name="connsiteX3" fmla="*/ 4346315 w 5476951"/>
                <a:gd name="connsiteY3" fmla="*/ 2784117 h 5358110"/>
                <a:gd name="connsiteX4" fmla="*/ 4835762 w 5476951"/>
                <a:gd name="connsiteY4" fmla="*/ 3221948 h 5358110"/>
                <a:gd name="connsiteX5" fmla="*/ 5030084 w 5476951"/>
                <a:gd name="connsiteY5" fmla="*/ 3339833 h 5358110"/>
                <a:gd name="connsiteX6" fmla="*/ 5250947 w 5476951"/>
                <a:gd name="connsiteY6" fmla="*/ 4911245 h 5358110"/>
                <a:gd name="connsiteX7" fmla="*/ 3679535 w 5476951"/>
                <a:gd name="connsiteY7" fmla="*/ 5132106 h 5358110"/>
                <a:gd name="connsiteX8" fmla="*/ 3608123 w 5476951"/>
                <a:gd name="connsiteY8" fmla="*/ 5071653 h 5358110"/>
                <a:gd name="connsiteX9" fmla="*/ 3436792 w 5476951"/>
                <a:gd name="connsiteY9" fmla="*/ 4887236 h 5358110"/>
                <a:gd name="connsiteX10" fmla="*/ 3207327 w 5476951"/>
                <a:gd name="connsiteY10" fmla="*/ 4713344 h 5358110"/>
                <a:gd name="connsiteX11" fmla="*/ 2794209 w 5476951"/>
                <a:gd name="connsiteY11" fmla="*/ 4559234 h 5358110"/>
                <a:gd name="connsiteX12" fmla="*/ 2458494 w 5476951"/>
                <a:gd name="connsiteY12" fmla="*/ 4523286 h 5358110"/>
                <a:gd name="connsiteX13" fmla="*/ 1665329 w 5476951"/>
                <a:gd name="connsiteY13" fmla="*/ 4859589 h 5358110"/>
                <a:gd name="connsiteX14" fmla="*/ 382689 w 5476951"/>
                <a:gd name="connsiteY14" fmla="*/ 4973251 h 5358110"/>
                <a:gd name="connsiteX15" fmla="*/ 193546 w 5476951"/>
                <a:gd name="connsiteY15" fmla="*/ 3627521 h 5358110"/>
                <a:gd name="connsiteX16" fmla="*/ 1539276 w 5476951"/>
                <a:gd name="connsiteY16" fmla="*/ 3438379 h 5358110"/>
                <a:gd name="connsiteX17" fmla="*/ 2216732 w 5476951"/>
                <a:gd name="connsiteY17" fmla="*/ 3844176 h 5358110"/>
                <a:gd name="connsiteX18" fmla="*/ 2717732 w 5476951"/>
                <a:gd name="connsiteY18" fmla="*/ 3892340 h 5358110"/>
                <a:gd name="connsiteX19" fmla="*/ 2957635 w 5476951"/>
                <a:gd name="connsiteY19" fmla="*/ 3683087 h 5358110"/>
                <a:gd name="connsiteX20" fmla="*/ 2838440 w 5476951"/>
                <a:gd name="connsiteY20" fmla="*/ 3290409 h 5358110"/>
                <a:gd name="connsiteX21" fmla="*/ 2252370 w 5476951"/>
                <a:gd name="connsiteY21" fmla="*/ 2869036 h 5358110"/>
                <a:gd name="connsiteX22" fmla="*/ 1654205 w 5476951"/>
                <a:gd name="connsiteY22" fmla="*/ 2545672 h 5358110"/>
                <a:gd name="connsiteX23" fmla="*/ 1375630 w 5476951"/>
                <a:gd name="connsiteY23" fmla="*/ 563636 h 5358110"/>
                <a:gd name="connsiteX24" fmla="*/ 3357666 w 5476951"/>
                <a:gd name="connsiteY24" fmla="*/ 285061 h 5358110"/>
                <a:gd name="connsiteX0" fmla="*/ 3357666 w 5476951"/>
                <a:gd name="connsiteY0" fmla="*/ 285061 h 5358110"/>
                <a:gd name="connsiteX1" fmla="*/ 3905805 w 5476951"/>
                <a:gd name="connsiteY1" fmla="*/ 1625527 h 5358110"/>
                <a:gd name="connsiteX2" fmla="*/ 3897761 w 5476951"/>
                <a:gd name="connsiteY2" fmla="*/ 1921129 h 5358110"/>
                <a:gd name="connsiteX3" fmla="*/ 4346315 w 5476951"/>
                <a:gd name="connsiteY3" fmla="*/ 2784117 h 5358110"/>
                <a:gd name="connsiteX4" fmla="*/ 4835762 w 5476951"/>
                <a:gd name="connsiteY4" fmla="*/ 3221948 h 5358110"/>
                <a:gd name="connsiteX5" fmla="*/ 5030084 w 5476951"/>
                <a:gd name="connsiteY5" fmla="*/ 3339833 h 5358110"/>
                <a:gd name="connsiteX6" fmla="*/ 5250947 w 5476951"/>
                <a:gd name="connsiteY6" fmla="*/ 4911245 h 5358110"/>
                <a:gd name="connsiteX7" fmla="*/ 3679535 w 5476951"/>
                <a:gd name="connsiteY7" fmla="*/ 5132106 h 5358110"/>
                <a:gd name="connsiteX8" fmla="*/ 3608123 w 5476951"/>
                <a:gd name="connsiteY8" fmla="*/ 5071653 h 5358110"/>
                <a:gd name="connsiteX9" fmla="*/ 3436792 w 5476951"/>
                <a:gd name="connsiteY9" fmla="*/ 4887236 h 5358110"/>
                <a:gd name="connsiteX10" fmla="*/ 3207327 w 5476951"/>
                <a:gd name="connsiteY10" fmla="*/ 4713344 h 5358110"/>
                <a:gd name="connsiteX11" fmla="*/ 2794209 w 5476951"/>
                <a:gd name="connsiteY11" fmla="*/ 4559234 h 5358110"/>
                <a:gd name="connsiteX12" fmla="*/ 2458494 w 5476951"/>
                <a:gd name="connsiteY12" fmla="*/ 4523286 h 5358110"/>
                <a:gd name="connsiteX13" fmla="*/ 1665329 w 5476951"/>
                <a:gd name="connsiteY13" fmla="*/ 4859589 h 5358110"/>
                <a:gd name="connsiteX14" fmla="*/ 382689 w 5476951"/>
                <a:gd name="connsiteY14" fmla="*/ 4973251 h 5358110"/>
                <a:gd name="connsiteX15" fmla="*/ 193546 w 5476951"/>
                <a:gd name="connsiteY15" fmla="*/ 3627521 h 5358110"/>
                <a:gd name="connsiteX16" fmla="*/ 1539276 w 5476951"/>
                <a:gd name="connsiteY16" fmla="*/ 3438379 h 5358110"/>
                <a:gd name="connsiteX17" fmla="*/ 2216732 w 5476951"/>
                <a:gd name="connsiteY17" fmla="*/ 3844176 h 5358110"/>
                <a:gd name="connsiteX18" fmla="*/ 2717732 w 5476951"/>
                <a:gd name="connsiteY18" fmla="*/ 3892340 h 5358110"/>
                <a:gd name="connsiteX19" fmla="*/ 2957635 w 5476951"/>
                <a:gd name="connsiteY19" fmla="*/ 3683087 h 5358110"/>
                <a:gd name="connsiteX20" fmla="*/ 2838440 w 5476951"/>
                <a:gd name="connsiteY20" fmla="*/ 3290409 h 5358110"/>
                <a:gd name="connsiteX21" fmla="*/ 2252370 w 5476951"/>
                <a:gd name="connsiteY21" fmla="*/ 2869036 h 5358110"/>
                <a:gd name="connsiteX22" fmla="*/ 1654205 w 5476951"/>
                <a:gd name="connsiteY22" fmla="*/ 2545672 h 5358110"/>
                <a:gd name="connsiteX23" fmla="*/ 1375630 w 5476951"/>
                <a:gd name="connsiteY23" fmla="*/ 563636 h 5358110"/>
                <a:gd name="connsiteX24" fmla="*/ 3357666 w 5476951"/>
                <a:gd name="connsiteY24" fmla="*/ 285061 h 5358110"/>
                <a:gd name="connsiteX0" fmla="*/ 3357666 w 5476951"/>
                <a:gd name="connsiteY0" fmla="*/ 285061 h 5358110"/>
                <a:gd name="connsiteX1" fmla="*/ 3905805 w 5476951"/>
                <a:gd name="connsiteY1" fmla="*/ 1625527 h 5358110"/>
                <a:gd name="connsiteX2" fmla="*/ 3897761 w 5476951"/>
                <a:gd name="connsiteY2" fmla="*/ 1921129 h 5358110"/>
                <a:gd name="connsiteX3" fmla="*/ 4346315 w 5476951"/>
                <a:gd name="connsiteY3" fmla="*/ 2784117 h 5358110"/>
                <a:gd name="connsiteX4" fmla="*/ 4835762 w 5476951"/>
                <a:gd name="connsiteY4" fmla="*/ 3221948 h 5358110"/>
                <a:gd name="connsiteX5" fmla="*/ 5030084 w 5476951"/>
                <a:gd name="connsiteY5" fmla="*/ 3339833 h 5358110"/>
                <a:gd name="connsiteX6" fmla="*/ 5250947 w 5476951"/>
                <a:gd name="connsiteY6" fmla="*/ 4911245 h 5358110"/>
                <a:gd name="connsiteX7" fmla="*/ 3679535 w 5476951"/>
                <a:gd name="connsiteY7" fmla="*/ 5132106 h 5358110"/>
                <a:gd name="connsiteX8" fmla="*/ 3608123 w 5476951"/>
                <a:gd name="connsiteY8" fmla="*/ 5071653 h 5358110"/>
                <a:gd name="connsiteX9" fmla="*/ 3436792 w 5476951"/>
                <a:gd name="connsiteY9" fmla="*/ 4887236 h 5358110"/>
                <a:gd name="connsiteX10" fmla="*/ 3207327 w 5476951"/>
                <a:gd name="connsiteY10" fmla="*/ 4713344 h 5358110"/>
                <a:gd name="connsiteX11" fmla="*/ 2794209 w 5476951"/>
                <a:gd name="connsiteY11" fmla="*/ 4559234 h 5358110"/>
                <a:gd name="connsiteX12" fmla="*/ 2458494 w 5476951"/>
                <a:gd name="connsiteY12" fmla="*/ 4523286 h 5358110"/>
                <a:gd name="connsiteX13" fmla="*/ 1665329 w 5476951"/>
                <a:gd name="connsiteY13" fmla="*/ 4859589 h 5358110"/>
                <a:gd name="connsiteX14" fmla="*/ 382689 w 5476951"/>
                <a:gd name="connsiteY14" fmla="*/ 4973251 h 5358110"/>
                <a:gd name="connsiteX15" fmla="*/ 193546 w 5476951"/>
                <a:gd name="connsiteY15" fmla="*/ 3627521 h 5358110"/>
                <a:gd name="connsiteX16" fmla="*/ 1539276 w 5476951"/>
                <a:gd name="connsiteY16" fmla="*/ 3438379 h 5358110"/>
                <a:gd name="connsiteX17" fmla="*/ 2216732 w 5476951"/>
                <a:gd name="connsiteY17" fmla="*/ 3844176 h 5358110"/>
                <a:gd name="connsiteX18" fmla="*/ 2717732 w 5476951"/>
                <a:gd name="connsiteY18" fmla="*/ 3892340 h 5358110"/>
                <a:gd name="connsiteX19" fmla="*/ 2957635 w 5476951"/>
                <a:gd name="connsiteY19" fmla="*/ 3683087 h 5358110"/>
                <a:gd name="connsiteX20" fmla="*/ 2838440 w 5476951"/>
                <a:gd name="connsiteY20" fmla="*/ 3290409 h 5358110"/>
                <a:gd name="connsiteX21" fmla="*/ 2252370 w 5476951"/>
                <a:gd name="connsiteY21" fmla="*/ 2869036 h 5358110"/>
                <a:gd name="connsiteX22" fmla="*/ 1654205 w 5476951"/>
                <a:gd name="connsiteY22" fmla="*/ 2545672 h 5358110"/>
                <a:gd name="connsiteX23" fmla="*/ 1375630 w 5476951"/>
                <a:gd name="connsiteY23" fmla="*/ 563636 h 5358110"/>
                <a:gd name="connsiteX24" fmla="*/ 3357666 w 5476951"/>
                <a:gd name="connsiteY24" fmla="*/ 285061 h 5358110"/>
                <a:gd name="connsiteX0" fmla="*/ 3357666 w 5476951"/>
                <a:gd name="connsiteY0" fmla="*/ 285061 h 5358110"/>
                <a:gd name="connsiteX1" fmla="*/ 3905805 w 5476951"/>
                <a:gd name="connsiteY1" fmla="*/ 1625527 h 5358110"/>
                <a:gd name="connsiteX2" fmla="*/ 3897761 w 5476951"/>
                <a:gd name="connsiteY2" fmla="*/ 1921129 h 5358110"/>
                <a:gd name="connsiteX3" fmla="*/ 4346315 w 5476951"/>
                <a:gd name="connsiteY3" fmla="*/ 2784117 h 5358110"/>
                <a:gd name="connsiteX4" fmla="*/ 4835762 w 5476951"/>
                <a:gd name="connsiteY4" fmla="*/ 3221948 h 5358110"/>
                <a:gd name="connsiteX5" fmla="*/ 5030084 w 5476951"/>
                <a:gd name="connsiteY5" fmla="*/ 3339833 h 5358110"/>
                <a:gd name="connsiteX6" fmla="*/ 5250947 w 5476951"/>
                <a:gd name="connsiteY6" fmla="*/ 4911245 h 5358110"/>
                <a:gd name="connsiteX7" fmla="*/ 3679535 w 5476951"/>
                <a:gd name="connsiteY7" fmla="*/ 5132106 h 5358110"/>
                <a:gd name="connsiteX8" fmla="*/ 3608123 w 5476951"/>
                <a:gd name="connsiteY8" fmla="*/ 5071653 h 5358110"/>
                <a:gd name="connsiteX9" fmla="*/ 3436792 w 5476951"/>
                <a:gd name="connsiteY9" fmla="*/ 4887236 h 5358110"/>
                <a:gd name="connsiteX10" fmla="*/ 3207327 w 5476951"/>
                <a:gd name="connsiteY10" fmla="*/ 4713344 h 5358110"/>
                <a:gd name="connsiteX11" fmla="*/ 2794209 w 5476951"/>
                <a:gd name="connsiteY11" fmla="*/ 4559234 h 5358110"/>
                <a:gd name="connsiteX12" fmla="*/ 2458494 w 5476951"/>
                <a:gd name="connsiteY12" fmla="*/ 4523286 h 5358110"/>
                <a:gd name="connsiteX13" fmla="*/ 1665329 w 5476951"/>
                <a:gd name="connsiteY13" fmla="*/ 4859589 h 5358110"/>
                <a:gd name="connsiteX14" fmla="*/ 382689 w 5476951"/>
                <a:gd name="connsiteY14" fmla="*/ 4973251 h 5358110"/>
                <a:gd name="connsiteX15" fmla="*/ 193546 w 5476951"/>
                <a:gd name="connsiteY15" fmla="*/ 3627521 h 5358110"/>
                <a:gd name="connsiteX16" fmla="*/ 1539276 w 5476951"/>
                <a:gd name="connsiteY16" fmla="*/ 3438379 h 5358110"/>
                <a:gd name="connsiteX17" fmla="*/ 2216732 w 5476951"/>
                <a:gd name="connsiteY17" fmla="*/ 3844176 h 5358110"/>
                <a:gd name="connsiteX18" fmla="*/ 2717732 w 5476951"/>
                <a:gd name="connsiteY18" fmla="*/ 3892340 h 5358110"/>
                <a:gd name="connsiteX19" fmla="*/ 2957635 w 5476951"/>
                <a:gd name="connsiteY19" fmla="*/ 3683087 h 5358110"/>
                <a:gd name="connsiteX20" fmla="*/ 2838440 w 5476951"/>
                <a:gd name="connsiteY20" fmla="*/ 3290409 h 5358110"/>
                <a:gd name="connsiteX21" fmla="*/ 2252370 w 5476951"/>
                <a:gd name="connsiteY21" fmla="*/ 2869036 h 5358110"/>
                <a:gd name="connsiteX22" fmla="*/ 1654205 w 5476951"/>
                <a:gd name="connsiteY22" fmla="*/ 2545672 h 5358110"/>
                <a:gd name="connsiteX23" fmla="*/ 1375630 w 5476951"/>
                <a:gd name="connsiteY23" fmla="*/ 563636 h 5358110"/>
                <a:gd name="connsiteX24" fmla="*/ 3357666 w 5476951"/>
                <a:gd name="connsiteY24" fmla="*/ 285061 h 5358110"/>
                <a:gd name="connsiteX0" fmla="*/ 3357666 w 5476951"/>
                <a:gd name="connsiteY0" fmla="*/ 285061 h 5358110"/>
                <a:gd name="connsiteX1" fmla="*/ 3905805 w 5476951"/>
                <a:gd name="connsiteY1" fmla="*/ 1625527 h 5358110"/>
                <a:gd name="connsiteX2" fmla="*/ 3897761 w 5476951"/>
                <a:gd name="connsiteY2" fmla="*/ 1921129 h 5358110"/>
                <a:gd name="connsiteX3" fmla="*/ 4346315 w 5476951"/>
                <a:gd name="connsiteY3" fmla="*/ 2784117 h 5358110"/>
                <a:gd name="connsiteX4" fmla="*/ 4835762 w 5476951"/>
                <a:gd name="connsiteY4" fmla="*/ 3221948 h 5358110"/>
                <a:gd name="connsiteX5" fmla="*/ 5030084 w 5476951"/>
                <a:gd name="connsiteY5" fmla="*/ 3339833 h 5358110"/>
                <a:gd name="connsiteX6" fmla="*/ 5250947 w 5476951"/>
                <a:gd name="connsiteY6" fmla="*/ 4911245 h 5358110"/>
                <a:gd name="connsiteX7" fmla="*/ 3679535 w 5476951"/>
                <a:gd name="connsiteY7" fmla="*/ 5132106 h 5358110"/>
                <a:gd name="connsiteX8" fmla="*/ 3608123 w 5476951"/>
                <a:gd name="connsiteY8" fmla="*/ 5071653 h 5358110"/>
                <a:gd name="connsiteX9" fmla="*/ 3436792 w 5476951"/>
                <a:gd name="connsiteY9" fmla="*/ 4887236 h 5358110"/>
                <a:gd name="connsiteX10" fmla="*/ 3207327 w 5476951"/>
                <a:gd name="connsiteY10" fmla="*/ 4713344 h 5358110"/>
                <a:gd name="connsiteX11" fmla="*/ 2794209 w 5476951"/>
                <a:gd name="connsiteY11" fmla="*/ 4559234 h 5358110"/>
                <a:gd name="connsiteX12" fmla="*/ 2458494 w 5476951"/>
                <a:gd name="connsiteY12" fmla="*/ 4523286 h 5358110"/>
                <a:gd name="connsiteX13" fmla="*/ 1665329 w 5476951"/>
                <a:gd name="connsiteY13" fmla="*/ 4859589 h 5358110"/>
                <a:gd name="connsiteX14" fmla="*/ 382689 w 5476951"/>
                <a:gd name="connsiteY14" fmla="*/ 4973251 h 5358110"/>
                <a:gd name="connsiteX15" fmla="*/ 193546 w 5476951"/>
                <a:gd name="connsiteY15" fmla="*/ 3627521 h 5358110"/>
                <a:gd name="connsiteX16" fmla="*/ 1539276 w 5476951"/>
                <a:gd name="connsiteY16" fmla="*/ 3438379 h 5358110"/>
                <a:gd name="connsiteX17" fmla="*/ 2216732 w 5476951"/>
                <a:gd name="connsiteY17" fmla="*/ 3844176 h 5358110"/>
                <a:gd name="connsiteX18" fmla="*/ 2717732 w 5476951"/>
                <a:gd name="connsiteY18" fmla="*/ 3892340 h 5358110"/>
                <a:gd name="connsiteX19" fmla="*/ 2957635 w 5476951"/>
                <a:gd name="connsiteY19" fmla="*/ 3683087 h 5358110"/>
                <a:gd name="connsiteX20" fmla="*/ 2838440 w 5476951"/>
                <a:gd name="connsiteY20" fmla="*/ 3290409 h 5358110"/>
                <a:gd name="connsiteX21" fmla="*/ 2252370 w 5476951"/>
                <a:gd name="connsiteY21" fmla="*/ 2869036 h 5358110"/>
                <a:gd name="connsiteX22" fmla="*/ 1654205 w 5476951"/>
                <a:gd name="connsiteY22" fmla="*/ 2545672 h 5358110"/>
                <a:gd name="connsiteX23" fmla="*/ 1375630 w 5476951"/>
                <a:gd name="connsiteY23" fmla="*/ 563636 h 5358110"/>
                <a:gd name="connsiteX24" fmla="*/ 3357666 w 5476951"/>
                <a:gd name="connsiteY24" fmla="*/ 285061 h 5358110"/>
                <a:gd name="connsiteX0" fmla="*/ 3357666 w 5476951"/>
                <a:gd name="connsiteY0" fmla="*/ 285061 h 5358110"/>
                <a:gd name="connsiteX1" fmla="*/ 3905805 w 5476951"/>
                <a:gd name="connsiteY1" fmla="*/ 1625527 h 5358110"/>
                <a:gd name="connsiteX2" fmla="*/ 3897761 w 5476951"/>
                <a:gd name="connsiteY2" fmla="*/ 1921129 h 5358110"/>
                <a:gd name="connsiteX3" fmla="*/ 4346315 w 5476951"/>
                <a:gd name="connsiteY3" fmla="*/ 2784117 h 5358110"/>
                <a:gd name="connsiteX4" fmla="*/ 4835762 w 5476951"/>
                <a:gd name="connsiteY4" fmla="*/ 3221948 h 5358110"/>
                <a:gd name="connsiteX5" fmla="*/ 5030084 w 5476951"/>
                <a:gd name="connsiteY5" fmla="*/ 3339833 h 5358110"/>
                <a:gd name="connsiteX6" fmla="*/ 5250947 w 5476951"/>
                <a:gd name="connsiteY6" fmla="*/ 4911245 h 5358110"/>
                <a:gd name="connsiteX7" fmla="*/ 3679535 w 5476951"/>
                <a:gd name="connsiteY7" fmla="*/ 5132106 h 5358110"/>
                <a:gd name="connsiteX8" fmla="*/ 3608123 w 5476951"/>
                <a:gd name="connsiteY8" fmla="*/ 5071653 h 5358110"/>
                <a:gd name="connsiteX9" fmla="*/ 3436792 w 5476951"/>
                <a:gd name="connsiteY9" fmla="*/ 4887236 h 5358110"/>
                <a:gd name="connsiteX10" fmla="*/ 3207327 w 5476951"/>
                <a:gd name="connsiteY10" fmla="*/ 4713344 h 5358110"/>
                <a:gd name="connsiteX11" fmla="*/ 2458494 w 5476951"/>
                <a:gd name="connsiteY11" fmla="*/ 4523286 h 5358110"/>
                <a:gd name="connsiteX12" fmla="*/ 1665329 w 5476951"/>
                <a:gd name="connsiteY12" fmla="*/ 4859589 h 5358110"/>
                <a:gd name="connsiteX13" fmla="*/ 382689 w 5476951"/>
                <a:gd name="connsiteY13" fmla="*/ 4973251 h 5358110"/>
                <a:gd name="connsiteX14" fmla="*/ 193546 w 5476951"/>
                <a:gd name="connsiteY14" fmla="*/ 3627521 h 5358110"/>
                <a:gd name="connsiteX15" fmla="*/ 1539276 w 5476951"/>
                <a:gd name="connsiteY15" fmla="*/ 3438379 h 5358110"/>
                <a:gd name="connsiteX16" fmla="*/ 2216732 w 5476951"/>
                <a:gd name="connsiteY16" fmla="*/ 3844176 h 5358110"/>
                <a:gd name="connsiteX17" fmla="*/ 2717732 w 5476951"/>
                <a:gd name="connsiteY17" fmla="*/ 3892340 h 5358110"/>
                <a:gd name="connsiteX18" fmla="*/ 2957635 w 5476951"/>
                <a:gd name="connsiteY18" fmla="*/ 3683087 h 5358110"/>
                <a:gd name="connsiteX19" fmla="*/ 2838440 w 5476951"/>
                <a:gd name="connsiteY19" fmla="*/ 3290409 h 5358110"/>
                <a:gd name="connsiteX20" fmla="*/ 2252370 w 5476951"/>
                <a:gd name="connsiteY20" fmla="*/ 2869036 h 5358110"/>
                <a:gd name="connsiteX21" fmla="*/ 1654205 w 5476951"/>
                <a:gd name="connsiteY21" fmla="*/ 2545672 h 5358110"/>
                <a:gd name="connsiteX22" fmla="*/ 1375630 w 5476951"/>
                <a:gd name="connsiteY22" fmla="*/ 563636 h 5358110"/>
                <a:gd name="connsiteX23" fmla="*/ 3357666 w 5476951"/>
                <a:gd name="connsiteY23" fmla="*/ 285061 h 5358110"/>
                <a:gd name="connsiteX0" fmla="*/ 3357666 w 5476951"/>
                <a:gd name="connsiteY0" fmla="*/ 285061 h 5358110"/>
                <a:gd name="connsiteX1" fmla="*/ 3905805 w 5476951"/>
                <a:gd name="connsiteY1" fmla="*/ 1625527 h 5358110"/>
                <a:gd name="connsiteX2" fmla="*/ 3897761 w 5476951"/>
                <a:gd name="connsiteY2" fmla="*/ 1921129 h 5358110"/>
                <a:gd name="connsiteX3" fmla="*/ 4346315 w 5476951"/>
                <a:gd name="connsiteY3" fmla="*/ 2784117 h 5358110"/>
                <a:gd name="connsiteX4" fmla="*/ 4835762 w 5476951"/>
                <a:gd name="connsiteY4" fmla="*/ 3221948 h 5358110"/>
                <a:gd name="connsiteX5" fmla="*/ 5030084 w 5476951"/>
                <a:gd name="connsiteY5" fmla="*/ 3339833 h 5358110"/>
                <a:gd name="connsiteX6" fmla="*/ 5250947 w 5476951"/>
                <a:gd name="connsiteY6" fmla="*/ 4911245 h 5358110"/>
                <a:gd name="connsiteX7" fmla="*/ 3679535 w 5476951"/>
                <a:gd name="connsiteY7" fmla="*/ 5132106 h 5358110"/>
                <a:gd name="connsiteX8" fmla="*/ 3608123 w 5476951"/>
                <a:gd name="connsiteY8" fmla="*/ 5071653 h 5358110"/>
                <a:gd name="connsiteX9" fmla="*/ 3436792 w 5476951"/>
                <a:gd name="connsiteY9" fmla="*/ 4887236 h 5358110"/>
                <a:gd name="connsiteX10" fmla="*/ 3207327 w 5476951"/>
                <a:gd name="connsiteY10" fmla="*/ 4713344 h 5358110"/>
                <a:gd name="connsiteX11" fmla="*/ 2458494 w 5476951"/>
                <a:gd name="connsiteY11" fmla="*/ 4523286 h 5358110"/>
                <a:gd name="connsiteX12" fmla="*/ 1665329 w 5476951"/>
                <a:gd name="connsiteY12" fmla="*/ 4859589 h 5358110"/>
                <a:gd name="connsiteX13" fmla="*/ 382689 w 5476951"/>
                <a:gd name="connsiteY13" fmla="*/ 4973251 h 5358110"/>
                <a:gd name="connsiteX14" fmla="*/ 193546 w 5476951"/>
                <a:gd name="connsiteY14" fmla="*/ 3627521 h 5358110"/>
                <a:gd name="connsiteX15" fmla="*/ 1539276 w 5476951"/>
                <a:gd name="connsiteY15" fmla="*/ 3438379 h 5358110"/>
                <a:gd name="connsiteX16" fmla="*/ 2216732 w 5476951"/>
                <a:gd name="connsiteY16" fmla="*/ 3844176 h 5358110"/>
                <a:gd name="connsiteX17" fmla="*/ 2717732 w 5476951"/>
                <a:gd name="connsiteY17" fmla="*/ 3892340 h 5358110"/>
                <a:gd name="connsiteX18" fmla="*/ 2957635 w 5476951"/>
                <a:gd name="connsiteY18" fmla="*/ 3683087 h 5358110"/>
                <a:gd name="connsiteX19" fmla="*/ 2838440 w 5476951"/>
                <a:gd name="connsiteY19" fmla="*/ 3290409 h 5358110"/>
                <a:gd name="connsiteX20" fmla="*/ 2252370 w 5476951"/>
                <a:gd name="connsiteY20" fmla="*/ 2869036 h 5358110"/>
                <a:gd name="connsiteX21" fmla="*/ 1654205 w 5476951"/>
                <a:gd name="connsiteY21" fmla="*/ 2545672 h 5358110"/>
                <a:gd name="connsiteX22" fmla="*/ 1375630 w 5476951"/>
                <a:gd name="connsiteY22" fmla="*/ 563636 h 5358110"/>
                <a:gd name="connsiteX23" fmla="*/ 3357666 w 5476951"/>
                <a:gd name="connsiteY23" fmla="*/ 285061 h 5358110"/>
                <a:gd name="connsiteX0" fmla="*/ 3357666 w 5476951"/>
                <a:gd name="connsiteY0" fmla="*/ 285061 h 5358110"/>
                <a:gd name="connsiteX1" fmla="*/ 3905805 w 5476951"/>
                <a:gd name="connsiteY1" fmla="*/ 1625527 h 5358110"/>
                <a:gd name="connsiteX2" fmla="*/ 3897761 w 5476951"/>
                <a:gd name="connsiteY2" fmla="*/ 1921129 h 5358110"/>
                <a:gd name="connsiteX3" fmla="*/ 4346315 w 5476951"/>
                <a:gd name="connsiteY3" fmla="*/ 2784117 h 5358110"/>
                <a:gd name="connsiteX4" fmla="*/ 4835762 w 5476951"/>
                <a:gd name="connsiteY4" fmla="*/ 3221948 h 5358110"/>
                <a:gd name="connsiteX5" fmla="*/ 5030084 w 5476951"/>
                <a:gd name="connsiteY5" fmla="*/ 3339833 h 5358110"/>
                <a:gd name="connsiteX6" fmla="*/ 5250947 w 5476951"/>
                <a:gd name="connsiteY6" fmla="*/ 4911245 h 5358110"/>
                <a:gd name="connsiteX7" fmla="*/ 3679535 w 5476951"/>
                <a:gd name="connsiteY7" fmla="*/ 5132106 h 5358110"/>
                <a:gd name="connsiteX8" fmla="*/ 3608123 w 5476951"/>
                <a:gd name="connsiteY8" fmla="*/ 5071653 h 5358110"/>
                <a:gd name="connsiteX9" fmla="*/ 3436792 w 5476951"/>
                <a:gd name="connsiteY9" fmla="*/ 4887236 h 5358110"/>
                <a:gd name="connsiteX10" fmla="*/ 3207327 w 5476951"/>
                <a:gd name="connsiteY10" fmla="*/ 4713344 h 5358110"/>
                <a:gd name="connsiteX11" fmla="*/ 2458494 w 5476951"/>
                <a:gd name="connsiteY11" fmla="*/ 4523286 h 5358110"/>
                <a:gd name="connsiteX12" fmla="*/ 1665329 w 5476951"/>
                <a:gd name="connsiteY12" fmla="*/ 4859589 h 5358110"/>
                <a:gd name="connsiteX13" fmla="*/ 382689 w 5476951"/>
                <a:gd name="connsiteY13" fmla="*/ 4973251 h 5358110"/>
                <a:gd name="connsiteX14" fmla="*/ 193546 w 5476951"/>
                <a:gd name="connsiteY14" fmla="*/ 3627521 h 5358110"/>
                <a:gd name="connsiteX15" fmla="*/ 1539276 w 5476951"/>
                <a:gd name="connsiteY15" fmla="*/ 3438379 h 5358110"/>
                <a:gd name="connsiteX16" fmla="*/ 2216732 w 5476951"/>
                <a:gd name="connsiteY16" fmla="*/ 3844176 h 5358110"/>
                <a:gd name="connsiteX17" fmla="*/ 2717732 w 5476951"/>
                <a:gd name="connsiteY17" fmla="*/ 3892340 h 5358110"/>
                <a:gd name="connsiteX18" fmla="*/ 2957635 w 5476951"/>
                <a:gd name="connsiteY18" fmla="*/ 3683087 h 5358110"/>
                <a:gd name="connsiteX19" fmla="*/ 2838440 w 5476951"/>
                <a:gd name="connsiteY19" fmla="*/ 3290409 h 5358110"/>
                <a:gd name="connsiteX20" fmla="*/ 2252370 w 5476951"/>
                <a:gd name="connsiteY20" fmla="*/ 2869036 h 5358110"/>
                <a:gd name="connsiteX21" fmla="*/ 1654205 w 5476951"/>
                <a:gd name="connsiteY21" fmla="*/ 2545672 h 5358110"/>
                <a:gd name="connsiteX22" fmla="*/ 1375630 w 5476951"/>
                <a:gd name="connsiteY22" fmla="*/ 563636 h 5358110"/>
                <a:gd name="connsiteX23" fmla="*/ 3357666 w 5476951"/>
                <a:gd name="connsiteY23" fmla="*/ 285061 h 5358110"/>
                <a:gd name="connsiteX0" fmla="*/ 3357666 w 5476951"/>
                <a:gd name="connsiteY0" fmla="*/ 285061 h 5358110"/>
                <a:gd name="connsiteX1" fmla="*/ 3905805 w 5476951"/>
                <a:gd name="connsiteY1" fmla="*/ 1625527 h 5358110"/>
                <a:gd name="connsiteX2" fmla="*/ 3897761 w 5476951"/>
                <a:gd name="connsiteY2" fmla="*/ 1921129 h 5358110"/>
                <a:gd name="connsiteX3" fmla="*/ 4346315 w 5476951"/>
                <a:gd name="connsiteY3" fmla="*/ 2784117 h 5358110"/>
                <a:gd name="connsiteX4" fmla="*/ 4835762 w 5476951"/>
                <a:gd name="connsiteY4" fmla="*/ 3221948 h 5358110"/>
                <a:gd name="connsiteX5" fmla="*/ 5030084 w 5476951"/>
                <a:gd name="connsiteY5" fmla="*/ 3339833 h 5358110"/>
                <a:gd name="connsiteX6" fmla="*/ 5250947 w 5476951"/>
                <a:gd name="connsiteY6" fmla="*/ 4911245 h 5358110"/>
                <a:gd name="connsiteX7" fmla="*/ 3679535 w 5476951"/>
                <a:gd name="connsiteY7" fmla="*/ 5132106 h 5358110"/>
                <a:gd name="connsiteX8" fmla="*/ 3608123 w 5476951"/>
                <a:gd name="connsiteY8" fmla="*/ 5071653 h 5358110"/>
                <a:gd name="connsiteX9" fmla="*/ 3436792 w 5476951"/>
                <a:gd name="connsiteY9" fmla="*/ 4887236 h 5358110"/>
                <a:gd name="connsiteX10" fmla="*/ 3207327 w 5476951"/>
                <a:gd name="connsiteY10" fmla="*/ 4713344 h 5358110"/>
                <a:gd name="connsiteX11" fmla="*/ 2458494 w 5476951"/>
                <a:gd name="connsiteY11" fmla="*/ 4523286 h 5358110"/>
                <a:gd name="connsiteX12" fmla="*/ 1665329 w 5476951"/>
                <a:gd name="connsiteY12" fmla="*/ 4859589 h 5358110"/>
                <a:gd name="connsiteX13" fmla="*/ 382689 w 5476951"/>
                <a:gd name="connsiteY13" fmla="*/ 4973251 h 5358110"/>
                <a:gd name="connsiteX14" fmla="*/ 193546 w 5476951"/>
                <a:gd name="connsiteY14" fmla="*/ 3627521 h 5358110"/>
                <a:gd name="connsiteX15" fmla="*/ 1539276 w 5476951"/>
                <a:gd name="connsiteY15" fmla="*/ 3438379 h 5358110"/>
                <a:gd name="connsiteX16" fmla="*/ 2216732 w 5476951"/>
                <a:gd name="connsiteY16" fmla="*/ 3844176 h 5358110"/>
                <a:gd name="connsiteX17" fmla="*/ 2717732 w 5476951"/>
                <a:gd name="connsiteY17" fmla="*/ 3892340 h 5358110"/>
                <a:gd name="connsiteX18" fmla="*/ 2957635 w 5476951"/>
                <a:gd name="connsiteY18" fmla="*/ 3683087 h 5358110"/>
                <a:gd name="connsiteX19" fmla="*/ 2838440 w 5476951"/>
                <a:gd name="connsiteY19" fmla="*/ 3290409 h 5358110"/>
                <a:gd name="connsiteX20" fmla="*/ 2252370 w 5476951"/>
                <a:gd name="connsiteY20" fmla="*/ 2869036 h 5358110"/>
                <a:gd name="connsiteX21" fmla="*/ 1654205 w 5476951"/>
                <a:gd name="connsiteY21" fmla="*/ 2545672 h 5358110"/>
                <a:gd name="connsiteX22" fmla="*/ 1375630 w 5476951"/>
                <a:gd name="connsiteY22" fmla="*/ 563636 h 5358110"/>
                <a:gd name="connsiteX23" fmla="*/ 3357666 w 5476951"/>
                <a:gd name="connsiteY23" fmla="*/ 285061 h 5358110"/>
                <a:gd name="connsiteX0" fmla="*/ 3357666 w 5476951"/>
                <a:gd name="connsiteY0" fmla="*/ 285061 h 5358110"/>
                <a:gd name="connsiteX1" fmla="*/ 3905805 w 5476951"/>
                <a:gd name="connsiteY1" fmla="*/ 1625527 h 5358110"/>
                <a:gd name="connsiteX2" fmla="*/ 3897761 w 5476951"/>
                <a:gd name="connsiteY2" fmla="*/ 1921129 h 5358110"/>
                <a:gd name="connsiteX3" fmla="*/ 4346315 w 5476951"/>
                <a:gd name="connsiteY3" fmla="*/ 2784117 h 5358110"/>
                <a:gd name="connsiteX4" fmla="*/ 4835762 w 5476951"/>
                <a:gd name="connsiteY4" fmla="*/ 3221948 h 5358110"/>
                <a:gd name="connsiteX5" fmla="*/ 5030084 w 5476951"/>
                <a:gd name="connsiteY5" fmla="*/ 3339833 h 5358110"/>
                <a:gd name="connsiteX6" fmla="*/ 5250947 w 5476951"/>
                <a:gd name="connsiteY6" fmla="*/ 4911245 h 5358110"/>
                <a:gd name="connsiteX7" fmla="*/ 3679535 w 5476951"/>
                <a:gd name="connsiteY7" fmla="*/ 5132106 h 5358110"/>
                <a:gd name="connsiteX8" fmla="*/ 3608123 w 5476951"/>
                <a:gd name="connsiteY8" fmla="*/ 5071653 h 5358110"/>
                <a:gd name="connsiteX9" fmla="*/ 3436792 w 5476951"/>
                <a:gd name="connsiteY9" fmla="*/ 4887236 h 5358110"/>
                <a:gd name="connsiteX10" fmla="*/ 3207327 w 5476951"/>
                <a:gd name="connsiteY10" fmla="*/ 4713344 h 5358110"/>
                <a:gd name="connsiteX11" fmla="*/ 2458494 w 5476951"/>
                <a:gd name="connsiteY11" fmla="*/ 4523286 h 5358110"/>
                <a:gd name="connsiteX12" fmla="*/ 1665329 w 5476951"/>
                <a:gd name="connsiteY12" fmla="*/ 4859589 h 5358110"/>
                <a:gd name="connsiteX13" fmla="*/ 382689 w 5476951"/>
                <a:gd name="connsiteY13" fmla="*/ 4973251 h 5358110"/>
                <a:gd name="connsiteX14" fmla="*/ 193546 w 5476951"/>
                <a:gd name="connsiteY14" fmla="*/ 3627521 h 5358110"/>
                <a:gd name="connsiteX15" fmla="*/ 1539276 w 5476951"/>
                <a:gd name="connsiteY15" fmla="*/ 3438379 h 5358110"/>
                <a:gd name="connsiteX16" fmla="*/ 2216732 w 5476951"/>
                <a:gd name="connsiteY16" fmla="*/ 3844176 h 5358110"/>
                <a:gd name="connsiteX17" fmla="*/ 2717732 w 5476951"/>
                <a:gd name="connsiteY17" fmla="*/ 3892340 h 5358110"/>
                <a:gd name="connsiteX18" fmla="*/ 2957635 w 5476951"/>
                <a:gd name="connsiteY18" fmla="*/ 3683087 h 5358110"/>
                <a:gd name="connsiteX19" fmla="*/ 2838440 w 5476951"/>
                <a:gd name="connsiteY19" fmla="*/ 3290409 h 5358110"/>
                <a:gd name="connsiteX20" fmla="*/ 2252370 w 5476951"/>
                <a:gd name="connsiteY20" fmla="*/ 2869036 h 5358110"/>
                <a:gd name="connsiteX21" fmla="*/ 1654205 w 5476951"/>
                <a:gd name="connsiteY21" fmla="*/ 2545672 h 5358110"/>
                <a:gd name="connsiteX22" fmla="*/ 1375630 w 5476951"/>
                <a:gd name="connsiteY22" fmla="*/ 563636 h 5358110"/>
                <a:gd name="connsiteX23" fmla="*/ 3357666 w 5476951"/>
                <a:gd name="connsiteY23" fmla="*/ 285061 h 5358110"/>
                <a:gd name="connsiteX0" fmla="*/ 3357666 w 5476951"/>
                <a:gd name="connsiteY0" fmla="*/ 285061 h 5358110"/>
                <a:gd name="connsiteX1" fmla="*/ 3905805 w 5476951"/>
                <a:gd name="connsiteY1" fmla="*/ 1625527 h 5358110"/>
                <a:gd name="connsiteX2" fmla="*/ 3897761 w 5476951"/>
                <a:gd name="connsiteY2" fmla="*/ 1921129 h 5358110"/>
                <a:gd name="connsiteX3" fmla="*/ 4346315 w 5476951"/>
                <a:gd name="connsiteY3" fmla="*/ 2784117 h 5358110"/>
                <a:gd name="connsiteX4" fmla="*/ 4835762 w 5476951"/>
                <a:gd name="connsiteY4" fmla="*/ 3221948 h 5358110"/>
                <a:gd name="connsiteX5" fmla="*/ 5030084 w 5476951"/>
                <a:gd name="connsiteY5" fmla="*/ 3339833 h 5358110"/>
                <a:gd name="connsiteX6" fmla="*/ 5250947 w 5476951"/>
                <a:gd name="connsiteY6" fmla="*/ 4911245 h 5358110"/>
                <a:gd name="connsiteX7" fmla="*/ 3679535 w 5476951"/>
                <a:gd name="connsiteY7" fmla="*/ 5132106 h 5358110"/>
                <a:gd name="connsiteX8" fmla="*/ 3608123 w 5476951"/>
                <a:gd name="connsiteY8" fmla="*/ 5071653 h 5358110"/>
                <a:gd name="connsiteX9" fmla="*/ 3436792 w 5476951"/>
                <a:gd name="connsiteY9" fmla="*/ 4887236 h 5358110"/>
                <a:gd name="connsiteX10" fmla="*/ 3207327 w 5476951"/>
                <a:gd name="connsiteY10" fmla="*/ 4713344 h 5358110"/>
                <a:gd name="connsiteX11" fmla="*/ 2458494 w 5476951"/>
                <a:gd name="connsiteY11" fmla="*/ 4523286 h 5358110"/>
                <a:gd name="connsiteX12" fmla="*/ 1665329 w 5476951"/>
                <a:gd name="connsiteY12" fmla="*/ 4859589 h 5358110"/>
                <a:gd name="connsiteX13" fmla="*/ 382689 w 5476951"/>
                <a:gd name="connsiteY13" fmla="*/ 4973251 h 5358110"/>
                <a:gd name="connsiteX14" fmla="*/ 193546 w 5476951"/>
                <a:gd name="connsiteY14" fmla="*/ 3627521 h 5358110"/>
                <a:gd name="connsiteX15" fmla="*/ 1539276 w 5476951"/>
                <a:gd name="connsiteY15" fmla="*/ 3438379 h 5358110"/>
                <a:gd name="connsiteX16" fmla="*/ 2216732 w 5476951"/>
                <a:gd name="connsiteY16" fmla="*/ 3844176 h 5358110"/>
                <a:gd name="connsiteX17" fmla="*/ 2717732 w 5476951"/>
                <a:gd name="connsiteY17" fmla="*/ 3892340 h 5358110"/>
                <a:gd name="connsiteX18" fmla="*/ 2957635 w 5476951"/>
                <a:gd name="connsiteY18" fmla="*/ 3683087 h 5358110"/>
                <a:gd name="connsiteX19" fmla="*/ 2838440 w 5476951"/>
                <a:gd name="connsiteY19" fmla="*/ 3290409 h 5358110"/>
                <a:gd name="connsiteX20" fmla="*/ 2252370 w 5476951"/>
                <a:gd name="connsiteY20" fmla="*/ 2869036 h 5358110"/>
                <a:gd name="connsiteX21" fmla="*/ 1654205 w 5476951"/>
                <a:gd name="connsiteY21" fmla="*/ 2545672 h 5358110"/>
                <a:gd name="connsiteX22" fmla="*/ 1375630 w 5476951"/>
                <a:gd name="connsiteY22" fmla="*/ 563636 h 5358110"/>
                <a:gd name="connsiteX23" fmla="*/ 3357666 w 5476951"/>
                <a:gd name="connsiteY23" fmla="*/ 285061 h 5358110"/>
                <a:gd name="connsiteX0" fmla="*/ 3357666 w 5476951"/>
                <a:gd name="connsiteY0" fmla="*/ 285061 h 5358110"/>
                <a:gd name="connsiteX1" fmla="*/ 3905805 w 5476951"/>
                <a:gd name="connsiteY1" fmla="*/ 1625527 h 5358110"/>
                <a:gd name="connsiteX2" fmla="*/ 3897761 w 5476951"/>
                <a:gd name="connsiteY2" fmla="*/ 1921129 h 5358110"/>
                <a:gd name="connsiteX3" fmla="*/ 4346315 w 5476951"/>
                <a:gd name="connsiteY3" fmla="*/ 2784117 h 5358110"/>
                <a:gd name="connsiteX4" fmla="*/ 4835762 w 5476951"/>
                <a:gd name="connsiteY4" fmla="*/ 3221948 h 5358110"/>
                <a:gd name="connsiteX5" fmla="*/ 5030084 w 5476951"/>
                <a:gd name="connsiteY5" fmla="*/ 3339833 h 5358110"/>
                <a:gd name="connsiteX6" fmla="*/ 5250947 w 5476951"/>
                <a:gd name="connsiteY6" fmla="*/ 4911245 h 5358110"/>
                <a:gd name="connsiteX7" fmla="*/ 3679535 w 5476951"/>
                <a:gd name="connsiteY7" fmla="*/ 5132106 h 5358110"/>
                <a:gd name="connsiteX8" fmla="*/ 3608123 w 5476951"/>
                <a:gd name="connsiteY8" fmla="*/ 5071653 h 5358110"/>
                <a:gd name="connsiteX9" fmla="*/ 3207327 w 5476951"/>
                <a:gd name="connsiteY9" fmla="*/ 4713344 h 5358110"/>
                <a:gd name="connsiteX10" fmla="*/ 2458494 w 5476951"/>
                <a:gd name="connsiteY10" fmla="*/ 4523286 h 5358110"/>
                <a:gd name="connsiteX11" fmla="*/ 1665329 w 5476951"/>
                <a:gd name="connsiteY11" fmla="*/ 4859589 h 5358110"/>
                <a:gd name="connsiteX12" fmla="*/ 382689 w 5476951"/>
                <a:gd name="connsiteY12" fmla="*/ 4973251 h 5358110"/>
                <a:gd name="connsiteX13" fmla="*/ 193546 w 5476951"/>
                <a:gd name="connsiteY13" fmla="*/ 3627521 h 5358110"/>
                <a:gd name="connsiteX14" fmla="*/ 1539276 w 5476951"/>
                <a:gd name="connsiteY14" fmla="*/ 3438379 h 5358110"/>
                <a:gd name="connsiteX15" fmla="*/ 2216732 w 5476951"/>
                <a:gd name="connsiteY15" fmla="*/ 3844176 h 5358110"/>
                <a:gd name="connsiteX16" fmla="*/ 2717732 w 5476951"/>
                <a:gd name="connsiteY16" fmla="*/ 3892340 h 5358110"/>
                <a:gd name="connsiteX17" fmla="*/ 2957635 w 5476951"/>
                <a:gd name="connsiteY17" fmla="*/ 3683087 h 5358110"/>
                <a:gd name="connsiteX18" fmla="*/ 2838440 w 5476951"/>
                <a:gd name="connsiteY18" fmla="*/ 3290409 h 5358110"/>
                <a:gd name="connsiteX19" fmla="*/ 2252370 w 5476951"/>
                <a:gd name="connsiteY19" fmla="*/ 2869036 h 5358110"/>
                <a:gd name="connsiteX20" fmla="*/ 1654205 w 5476951"/>
                <a:gd name="connsiteY20" fmla="*/ 2545672 h 5358110"/>
                <a:gd name="connsiteX21" fmla="*/ 1375630 w 5476951"/>
                <a:gd name="connsiteY21" fmla="*/ 563636 h 5358110"/>
                <a:gd name="connsiteX22" fmla="*/ 3357666 w 5476951"/>
                <a:gd name="connsiteY22" fmla="*/ 285061 h 5358110"/>
                <a:gd name="connsiteX0" fmla="*/ 3357666 w 5476951"/>
                <a:gd name="connsiteY0" fmla="*/ 285061 h 5358110"/>
                <a:gd name="connsiteX1" fmla="*/ 3905805 w 5476951"/>
                <a:gd name="connsiteY1" fmla="*/ 1625527 h 5358110"/>
                <a:gd name="connsiteX2" fmla="*/ 3897761 w 5476951"/>
                <a:gd name="connsiteY2" fmla="*/ 1921129 h 5358110"/>
                <a:gd name="connsiteX3" fmla="*/ 4346315 w 5476951"/>
                <a:gd name="connsiteY3" fmla="*/ 2784117 h 5358110"/>
                <a:gd name="connsiteX4" fmla="*/ 4835762 w 5476951"/>
                <a:gd name="connsiteY4" fmla="*/ 3221948 h 5358110"/>
                <a:gd name="connsiteX5" fmla="*/ 5030084 w 5476951"/>
                <a:gd name="connsiteY5" fmla="*/ 3339833 h 5358110"/>
                <a:gd name="connsiteX6" fmla="*/ 5250947 w 5476951"/>
                <a:gd name="connsiteY6" fmla="*/ 4911245 h 5358110"/>
                <a:gd name="connsiteX7" fmla="*/ 3679535 w 5476951"/>
                <a:gd name="connsiteY7" fmla="*/ 5132106 h 5358110"/>
                <a:gd name="connsiteX8" fmla="*/ 3608123 w 5476951"/>
                <a:gd name="connsiteY8" fmla="*/ 5071653 h 5358110"/>
                <a:gd name="connsiteX9" fmla="*/ 3207327 w 5476951"/>
                <a:gd name="connsiteY9" fmla="*/ 4713344 h 5358110"/>
                <a:gd name="connsiteX10" fmla="*/ 2458494 w 5476951"/>
                <a:gd name="connsiteY10" fmla="*/ 4523286 h 5358110"/>
                <a:gd name="connsiteX11" fmla="*/ 1665329 w 5476951"/>
                <a:gd name="connsiteY11" fmla="*/ 4859589 h 5358110"/>
                <a:gd name="connsiteX12" fmla="*/ 382689 w 5476951"/>
                <a:gd name="connsiteY12" fmla="*/ 4973251 h 5358110"/>
                <a:gd name="connsiteX13" fmla="*/ 193546 w 5476951"/>
                <a:gd name="connsiteY13" fmla="*/ 3627521 h 5358110"/>
                <a:gd name="connsiteX14" fmla="*/ 1539276 w 5476951"/>
                <a:gd name="connsiteY14" fmla="*/ 3438379 h 5358110"/>
                <a:gd name="connsiteX15" fmla="*/ 2216732 w 5476951"/>
                <a:gd name="connsiteY15" fmla="*/ 3844176 h 5358110"/>
                <a:gd name="connsiteX16" fmla="*/ 2717732 w 5476951"/>
                <a:gd name="connsiteY16" fmla="*/ 3892340 h 5358110"/>
                <a:gd name="connsiteX17" fmla="*/ 2957635 w 5476951"/>
                <a:gd name="connsiteY17" fmla="*/ 3683087 h 5358110"/>
                <a:gd name="connsiteX18" fmla="*/ 2838440 w 5476951"/>
                <a:gd name="connsiteY18" fmla="*/ 3290409 h 5358110"/>
                <a:gd name="connsiteX19" fmla="*/ 2252370 w 5476951"/>
                <a:gd name="connsiteY19" fmla="*/ 2869036 h 5358110"/>
                <a:gd name="connsiteX20" fmla="*/ 1654205 w 5476951"/>
                <a:gd name="connsiteY20" fmla="*/ 2545672 h 5358110"/>
                <a:gd name="connsiteX21" fmla="*/ 1375630 w 5476951"/>
                <a:gd name="connsiteY21" fmla="*/ 563636 h 5358110"/>
                <a:gd name="connsiteX22" fmla="*/ 3357666 w 5476951"/>
                <a:gd name="connsiteY22" fmla="*/ 285061 h 5358110"/>
                <a:gd name="connsiteX0" fmla="*/ 3357666 w 5476951"/>
                <a:gd name="connsiteY0" fmla="*/ 285061 h 5358110"/>
                <a:gd name="connsiteX1" fmla="*/ 3905805 w 5476951"/>
                <a:gd name="connsiteY1" fmla="*/ 1625527 h 5358110"/>
                <a:gd name="connsiteX2" fmla="*/ 3897761 w 5476951"/>
                <a:gd name="connsiteY2" fmla="*/ 1921129 h 5358110"/>
                <a:gd name="connsiteX3" fmla="*/ 4346315 w 5476951"/>
                <a:gd name="connsiteY3" fmla="*/ 2784117 h 5358110"/>
                <a:gd name="connsiteX4" fmla="*/ 4835762 w 5476951"/>
                <a:gd name="connsiteY4" fmla="*/ 3221948 h 5358110"/>
                <a:gd name="connsiteX5" fmla="*/ 5030084 w 5476951"/>
                <a:gd name="connsiteY5" fmla="*/ 3339833 h 5358110"/>
                <a:gd name="connsiteX6" fmla="*/ 5250947 w 5476951"/>
                <a:gd name="connsiteY6" fmla="*/ 4911245 h 5358110"/>
                <a:gd name="connsiteX7" fmla="*/ 3679535 w 5476951"/>
                <a:gd name="connsiteY7" fmla="*/ 5132106 h 5358110"/>
                <a:gd name="connsiteX8" fmla="*/ 3608123 w 5476951"/>
                <a:gd name="connsiteY8" fmla="*/ 5071653 h 5358110"/>
                <a:gd name="connsiteX9" fmla="*/ 3207327 w 5476951"/>
                <a:gd name="connsiteY9" fmla="*/ 4713344 h 5358110"/>
                <a:gd name="connsiteX10" fmla="*/ 2458494 w 5476951"/>
                <a:gd name="connsiteY10" fmla="*/ 4523286 h 5358110"/>
                <a:gd name="connsiteX11" fmla="*/ 1665329 w 5476951"/>
                <a:gd name="connsiteY11" fmla="*/ 4859589 h 5358110"/>
                <a:gd name="connsiteX12" fmla="*/ 382689 w 5476951"/>
                <a:gd name="connsiteY12" fmla="*/ 4973251 h 5358110"/>
                <a:gd name="connsiteX13" fmla="*/ 193546 w 5476951"/>
                <a:gd name="connsiteY13" fmla="*/ 3627521 h 5358110"/>
                <a:gd name="connsiteX14" fmla="*/ 1539276 w 5476951"/>
                <a:gd name="connsiteY14" fmla="*/ 3438379 h 5358110"/>
                <a:gd name="connsiteX15" fmla="*/ 2216732 w 5476951"/>
                <a:gd name="connsiteY15" fmla="*/ 3844176 h 5358110"/>
                <a:gd name="connsiteX16" fmla="*/ 2717732 w 5476951"/>
                <a:gd name="connsiteY16" fmla="*/ 3892340 h 5358110"/>
                <a:gd name="connsiteX17" fmla="*/ 2957635 w 5476951"/>
                <a:gd name="connsiteY17" fmla="*/ 3683087 h 5358110"/>
                <a:gd name="connsiteX18" fmla="*/ 2838440 w 5476951"/>
                <a:gd name="connsiteY18" fmla="*/ 3290409 h 5358110"/>
                <a:gd name="connsiteX19" fmla="*/ 2252370 w 5476951"/>
                <a:gd name="connsiteY19" fmla="*/ 2869036 h 5358110"/>
                <a:gd name="connsiteX20" fmla="*/ 1654205 w 5476951"/>
                <a:gd name="connsiteY20" fmla="*/ 2545672 h 5358110"/>
                <a:gd name="connsiteX21" fmla="*/ 1375630 w 5476951"/>
                <a:gd name="connsiteY21" fmla="*/ 563636 h 5358110"/>
                <a:gd name="connsiteX22" fmla="*/ 3357666 w 5476951"/>
                <a:gd name="connsiteY22" fmla="*/ 285061 h 5358110"/>
                <a:gd name="connsiteX0" fmla="*/ 3357666 w 5476951"/>
                <a:gd name="connsiteY0" fmla="*/ 285061 h 5358110"/>
                <a:gd name="connsiteX1" fmla="*/ 3905805 w 5476951"/>
                <a:gd name="connsiteY1" fmla="*/ 1625527 h 5358110"/>
                <a:gd name="connsiteX2" fmla="*/ 3897761 w 5476951"/>
                <a:gd name="connsiteY2" fmla="*/ 1921129 h 5358110"/>
                <a:gd name="connsiteX3" fmla="*/ 4346315 w 5476951"/>
                <a:gd name="connsiteY3" fmla="*/ 2784117 h 5358110"/>
                <a:gd name="connsiteX4" fmla="*/ 4835762 w 5476951"/>
                <a:gd name="connsiteY4" fmla="*/ 3221948 h 5358110"/>
                <a:gd name="connsiteX5" fmla="*/ 5030084 w 5476951"/>
                <a:gd name="connsiteY5" fmla="*/ 3339833 h 5358110"/>
                <a:gd name="connsiteX6" fmla="*/ 5250947 w 5476951"/>
                <a:gd name="connsiteY6" fmla="*/ 4911245 h 5358110"/>
                <a:gd name="connsiteX7" fmla="*/ 3679535 w 5476951"/>
                <a:gd name="connsiteY7" fmla="*/ 5132106 h 5358110"/>
                <a:gd name="connsiteX8" fmla="*/ 3608123 w 5476951"/>
                <a:gd name="connsiteY8" fmla="*/ 5071653 h 5358110"/>
                <a:gd name="connsiteX9" fmla="*/ 3207327 w 5476951"/>
                <a:gd name="connsiteY9" fmla="*/ 4713344 h 5358110"/>
                <a:gd name="connsiteX10" fmla="*/ 2458494 w 5476951"/>
                <a:gd name="connsiteY10" fmla="*/ 4523286 h 5358110"/>
                <a:gd name="connsiteX11" fmla="*/ 1665329 w 5476951"/>
                <a:gd name="connsiteY11" fmla="*/ 4859589 h 5358110"/>
                <a:gd name="connsiteX12" fmla="*/ 382689 w 5476951"/>
                <a:gd name="connsiteY12" fmla="*/ 4973251 h 5358110"/>
                <a:gd name="connsiteX13" fmla="*/ 193546 w 5476951"/>
                <a:gd name="connsiteY13" fmla="*/ 3627521 h 5358110"/>
                <a:gd name="connsiteX14" fmla="*/ 1539276 w 5476951"/>
                <a:gd name="connsiteY14" fmla="*/ 3438379 h 5358110"/>
                <a:gd name="connsiteX15" fmla="*/ 2216732 w 5476951"/>
                <a:gd name="connsiteY15" fmla="*/ 3844176 h 5358110"/>
                <a:gd name="connsiteX16" fmla="*/ 2717732 w 5476951"/>
                <a:gd name="connsiteY16" fmla="*/ 3892340 h 5358110"/>
                <a:gd name="connsiteX17" fmla="*/ 2957635 w 5476951"/>
                <a:gd name="connsiteY17" fmla="*/ 3683087 h 5358110"/>
                <a:gd name="connsiteX18" fmla="*/ 2838440 w 5476951"/>
                <a:gd name="connsiteY18" fmla="*/ 3290409 h 5358110"/>
                <a:gd name="connsiteX19" fmla="*/ 2252370 w 5476951"/>
                <a:gd name="connsiteY19" fmla="*/ 2869036 h 5358110"/>
                <a:gd name="connsiteX20" fmla="*/ 1654205 w 5476951"/>
                <a:gd name="connsiteY20" fmla="*/ 2545672 h 5358110"/>
                <a:gd name="connsiteX21" fmla="*/ 1375630 w 5476951"/>
                <a:gd name="connsiteY21" fmla="*/ 563636 h 5358110"/>
                <a:gd name="connsiteX22" fmla="*/ 3357666 w 5476951"/>
                <a:gd name="connsiteY22" fmla="*/ 285061 h 5358110"/>
                <a:gd name="connsiteX0" fmla="*/ 3357666 w 5476951"/>
                <a:gd name="connsiteY0" fmla="*/ 285061 h 5358110"/>
                <a:gd name="connsiteX1" fmla="*/ 3905805 w 5476951"/>
                <a:gd name="connsiteY1" fmla="*/ 1625527 h 5358110"/>
                <a:gd name="connsiteX2" fmla="*/ 3897761 w 5476951"/>
                <a:gd name="connsiteY2" fmla="*/ 1921129 h 5358110"/>
                <a:gd name="connsiteX3" fmla="*/ 4346315 w 5476951"/>
                <a:gd name="connsiteY3" fmla="*/ 2784117 h 5358110"/>
                <a:gd name="connsiteX4" fmla="*/ 4835762 w 5476951"/>
                <a:gd name="connsiteY4" fmla="*/ 3221948 h 5358110"/>
                <a:gd name="connsiteX5" fmla="*/ 5030084 w 5476951"/>
                <a:gd name="connsiteY5" fmla="*/ 3339833 h 5358110"/>
                <a:gd name="connsiteX6" fmla="*/ 5250947 w 5476951"/>
                <a:gd name="connsiteY6" fmla="*/ 4911245 h 5358110"/>
                <a:gd name="connsiteX7" fmla="*/ 3679535 w 5476951"/>
                <a:gd name="connsiteY7" fmla="*/ 5132106 h 5358110"/>
                <a:gd name="connsiteX8" fmla="*/ 3608123 w 5476951"/>
                <a:gd name="connsiteY8" fmla="*/ 5071653 h 5358110"/>
                <a:gd name="connsiteX9" fmla="*/ 3207327 w 5476951"/>
                <a:gd name="connsiteY9" fmla="*/ 4713344 h 5358110"/>
                <a:gd name="connsiteX10" fmla="*/ 2458494 w 5476951"/>
                <a:gd name="connsiteY10" fmla="*/ 4523286 h 5358110"/>
                <a:gd name="connsiteX11" fmla="*/ 1665329 w 5476951"/>
                <a:gd name="connsiteY11" fmla="*/ 4859589 h 5358110"/>
                <a:gd name="connsiteX12" fmla="*/ 382689 w 5476951"/>
                <a:gd name="connsiteY12" fmla="*/ 4973251 h 5358110"/>
                <a:gd name="connsiteX13" fmla="*/ 193546 w 5476951"/>
                <a:gd name="connsiteY13" fmla="*/ 3627521 h 5358110"/>
                <a:gd name="connsiteX14" fmla="*/ 1539276 w 5476951"/>
                <a:gd name="connsiteY14" fmla="*/ 3438379 h 5358110"/>
                <a:gd name="connsiteX15" fmla="*/ 2216732 w 5476951"/>
                <a:gd name="connsiteY15" fmla="*/ 3844176 h 5358110"/>
                <a:gd name="connsiteX16" fmla="*/ 2717732 w 5476951"/>
                <a:gd name="connsiteY16" fmla="*/ 3892340 h 5358110"/>
                <a:gd name="connsiteX17" fmla="*/ 2957635 w 5476951"/>
                <a:gd name="connsiteY17" fmla="*/ 3683087 h 5358110"/>
                <a:gd name="connsiteX18" fmla="*/ 2838440 w 5476951"/>
                <a:gd name="connsiteY18" fmla="*/ 3290409 h 5358110"/>
                <a:gd name="connsiteX19" fmla="*/ 2252370 w 5476951"/>
                <a:gd name="connsiteY19" fmla="*/ 2869036 h 5358110"/>
                <a:gd name="connsiteX20" fmla="*/ 1654205 w 5476951"/>
                <a:gd name="connsiteY20" fmla="*/ 2545672 h 5358110"/>
                <a:gd name="connsiteX21" fmla="*/ 1375630 w 5476951"/>
                <a:gd name="connsiteY21" fmla="*/ 563636 h 5358110"/>
                <a:gd name="connsiteX22" fmla="*/ 3357666 w 5476951"/>
                <a:gd name="connsiteY22" fmla="*/ 285061 h 5358110"/>
                <a:gd name="connsiteX0" fmla="*/ 3357666 w 5476951"/>
                <a:gd name="connsiteY0" fmla="*/ 285061 h 5358110"/>
                <a:gd name="connsiteX1" fmla="*/ 3905805 w 5476951"/>
                <a:gd name="connsiteY1" fmla="*/ 1625527 h 5358110"/>
                <a:gd name="connsiteX2" fmla="*/ 3897761 w 5476951"/>
                <a:gd name="connsiteY2" fmla="*/ 1921129 h 5358110"/>
                <a:gd name="connsiteX3" fmla="*/ 4346315 w 5476951"/>
                <a:gd name="connsiteY3" fmla="*/ 2784117 h 5358110"/>
                <a:gd name="connsiteX4" fmla="*/ 4835762 w 5476951"/>
                <a:gd name="connsiteY4" fmla="*/ 3221948 h 5358110"/>
                <a:gd name="connsiteX5" fmla="*/ 5030084 w 5476951"/>
                <a:gd name="connsiteY5" fmla="*/ 3339833 h 5358110"/>
                <a:gd name="connsiteX6" fmla="*/ 5250947 w 5476951"/>
                <a:gd name="connsiteY6" fmla="*/ 4911245 h 5358110"/>
                <a:gd name="connsiteX7" fmla="*/ 3679535 w 5476951"/>
                <a:gd name="connsiteY7" fmla="*/ 5132106 h 5358110"/>
                <a:gd name="connsiteX8" fmla="*/ 3608123 w 5476951"/>
                <a:gd name="connsiteY8" fmla="*/ 5071653 h 5358110"/>
                <a:gd name="connsiteX9" fmla="*/ 3207327 w 5476951"/>
                <a:gd name="connsiteY9" fmla="*/ 4713344 h 5358110"/>
                <a:gd name="connsiteX10" fmla="*/ 2458494 w 5476951"/>
                <a:gd name="connsiteY10" fmla="*/ 4523286 h 5358110"/>
                <a:gd name="connsiteX11" fmla="*/ 1665329 w 5476951"/>
                <a:gd name="connsiteY11" fmla="*/ 4859589 h 5358110"/>
                <a:gd name="connsiteX12" fmla="*/ 382689 w 5476951"/>
                <a:gd name="connsiteY12" fmla="*/ 4973251 h 5358110"/>
                <a:gd name="connsiteX13" fmla="*/ 193546 w 5476951"/>
                <a:gd name="connsiteY13" fmla="*/ 3627521 h 5358110"/>
                <a:gd name="connsiteX14" fmla="*/ 1539276 w 5476951"/>
                <a:gd name="connsiteY14" fmla="*/ 3438379 h 5358110"/>
                <a:gd name="connsiteX15" fmla="*/ 2216732 w 5476951"/>
                <a:gd name="connsiteY15" fmla="*/ 3844176 h 5358110"/>
                <a:gd name="connsiteX16" fmla="*/ 2717732 w 5476951"/>
                <a:gd name="connsiteY16" fmla="*/ 3892340 h 5358110"/>
                <a:gd name="connsiteX17" fmla="*/ 2957635 w 5476951"/>
                <a:gd name="connsiteY17" fmla="*/ 3683087 h 5358110"/>
                <a:gd name="connsiteX18" fmla="*/ 2838440 w 5476951"/>
                <a:gd name="connsiteY18" fmla="*/ 3290409 h 5358110"/>
                <a:gd name="connsiteX19" fmla="*/ 2252370 w 5476951"/>
                <a:gd name="connsiteY19" fmla="*/ 2869036 h 5358110"/>
                <a:gd name="connsiteX20" fmla="*/ 1654205 w 5476951"/>
                <a:gd name="connsiteY20" fmla="*/ 2545672 h 5358110"/>
                <a:gd name="connsiteX21" fmla="*/ 1375630 w 5476951"/>
                <a:gd name="connsiteY21" fmla="*/ 563636 h 5358110"/>
                <a:gd name="connsiteX22" fmla="*/ 3357666 w 5476951"/>
                <a:gd name="connsiteY22" fmla="*/ 285061 h 5358110"/>
                <a:gd name="connsiteX0" fmla="*/ 3357666 w 5476951"/>
                <a:gd name="connsiteY0" fmla="*/ 285061 h 5358110"/>
                <a:gd name="connsiteX1" fmla="*/ 3905805 w 5476951"/>
                <a:gd name="connsiteY1" fmla="*/ 1625527 h 5358110"/>
                <a:gd name="connsiteX2" fmla="*/ 4346315 w 5476951"/>
                <a:gd name="connsiteY2" fmla="*/ 2784117 h 5358110"/>
                <a:gd name="connsiteX3" fmla="*/ 4835762 w 5476951"/>
                <a:gd name="connsiteY3" fmla="*/ 3221948 h 5358110"/>
                <a:gd name="connsiteX4" fmla="*/ 5030084 w 5476951"/>
                <a:gd name="connsiteY4" fmla="*/ 3339833 h 5358110"/>
                <a:gd name="connsiteX5" fmla="*/ 5250947 w 5476951"/>
                <a:gd name="connsiteY5" fmla="*/ 4911245 h 5358110"/>
                <a:gd name="connsiteX6" fmla="*/ 3679535 w 5476951"/>
                <a:gd name="connsiteY6" fmla="*/ 5132106 h 5358110"/>
                <a:gd name="connsiteX7" fmla="*/ 3608123 w 5476951"/>
                <a:gd name="connsiteY7" fmla="*/ 5071653 h 5358110"/>
                <a:gd name="connsiteX8" fmla="*/ 3207327 w 5476951"/>
                <a:gd name="connsiteY8" fmla="*/ 4713344 h 5358110"/>
                <a:gd name="connsiteX9" fmla="*/ 2458494 w 5476951"/>
                <a:gd name="connsiteY9" fmla="*/ 4523286 h 5358110"/>
                <a:gd name="connsiteX10" fmla="*/ 1665329 w 5476951"/>
                <a:gd name="connsiteY10" fmla="*/ 4859589 h 5358110"/>
                <a:gd name="connsiteX11" fmla="*/ 382689 w 5476951"/>
                <a:gd name="connsiteY11" fmla="*/ 4973251 h 5358110"/>
                <a:gd name="connsiteX12" fmla="*/ 193546 w 5476951"/>
                <a:gd name="connsiteY12" fmla="*/ 3627521 h 5358110"/>
                <a:gd name="connsiteX13" fmla="*/ 1539276 w 5476951"/>
                <a:gd name="connsiteY13" fmla="*/ 3438379 h 5358110"/>
                <a:gd name="connsiteX14" fmla="*/ 2216732 w 5476951"/>
                <a:gd name="connsiteY14" fmla="*/ 3844176 h 5358110"/>
                <a:gd name="connsiteX15" fmla="*/ 2717732 w 5476951"/>
                <a:gd name="connsiteY15" fmla="*/ 3892340 h 5358110"/>
                <a:gd name="connsiteX16" fmla="*/ 2957635 w 5476951"/>
                <a:gd name="connsiteY16" fmla="*/ 3683087 h 5358110"/>
                <a:gd name="connsiteX17" fmla="*/ 2838440 w 5476951"/>
                <a:gd name="connsiteY17" fmla="*/ 3290409 h 5358110"/>
                <a:gd name="connsiteX18" fmla="*/ 2252370 w 5476951"/>
                <a:gd name="connsiteY18" fmla="*/ 2869036 h 5358110"/>
                <a:gd name="connsiteX19" fmla="*/ 1654205 w 5476951"/>
                <a:gd name="connsiteY19" fmla="*/ 2545672 h 5358110"/>
                <a:gd name="connsiteX20" fmla="*/ 1375630 w 5476951"/>
                <a:gd name="connsiteY20" fmla="*/ 563636 h 5358110"/>
                <a:gd name="connsiteX21" fmla="*/ 3357666 w 5476951"/>
                <a:gd name="connsiteY21" fmla="*/ 285061 h 5358110"/>
                <a:gd name="connsiteX0" fmla="*/ 3357666 w 5476951"/>
                <a:gd name="connsiteY0" fmla="*/ 285061 h 5358110"/>
                <a:gd name="connsiteX1" fmla="*/ 3905805 w 5476951"/>
                <a:gd name="connsiteY1" fmla="*/ 1625527 h 5358110"/>
                <a:gd name="connsiteX2" fmla="*/ 4346315 w 5476951"/>
                <a:gd name="connsiteY2" fmla="*/ 2784117 h 5358110"/>
                <a:gd name="connsiteX3" fmla="*/ 4835762 w 5476951"/>
                <a:gd name="connsiteY3" fmla="*/ 3221948 h 5358110"/>
                <a:gd name="connsiteX4" fmla="*/ 5030084 w 5476951"/>
                <a:gd name="connsiteY4" fmla="*/ 3339833 h 5358110"/>
                <a:gd name="connsiteX5" fmla="*/ 5250947 w 5476951"/>
                <a:gd name="connsiteY5" fmla="*/ 4911245 h 5358110"/>
                <a:gd name="connsiteX6" fmla="*/ 3679535 w 5476951"/>
                <a:gd name="connsiteY6" fmla="*/ 5132106 h 5358110"/>
                <a:gd name="connsiteX7" fmla="*/ 3608123 w 5476951"/>
                <a:gd name="connsiteY7" fmla="*/ 5071653 h 5358110"/>
                <a:gd name="connsiteX8" fmla="*/ 3207327 w 5476951"/>
                <a:gd name="connsiteY8" fmla="*/ 4713344 h 5358110"/>
                <a:gd name="connsiteX9" fmla="*/ 2458494 w 5476951"/>
                <a:gd name="connsiteY9" fmla="*/ 4523286 h 5358110"/>
                <a:gd name="connsiteX10" fmla="*/ 1665329 w 5476951"/>
                <a:gd name="connsiteY10" fmla="*/ 4859589 h 5358110"/>
                <a:gd name="connsiteX11" fmla="*/ 382689 w 5476951"/>
                <a:gd name="connsiteY11" fmla="*/ 4973251 h 5358110"/>
                <a:gd name="connsiteX12" fmla="*/ 193546 w 5476951"/>
                <a:gd name="connsiteY12" fmla="*/ 3627521 h 5358110"/>
                <a:gd name="connsiteX13" fmla="*/ 1539276 w 5476951"/>
                <a:gd name="connsiteY13" fmla="*/ 3438379 h 5358110"/>
                <a:gd name="connsiteX14" fmla="*/ 2216732 w 5476951"/>
                <a:gd name="connsiteY14" fmla="*/ 3844176 h 5358110"/>
                <a:gd name="connsiteX15" fmla="*/ 2717732 w 5476951"/>
                <a:gd name="connsiteY15" fmla="*/ 3892340 h 5358110"/>
                <a:gd name="connsiteX16" fmla="*/ 2957635 w 5476951"/>
                <a:gd name="connsiteY16" fmla="*/ 3683087 h 5358110"/>
                <a:gd name="connsiteX17" fmla="*/ 2838440 w 5476951"/>
                <a:gd name="connsiteY17" fmla="*/ 3290409 h 5358110"/>
                <a:gd name="connsiteX18" fmla="*/ 2252370 w 5476951"/>
                <a:gd name="connsiteY18" fmla="*/ 2869036 h 5358110"/>
                <a:gd name="connsiteX19" fmla="*/ 1654205 w 5476951"/>
                <a:gd name="connsiteY19" fmla="*/ 2545672 h 5358110"/>
                <a:gd name="connsiteX20" fmla="*/ 1375630 w 5476951"/>
                <a:gd name="connsiteY20" fmla="*/ 563636 h 5358110"/>
                <a:gd name="connsiteX21" fmla="*/ 3357666 w 5476951"/>
                <a:gd name="connsiteY21" fmla="*/ 285061 h 5358110"/>
                <a:gd name="connsiteX0" fmla="*/ 3357666 w 5476951"/>
                <a:gd name="connsiteY0" fmla="*/ 285061 h 5358110"/>
                <a:gd name="connsiteX1" fmla="*/ 3905805 w 5476951"/>
                <a:gd name="connsiteY1" fmla="*/ 1625527 h 5358110"/>
                <a:gd name="connsiteX2" fmla="*/ 4346315 w 5476951"/>
                <a:gd name="connsiteY2" fmla="*/ 2784117 h 5358110"/>
                <a:gd name="connsiteX3" fmla="*/ 4835762 w 5476951"/>
                <a:gd name="connsiteY3" fmla="*/ 3221948 h 5358110"/>
                <a:gd name="connsiteX4" fmla="*/ 5030084 w 5476951"/>
                <a:gd name="connsiteY4" fmla="*/ 3339833 h 5358110"/>
                <a:gd name="connsiteX5" fmla="*/ 5250947 w 5476951"/>
                <a:gd name="connsiteY5" fmla="*/ 4911245 h 5358110"/>
                <a:gd name="connsiteX6" fmla="*/ 3679535 w 5476951"/>
                <a:gd name="connsiteY6" fmla="*/ 5132106 h 5358110"/>
                <a:gd name="connsiteX7" fmla="*/ 3608123 w 5476951"/>
                <a:gd name="connsiteY7" fmla="*/ 5071653 h 5358110"/>
                <a:gd name="connsiteX8" fmla="*/ 3207327 w 5476951"/>
                <a:gd name="connsiteY8" fmla="*/ 4713344 h 5358110"/>
                <a:gd name="connsiteX9" fmla="*/ 2458494 w 5476951"/>
                <a:gd name="connsiteY9" fmla="*/ 4523286 h 5358110"/>
                <a:gd name="connsiteX10" fmla="*/ 1665329 w 5476951"/>
                <a:gd name="connsiteY10" fmla="*/ 4859589 h 5358110"/>
                <a:gd name="connsiteX11" fmla="*/ 382689 w 5476951"/>
                <a:gd name="connsiteY11" fmla="*/ 4973251 h 5358110"/>
                <a:gd name="connsiteX12" fmla="*/ 193546 w 5476951"/>
                <a:gd name="connsiteY12" fmla="*/ 3627521 h 5358110"/>
                <a:gd name="connsiteX13" fmla="*/ 1539276 w 5476951"/>
                <a:gd name="connsiteY13" fmla="*/ 3438379 h 5358110"/>
                <a:gd name="connsiteX14" fmla="*/ 2216732 w 5476951"/>
                <a:gd name="connsiteY14" fmla="*/ 3844176 h 5358110"/>
                <a:gd name="connsiteX15" fmla="*/ 2717732 w 5476951"/>
                <a:gd name="connsiteY15" fmla="*/ 3892340 h 5358110"/>
                <a:gd name="connsiteX16" fmla="*/ 2957635 w 5476951"/>
                <a:gd name="connsiteY16" fmla="*/ 3683087 h 5358110"/>
                <a:gd name="connsiteX17" fmla="*/ 2838440 w 5476951"/>
                <a:gd name="connsiteY17" fmla="*/ 3290409 h 5358110"/>
                <a:gd name="connsiteX18" fmla="*/ 2252370 w 5476951"/>
                <a:gd name="connsiteY18" fmla="*/ 2869036 h 5358110"/>
                <a:gd name="connsiteX19" fmla="*/ 1654205 w 5476951"/>
                <a:gd name="connsiteY19" fmla="*/ 2545672 h 5358110"/>
                <a:gd name="connsiteX20" fmla="*/ 1375630 w 5476951"/>
                <a:gd name="connsiteY20" fmla="*/ 563636 h 5358110"/>
                <a:gd name="connsiteX21" fmla="*/ 3357666 w 5476951"/>
                <a:gd name="connsiteY21" fmla="*/ 285061 h 5358110"/>
                <a:gd name="connsiteX0" fmla="*/ 3357666 w 5476951"/>
                <a:gd name="connsiteY0" fmla="*/ 285061 h 5358110"/>
                <a:gd name="connsiteX1" fmla="*/ 3905805 w 5476951"/>
                <a:gd name="connsiteY1" fmla="*/ 1625527 h 5358110"/>
                <a:gd name="connsiteX2" fmla="*/ 4346315 w 5476951"/>
                <a:gd name="connsiteY2" fmla="*/ 2784117 h 5358110"/>
                <a:gd name="connsiteX3" fmla="*/ 4835762 w 5476951"/>
                <a:gd name="connsiteY3" fmla="*/ 3221948 h 5358110"/>
                <a:gd name="connsiteX4" fmla="*/ 5030084 w 5476951"/>
                <a:gd name="connsiteY4" fmla="*/ 3339833 h 5358110"/>
                <a:gd name="connsiteX5" fmla="*/ 5250947 w 5476951"/>
                <a:gd name="connsiteY5" fmla="*/ 4911245 h 5358110"/>
                <a:gd name="connsiteX6" fmla="*/ 3679535 w 5476951"/>
                <a:gd name="connsiteY6" fmla="*/ 5132106 h 5358110"/>
                <a:gd name="connsiteX7" fmla="*/ 3608123 w 5476951"/>
                <a:gd name="connsiteY7" fmla="*/ 5071653 h 5358110"/>
                <a:gd name="connsiteX8" fmla="*/ 3207327 w 5476951"/>
                <a:gd name="connsiteY8" fmla="*/ 4713344 h 5358110"/>
                <a:gd name="connsiteX9" fmla="*/ 2458494 w 5476951"/>
                <a:gd name="connsiteY9" fmla="*/ 4523286 h 5358110"/>
                <a:gd name="connsiteX10" fmla="*/ 1665329 w 5476951"/>
                <a:gd name="connsiteY10" fmla="*/ 4859589 h 5358110"/>
                <a:gd name="connsiteX11" fmla="*/ 382689 w 5476951"/>
                <a:gd name="connsiteY11" fmla="*/ 4973251 h 5358110"/>
                <a:gd name="connsiteX12" fmla="*/ 193546 w 5476951"/>
                <a:gd name="connsiteY12" fmla="*/ 3627521 h 5358110"/>
                <a:gd name="connsiteX13" fmla="*/ 1539276 w 5476951"/>
                <a:gd name="connsiteY13" fmla="*/ 3438379 h 5358110"/>
                <a:gd name="connsiteX14" fmla="*/ 2216732 w 5476951"/>
                <a:gd name="connsiteY14" fmla="*/ 3844176 h 5358110"/>
                <a:gd name="connsiteX15" fmla="*/ 2717732 w 5476951"/>
                <a:gd name="connsiteY15" fmla="*/ 3892340 h 5358110"/>
                <a:gd name="connsiteX16" fmla="*/ 2957635 w 5476951"/>
                <a:gd name="connsiteY16" fmla="*/ 3683087 h 5358110"/>
                <a:gd name="connsiteX17" fmla="*/ 2838440 w 5476951"/>
                <a:gd name="connsiteY17" fmla="*/ 3290409 h 5358110"/>
                <a:gd name="connsiteX18" fmla="*/ 2252370 w 5476951"/>
                <a:gd name="connsiteY18" fmla="*/ 2869036 h 5358110"/>
                <a:gd name="connsiteX19" fmla="*/ 1654205 w 5476951"/>
                <a:gd name="connsiteY19" fmla="*/ 2545672 h 5358110"/>
                <a:gd name="connsiteX20" fmla="*/ 1375630 w 5476951"/>
                <a:gd name="connsiteY20" fmla="*/ 563636 h 5358110"/>
                <a:gd name="connsiteX21" fmla="*/ 3357666 w 5476951"/>
                <a:gd name="connsiteY21" fmla="*/ 285061 h 5358110"/>
                <a:gd name="connsiteX0" fmla="*/ 3357666 w 5476951"/>
                <a:gd name="connsiteY0" fmla="*/ 285061 h 5358110"/>
                <a:gd name="connsiteX1" fmla="*/ 3905805 w 5476951"/>
                <a:gd name="connsiteY1" fmla="*/ 1625527 h 5358110"/>
                <a:gd name="connsiteX2" fmla="*/ 4346315 w 5476951"/>
                <a:gd name="connsiteY2" fmla="*/ 2784117 h 5358110"/>
                <a:gd name="connsiteX3" fmla="*/ 4835762 w 5476951"/>
                <a:gd name="connsiteY3" fmla="*/ 3221948 h 5358110"/>
                <a:gd name="connsiteX4" fmla="*/ 5030084 w 5476951"/>
                <a:gd name="connsiteY4" fmla="*/ 3339833 h 5358110"/>
                <a:gd name="connsiteX5" fmla="*/ 5250947 w 5476951"/>
                <a:gd name="connsiteY5" fmla="*/ 4911245 h 5358110"/>
                <a:gd name="connsiteX6" fmla="*/ 3679535 w 5476951"/>
                <a:gd name="connsiteY6" fmla="*/ 5132106 h 5358110"/>
                <a:gd name="connsiteX7" fmla="*/ 3608123 w 5476951"/>
                <a:gd name="connsiteY7" fmla="*/ 5071653 h 5358110"/>
                <a:gd name="connsiteX8" fmla="*/ 3207327 w 5476951"/>
                <a:gd name="connsiteY8" fmla="*/ 4713344 h 5358110"/>
                <a:gd name="connsiteX9" fmla="*/ 2458494 w 5476951"/>
                <a:gd name="connsiteY9" fmla="*/ 4523286 h 5358110"/>
                <a:gd name="connsiteX10" fmla="*/ 1665329 w 5476951"/>
                <a:gd name="connsiteY10" fmla="*/ 4859589 h 5358110"/>
                <a:gd name="connsiteX11" fmla="*/ 382689 w 5476951"/>
                <a:gd name="connsiteY11" fmla="*/ 4973251 h 5358110"/>
                <a:gd name="connsiteX12" fmla="*/ 193546 w 5476951"/>
                <a:gd name="connsiteY12" fmla="*/ 3627521 h 5358110"/>
                <a:gd name="connsiteX13" fmla="*/ 1539276 w 5476951"/>
                <a:gd name="connsiteY13" fmla="*/ 3438379 h 5358110"/>
                <a:gd name="connsiteX14" fmla="*/ 2216732 w 5476951"/>
                <a:gd name="connsiteY14" fmla="*/ 3844176 h 5358110"/>
                <a:gd name="connsiteX15" fmla="*/ 2717732 w 5476951"/>
                <a:gd name="connsiteY15" fmla="*/ 3892340 h 5358110"/>
                <a:gd name="connsiteX16" fmla="*/ 2957635 w 5476951"/>
                <a:gd name="connsiteY16" fmla="*/ 3683087 h 5358110"/>
                <a:gd name="connsiteX17" fmla="*/ 2838440 w 5476951"/>
                <a:gd name="connsiteY17" fmla="*/ 3290409 h 5358110"/>
                <a:gd name="connsiteX18" fmla="*/ 2252370 w 5476951"/>
                <a:gd name="connsiteY18" fmla="*/ 2869036 h 5358110"/>
                <a:gd name="connsiteX19" fmla="*/ 1654205 w 5476951"/>
                <a:gd name="connsiteY19" fmla="*/ 2545672 h 5358110"/>
                <a:gd name="connsiteX20" fmla="*/ 1375630 w 5476951"/>
                <a:gd name="connsiteY20" fmla="*/ 563636 h 5358110"/>
                <a:gd name="connsiteX21" fmla="*/ 3357666 w 5476951"/>
                <a:gd name="connsiteY21" fmla="*/ 285061 h 5358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476951" h="5358110">
                  <a:moveTo>
                    <a:pt x="3357666" y="285061"/>
                  </a:moveTo>
                  <a:cubicBezTo>
                    <a:pt x="3786838" y="608459"/>
                    <a:pt x="3979905" y="1128950"/>
                    <a:pt x="3905805" y="1625527"/>
                  </a:cubicBezTo>
                  <a:cubicBezTo>
                    <a:pt x="3884721" y="2235927"/>
                    <a:pt x="4122823" y="2482332"/>
                    <a:pt x="4346315" y="2784117"/>
                  </a:cubicBezTo>
                  <a:cubicBezTo>
                    <a:pt x="4609200" y="3075831"/>
                    <a:pt x="4659621" y="3106328"/>
                    <a:pt x="4835762" y="3221948"/>
                  </a:cubicBezTo>
                  <a:cubicBezTo>
                    <a:pt x="4933523" y="3276899"/>
                    <a:pt x="4968219" y="3293215"/>
                    <a:pt x="5030084" y="3339833"/>
                  </a:cubicBezTo>
                  <a:cubicBezTo>
                    <a:pt x="5525008" y="3712777"/>
                    <a:pt x="5623891" y="4416323"/>
                    <a:pt x="5250947" y="4911245"/>
                  </a:cubicBezTo>
                  <a:cubicBezTo>
                    <a:pt x="4878002" y="5406167"/>
                    <a:pt x="4174456" y="5505050"/>
                    <a:pt x="3679535" y="5132106"/>
                  </a:cubicBezTo>
                  <a:cubicBezTo>
                    <a:pt x="3655731" y="5111955"/>
                    <a:pt x="3642695" y="5103894"/>
                    <a:pt x="3608123" y="5071653"/>
                  </a:cubicBezTo>
                  <a:cubicBezTo>
                    <a:pt x="3454935" y="4909628"/>
                    <a:pt x="3382230" y="4820174"/>
                    <a:pt x="3207327" y="4713344"/>
                  </a:cubicBezTo>
                  <a:cubicBezTo>
                    <a:pt x="2983420" y="4606828"/>
                    <a:pt x="2789691" y="4542896"/>
                    <a:pt x="2458494" y="4523286"/>
                  </a:cubicBezTo>
                  <a:cubicBezTo>
                    <a:pt x="2201494" y="4547660"/>
                    <a:pt x="1948003" y="4552042"/>
                    <a:pt x="1665329" y="4859589"/>
                  </a:cubicBezTo>
                  <a:cubicBezTo>
                    <a:pt x="1334421" y="5216959"/>
                    <a:pt x="780041" y="5272672"/>
                    <a:pt x="382689" y="4973251"/>
                  </a:cubicBezTo>
                  <a:cubicBezTo>
                    <a:pt x="-41155" y="4653869"/>
                    <a:pt x="-125837" y="4051364"/>
                    <a:pt x="193546" y="3627521"/>
                  </a:cubicBezTo>
                  <a:cubicBezTo>
                    <a:pt x="512929" y="3203678"/>
                    <a:pt x="1115433" y="3118996"/>
                    <a:pt x="1539276" y="3438379"/>
                  </a:cubicBezTo>
                  <a:cubicBezTo>
                    <a:pt x="1969900" y="3719810"/>
                    <a:pt x="2020323" y="3768516"/>
                    <a:pt x="2216732" y="3844176"/>
                  </a:cubicBezTo>
                  <a:cubicBezTo>
                    <a:pt x="2413141" y="3919836"/>
                    <a:pt x="2512730" y="3930645"/>
                    <a:pt x="2717732" y="3892340"/>
                  </a:cubicBezTo>
                  <a:cubicBezTo>
                    <a:pt x="2868269" y="3842348"/>
                    <a:pt x="2903859" y="3803103"/>
                    <a:pt x="2957635" y="3683087"/>
                  </a:cubicBezTo>
                  <a:cubicBezTo>
                    <a:pt x="2981059" y="3542118"/>
                    <a:pt x="2956502" y="3444006"/>
                    <a:pt x="2838440" y="3290409"/>
                  </a:cubicBezTo>
                  <a:cubicBezTo>
                    <a:pt x="2588808" y="3064477"/>
                    <a:pt x="2574065" y="3055033"/>
                    <a:pt x="2252370" y="2869036"/>
                  </a:cubicBezTo>
                  <a:cubicBezTo>
                    <a:pt x="2101439" y="2783218"/>
                    <a:pt x="1952643" y="2730803"/>
                    <a:pt x="1654205" y="2545672"/>
                  </a:cubicBezTo>
                  <a:cubicBezTo>
                    <a:pt x="1029955" y="2075275"/>
                    <a:pt x="905232" y="1187887"/>
                    <a:pt x="1375630" y="563636"/>
                  </a:cubicBezTo>
                  <a:cubicBezTo>
                    <a:pt x="1846027" y="-60614"/>
                    <a:pt x="2733415" y="-185337"/>
                    <a:pt x="3357666" y="285061"/>
                  </a:cubicBezTo>
                  <a:close/>
                </a:path>
              </a:pathLst>
            </a:custGeom>
            <a:gradFill>
              <a:gsLst>
                <a:gs pos="88000">
                  <a:schemeClr val="bg1"/>
                </a:gs>
                <a:gs pos="30000">
                  <a:schemeClr val="bg1"/>
                </a:gs>
                <a:gs pos="0">
                  <a:schemeClr val="bg1"/>
                </a:gs>
                <a:gs pos="59000">
                  <a:schemeClr val="bg1"/>
                </a:gs>
                <a:gs pos="75000">
                  <a:schemeClr val="bg1">
                    <a:lumMod val="85000"/>
                  </a:schemeClr>
                </a:gs>
                <a:gs pos="16000">
                  <a:schemeClr val="bg1">
                    <a:lumMod val="75000"/>
                  </a:schemeClr>
                </a:gs>
                <a:gs pos="45000">
                  <a:schemeClr val="bg1">
                    <a:lumMod val="8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</a:gradFill>
            <a:ln w="25400">
              <a:gradFill flip="none" rotWithShape="1">
                <a:gsLst>
                  <a:gs pos="32000">
                    <a:schemeClr val="bg1">
                      <a:lumMod val="75000"/>
                    </a:schemeClr>
                  </a:gs>
                  <a:gs pos="88000">
                    <a:schemeClr val="bg1">
                      <a:lumMod val="75000"/>
                    </a:schemeClr>
                  </a:gs>
                  <a:gs pos="17000">
                    <a:schemeClr val="bg1"/>
                  </a:gs>
                  <a:gs pos="64000">
                    <a:schemeClr val="bg1">
                      <a:lumMod val="65000"/>
                    </a:schemeClr>
                  </a:gs>
                  <a:gs pos="76000">
                    <a:schemeClr val="bg1"/>
                  </a:gs>
                  <a:gs pos="0">
                    <a:schemeClr val="bg1">
                      <a:lumMod val="65000"/>
                    </a:schemeClr>
                  </a:gs>
                  <a:gs pos="48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540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prstClr val="white"/>
                </a:solidFill>
              </a:endParaRPr>
            </a:p>
          </p:txBody>
        </p:sp>
        <p:cxnSp>
          <p:nvCxnSpPr>
            <p:cNvPr id="599" name="直接连接符 598"/>
            <p:cNvCxnSpPr/>
            <p:nvPr/>
          </p:nvCxnSpPr>
          <p:spPr>
            <a:xfrm>
              <a:off x="8177986" y="2475671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0" name="直接连接符 599"/>
            <p:cNvCxnSpPr/>
            <p:nvPr/>
          </p:nvCxnSpPr>
          <p:spPr>
            <a:xfrm rot="135000">
              <a:off x="8209876" y="2476297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1" name="直接连接符 600"/>
            <p:cNvCxnSpPr/>
            <p:nvPr/>
          </p:nvCxnSpPr>
          <p:spPr>
            <a:xfrm rot="270000">
              <a:off x="8241718" y="2478175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2" name="直接连接符 601"/>
            <p:cNvCxnSpPr/>
            <p:nvPr/>
          </p:nvCxnSpPr>
          <p:spPr>
            <a:xfrm rot="405000">
              <a:off x="8273462" y="2481301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3" name="直接连接符 602"/>
            <p:cNvCxnSpPr/>
            <p:nvPr/>
          </p:nvCxnSpPr>
          <p:spPr>
            <a:xfrm rot="540000">
              <a:off x="8305058" y="2485672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4" name="直接连接符 603"/>
            <p:cNvCxnSpPr/>
            <p:nvPr/>
          </p:nvCxnSpPr>
          <p:spPr>
            <a:xfrm rot="675000">
              <a:off x="8336458" y="2491279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5" name="直接连接符 604"/>
            <p:cNvCxnSpPr/>
            <p:nvPr/>
          </p:nvCxnSpPr>
          <p:spPr>
            <a:xfrm rot="810000">
              <a:off x="8367614" y="2498115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6" name="直接连接符 605"/>
            <p:cNvCxnSpPr/>
            <p:nvPr/>
          </p:nvCxnSpPr>
          <p:spPr>
            <a:xfrm rot="945000">
              <a:off x="8398478" y="2506169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7" name="直接连接符 606"/>
            <p:cNvCxnSpPr/>
            <p:nvPr/>
          </p:nvCxnSpPr>
          <p:spPr>
            <a:xfrm rot="1080000">
              <a:off x="8429002" y="2515428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8" name="直接连接符 607"/>
            <p:cNvCxnSpPr/>
            <p:nvPr/>
          </p:nvCxnSpPr>
          <p:spPr>
            <a:xfrm rot="1215000">
              <a:off x="8459138" y="2525878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9" name="直接连接符 608"/>
            <p:cNvCxnSpPr/>
            <p:nvPr/>
          </p:nvCxnSpPr>
          <p:spPr>
            <a:xfrm rot="1350000">
              <a:off x="8488841" y="2537504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0" name="直接连接符 609"/>
            <p:cNvCxnSpPr/>
            <p:nvPr/>
          </p:nvCxnSpPr>
          <p:spPr>
            <a:xfrm rot="1485000">
              <a:off x="8518065" y="2550287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1" name="直接连接符 610"/>
            <p:cNvCxnSpPr/>
            <p:nvPr/>
          </p:nvCxnSpPr>
          <p:spPr>
            <a:xfrm rot="1620000">
              <a:off x="8546764" y="2564207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2" name="直接连接符 611"/>
            <p:cNvCxnSpPr/>
            <p:nvPr/>
          </p:nvCxnSpPr>
          <p:spPr>
            <a:xfrm rot="1755000">
              <a:off x="8574895" y="2579243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3" name="直接连接符 612"/>
            <p:cNvCxnSpPr/>
            <p:nvPr/>
          </p:nvCxnSpPr>
          <p:spPr>
            <a:xfrm rot="1890000">
              <a:off x="8602414" y="2595372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4" name="直接连接符 613"/>
            <p:cNvCxnSpPr/>
            <p:nvPr/>
          </p:nvCxnSpPr>
          <p:spPr>
            <a:xfrm rot="2025000">
              <a:off x="8629278" y="2612569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5" name="直接连接符 614"/>
            <p:cNvCxnSpPr/>
            <p:nvPr/>
          </p:nvCxnSpPr>
          <p:spPr>
            <a:xfrm rot="2160000">
              <a:off x="8655446" y="2630807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6" name="直接连接符 615"/>
            <p:cNvCxnSpPr/>
            <p:nvPr/>
          </p:nvCxnSpPr>
          <p:spPr>
            <a:xfrm rot="2295000">
              <a:off x="8680878" y="2650059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7" name="直接连接符 616"/>
            <p:cNvCxnSpPr/>
            <p:nvPr/>
          </p:nvCxnSpPr>
          <p:spPr>
            <a:xfrm rot="2430000">
              <a:off x="8705535" y="2670294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8" name="直接连接符 617"/>
            <p:cNvCxnSpPr/>
            <p:nvPr/>
          </p:nvCxnSpPr>
          <p:spPr>
            <a:xfrm rot="2565000">
              <a:off x="8729378" y="2691482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9" name="直接连接符 618"/>
            <p:cNvCxnSpPr/>
            <p:nvPr/>
          </p:nvCxnSpPr>
          <p:spPr>
            <a:xfrm rot="2700000">
              <a:off x="8752371" y="2713590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0" name="直接连接符 619"/>
            <p:cNvCxnSpPr/>
            <p:nvPr/>
          </p:nvCxnSpPr>
          <p:spPr>
            <a:xfrm rot="2835000">
              <a:off x="8774479" y="2736583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1" name="直接连接符 620"/>
            <p:cNvCxnSpPr/>
            <p:nvPr/>
          </p:nvCxnSpPr>
          <p:spPr>
            <a:xfrm rot="2970000">
              <a:off x="8795667" y="2760426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2" name="直接连接符 621"/>
            <p:cNvCxnSpPr/>
            <p:nvPr/>
          </p:nvCxnSpPr>
          <p:spPr>
            <a:xfrm rot="3105000">
              <a:off x="8815902" y="2785083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3" name="直接连接符 622"/>
            <p:cNvCxnSpPr/>
            <p:nvPr/>
          </p:nvCxnSpPr>
          <p:spPr>
            <a:xfrm rot="3240000">
              <a:off x="8835154" y="2810515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4" name="直接连接符 623"/>
            <p:cNvCxnSpPr/>
            <p:nvPr/>
          </p:nvCxnSpPr>
          <p:spPr>
            <a:xfrm rot="3375000">
              <a:off x="8853392" y="2836683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5" name="直接连接符 624"/>
            <p:cNvCxnSpPr/>
            <p:nvPr/>
          </p:nvCxnSpPr>
          <p:spPr>
            <a:xfrm rot="3510000">
              <a:off x="8870589" y="2863547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6" name="直接连接符 625"/>
            <p:cNvCxnSpPr/>
            <p:nvPr/>
          </p:nvCxnSpPr>
          <p:spPr>
            <a:xfrm rot="3645000">
              <a:off x="8886718" y="2891066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7" name="直接连接符 626"/>
            <p:cNvCxnSpPr/>
            <p:nvPr/>
          </p:nvCxnSpPr>
          <p:spPr>
            <a:xfrm rot="3780000">
              <a:off x="8901754" y="2919197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8" name="直接连接符 627"/>
            <p:cNvCxnSpPr/>
            <p:nvPr/>
          </p:nvCxnSpPr>
          <p:spPr>
            <a:xfrm rot="3915000">
              <a:off x="8915674" y="2947896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9" name="直接连接符 628"/>
            <p:cNvCxnSpPr/>
            <p:nvPr/>
          </p:nvCxnSpPr>
          <p:spPr>
            <a:xfrm rot="4050000">
              <a:off x="8928457" y="2977120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0" name="直接连接符 629"/>
            <p:cNvCxnSpPr/>
            <p:nvPr/>
          </p:nvCxnSpPr>
          <p:spPr>
            <a:xfrm rot="4185000">
              <a:off x="8940082" y="3006823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1" name="直接连接符 630"/>
            <p:cNvCxnSpPr/>
            <p:nvPr/>
          </p:nvCxnSpPr>
          <p:spPr>
            <a:xfrm rot="4320000">
              <a:off x="8950532" y="3036959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2" name="直接连接符 631"/>
            <p:cNvCxnSpPr/>
            <p:nvPr/>
          </p:nvCxnSpPr>
          <p:spPr>
            <a:xfrm rot="4455000">
              <a:off x="8959792" y="3067483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3" name="直接连接符 632"/>
            <p:cNvCxnSpPr/>
            <p:nvPr/>
          </p:nvCxnSpPr>
          <p:spPr>
            <a:xfrm rot="4590000">
              <a:off x="8967846" y="3098347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4" name="直接连接符 633"/>
            <p:cNvCxnSpPr/>
            <p:nvPr/>
          </p:nvCxnSpPr>
          <p:spPr>
            <a:xfrm rot="4725000">
              <a:off x="8974681" y="3129503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5" name="直接连接符 634"/>
            <p:cNvCxnSpPr/>
            <p:nvPr/>
          </p:nvCxnSpPr>
          <p:spPr>
            <a:xfrm rot="4860000">
              <a:off x="8980289" y="3160903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6" name="直接连接符 635"/>
            <p:cNvCxnSpPr/>
            <p:nvPr/>
          </p:nvCxnSpPr>
          <p:spPr>
            <a:xfrm rot="4995000">
              <a:off x="8984659" y="3192499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7" name="直接连接符 636"/>
            <p:cNvCxnSpPr/>
            <p:nvPr/>
          </p:nvCxnSpPr>
          <p:spPr>
            <a:xfrm rot="5130000">
              <a:off x="8987786" y="3224243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8" name="直接连接符 637"/>
            <p:cNvCxnSpPr/>
            <p:nvPr/>
          </p:nvCxnSpPr>
          <p:spPr>
            <a:xfrm rot="5265000">
              <a:off x="8989663" y="3256085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9" name="直接连接符 638"/>
            <p:cNvCxnSpPr/>
            <p:nvPr/>
          </p:nvCxnSpPr>
          <p:spPr>
            <a:xfrm rot="5535000">
              <a:off x="8989663" y="3319866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0" name="直接连接符 639"/>
            <p:cNvCxnSpPr/>
            <p:nvPr/>
          </p:nvCxnSpPr>
          <p:spPr>
            <a:xfrm rot="5670000">
              <a:off x="8987786" y="3351708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1" name="直接连接符 640"/>
            <p:cNvCxnSpPr/>
            <p:nvPr/>
          </p:nvCxnSpPr>
          <p:spPr>
            <a:xfrm rot="5805000">
              <a:off x="8984659" y="3383452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2" name="直接连接符 641"/>
            <p:cNvCxnSpPr/>
            <p:nvPr/>
          </p:nvCxnSpPr>
          <p:spPr>
            <a:xfrm rot="5940000">
              <a:off x="8980289" y="3415048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3" name="直接连接符 642"/>
            <p:cNvCxnSpPr/>
            <p:nvPr/>
          </p:nvCxnSpPr>
          <p:spPr>
            <a:xfrm rot="6075000">
              <a:off x="8974681" y="3446448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4" name="直接连接符 643"/>
            <p:cNvCxnSpPr/>
            <p:nvPr/>
          </p:nvCxnSpPr>
          <p:spPr>
            <a:xfrm rot="6210000">
              <a:off x="8967846" y="3477604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5" name="直接连接符 644"/>
            <p:cNvCxnSpPr/>
            <p:nvPr/>
          </p:nvCxnSpPr>
          <p:spPr>
            <a:xfrm rot="6345000">
              <a:off x="8959792" y="3508468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6" name="直接连接符 645"/>
            <p:cNvCxnSpPr/>
            <p:nvPr/>
          </p:nvCxnSpPr>
          <p:spPr>
            <a:xfrm rot="6480000">
              <a:off x="8950532" y="3538992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7" name="直接连接符 646"/>
            <p:cNvCxnSpPr/>
            <p:nvPr/>
          </p:nvCxnSpPr>
          <p:spPr>
            <a:xfrm rot="6615000">
              <a:off x="8940082" y="3569128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8" name="直接连接符 647"/>
            <p:cNvCxnSpPr/>
            <p:nvPr/>
          </p:nvCxnSpPr>
          <p:spPr>
            <a:xfrm rot="6750000">
              <a:off x="8928457" y="3598831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9" name="直接连接符 648"/>
            <p:cNvCxnSpPr/>
            <p:nvPr/>
          </p:nvCxnSpPr>
          <p:spPr>
            <a:xfrm rot="6885000">
              <a:off x="8915674" y="3628055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0" name="直接连接符 649"/>
            <p:cNvCxnSpPr/>
            <p:nvPr/>
          </p:nvCxnSpPr>
          <p:spPr>
            <a:xfrm rot="7020000">
              <a:off x="8901754" y="3656754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1" name="直接连接符 650"/>
            <p:cNvCxnSpPr/>
            <p:nvPr/>
          </p:nvCxnSpPr>
          <p:spPr>
            <a:xfrm rot="7155000">
              <a:off x="8886718" y="3684885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2" name="直接连接符 651"/>
            <p:cNvCxnSpPr/>
            <p:nvPr/>
          </p:nvCxnSpPr>
          <p:spPr>
            <a:xfrm rot="7290000">
              <a:off x="8870589" y="3712404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3" name="直接连接符 652"/>
            <p:cNvCxnSpPr/>
            <p:nvPr/>
          </p:nvCxnSpPr>
          <p:spPr>
            <a:xfrm rot="7425000">
              <a:off x="8853392" y="3739268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4" name="直接连接符 653"/>
            <p:cNvCxnSpPr/>
            <p:nvPr/>
          </p:nvCxnSpPr>
          <p:spPr>
            <a:xfrm rot="7560000">
              <a:off x="8835154" y="3765436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5" name="直接连接符 654"/>
            <p:cNvCxnSpPr/>
            <p:nvPr/>
          </p:nvCxnSpPr>
          <p:spPr>
            <a:xfrm rot="7695000">
              <a:off x="8815902" y="3790868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6" name="直接连接符 655"/>
            <p:cNvCxnSpPr/>
            <p:nvPr/>
          </p:nvCxnSpPr>
          <p:spPr>
            <a:xfrm rot="7830000">
              <a:off x="8795667" y="3815525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7" name="直接连接符 656"/>
            <p:cNvCxnSpPr/>
            <p:nvPr/>
          </p:nvCxnSpPr>
          <p:spPr>
            <a:xfrm rot="7965000">
              <a:off x="8774479" y="3839368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8" name="直接连接符 657"/>
            <p:cNvCxnSpPr/>
            <p:nvPr/>
          </p:nvCxnSpPr>
          <p:spPr>
            <a:xfrm rot="8100000">
              <a:off x="8752371" y="3862362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9" name="直接连接符 658"/>
            <p:cNvCxnSpPr/>
            <p:nvPr/>
          </p:nvCxnSpPr>
          <p:spPr>
            <a:xfrm rot="8235000">
              <a:off x="8729378" y="3884470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0" name="直接连接符 659"/>
            <p:cNvCxnSpPr/>
            <p:nvPr/>
          </p:nvCxnSpPr>
          <p:spPr>
            <a:xfrm rot="8370000">
              <a:off x="8705535" y="3905657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1" name="直接连接符 660"/>
            <p:cNvCxnSpPr/>
            <p:nvPr/>
          </p:nvCxnSpPr>
          <p:spPr>
            <a:xfrm rot="8505000">
              <a:off x="8680878" y="3925892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2" name="直接连接符 661"/>
            <p:cNvCxnSpPr/>
            <p:nvPr/>
          </p:nvCxnSpPr>
          <p:spPr>
            <a:xfrm rot="8640000">
              <a:off x="8655446" y="3945144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3" name="直接连接符 662"/>
            <p:cNvCxnSpPr/>
            <p:nvPr/>
          </p:nvCxnSpPr>
          <p:spPr>
            <a:xfrm rot="8775000">
              <a:off x="8629278" y="3963382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4" name="直接连接符 663"/>
            <p:cNvCxnSpPr/>
            <p:nvPr/>
          </p:nvCxnSpPr>
          <p:spPr>
            <a:xfrm rot="8910000">
              <a:off x="8602414" y="3980579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5" name="直接连接符 664"/>
            <p:cNvCxnSpPr/>
            <p:nvPr/>
          </p:nvCxnSpPr>
          <p:spPr>
            <a:xfrm rot="9045000">
              <a:off x="8574895" y="3996708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6" name="直接连接符 665"/>
            <p:cNvCxnSpPr/>
            <p:nvPr/>
          </p:nvCxnSpPr>
          <p:spPr>
            <a:xfrm rot="9180000">
              <a:off x="8546764" y="4011744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7" name="直接连接符 666"/>
            <p:cNvCxnSpPr/>
            <p:nvPr/>
          </p:nvCxnSpPr>
          <p:spPr>
            <a:xfrm rot="9315000">
              <a:off x="8518065" y="4025665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8" name="直接连接符 667"/>
            <p:cNvCxnSpPr/>
            <p:nvPr/>
          </p:nvCxnSpPr>
          <p:spPr>
            <a:xfrm rot="9450000">
              <a:off x="8488841" y="4038447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9" name="直接连接符 668"/>
            <p:cNvCxnSpPr/>
            <p:nvPr/>
          </p:nvCxnSpPr>
          <p:spPr>
            <a:xfrm rot="9585000">
              <a:off x="8459138" y="4050073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0" name="直接连接符 669"/>
            <p:cNvCxnSpPr/>
            <p:nvPr/>
          </p:nvCxnSpPr>
          <p:spPr>
            <a:xfrm rot="9720000">
              <a:off x="8429002" y="4060523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1" name="直接连接符 670"/>
            <p:cNvCxnSpPr/>
            <p:nvPr/>
          </p:nvCxnSpPr>
          <p:spPr>
            <a:xfrm rot="9855000">
              <a:off x="8398478" y="4069783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2" name="直接连接符 671"/>
            <p:cNvCxnSpPr/>
            <p:nvPr/>
          </p:nvCxnSpPr>
          <p:spPr>
            <a:xfrm rot="9990000">
              <a:off x="8367614" y="4077836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3" name="直接连接符 672"/>
            <p:cNvCxnSpPr/>
            <p:nvPr/>
          </p:nvCxnSpPr>
          <p:spPr>
            <a:xfrm rot="10125000">
              <a:off x="8336458" y="4084672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4" name="直接连接符 673"/>
            <p:cNvCxnSpPr/>
            <p:nvPr/>
          </p:nvCxnSpPr>
          <p:spPr>
            <a:xfrm rot="10260000">
              <a:off x="8305058" y="4090279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5" name="直接连接符 674"/>
            <p:cNvCxnSpPr/>
            <p:nvPr/>
          </p:nvCxnSpPr>
          <p:spPr>
            <a:xfrm rot="10395000">
              <a:off x="8273462" y="4094650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6" name="直接连接符 675"/>
            <p:cNvCxnSpPr/>
            <p:nvPr/>
          </p:nvCxnSpPr>
          <p:spPr>
            <a:xfrm rot="10530000">
              <a:off x="8241718" y="4097776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7" name="直接连接符 676"/>
            <p:cNvCxnSpPr/>
            <p:nvPr/>
          </p:nvCxnSpPr>
          <p:spPr>
            <a:xfrm rot="10665000">
              <a:off x="8209876" y="4099654"/>
              <a:ext cx="0" cy="95565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8" name="直接连接符 677"/>
            <p:cNvCxnSpPr/>
            <p:nvPr/>
          </p:nvCxnSpPr>
          <p:spPr>
            <a:xfrm rot="10935000">
              <a:off x="8146095" y="4099654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9" name="直接连接符 678"/>
            <p:cNvCxnSpPr/>
            <p:nvPr/>
          </p:nvCxnSpPr>
          <p:spPr>
            <a:xfrm rot="11070000">
              <a:off x="8114253" y="4097776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0" name="直接连接符 679"/>
            <p:cNvCxnSpPr/>
            <p:nvPr/>
          </p:nvCxnSpPr>
          <p:spPr>
            <a:xfrm rot="11205000">
              <a:off x="8082509" y="4094650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1" name="直接连接符 680"/>
            <p:cNvCxnSpPr/>
            <p:nvPr/>
          </p:nvCxnSpPr>
          <p:spPr>
            <a:xfrm rot="11340000">
              <a:off x="8050913" y="4090279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2" name="直接连接符 681"/>
            <p:cNvCxnSpPr/>
            <p:nvPr/>
          </p:nvCxnSpPr>
          <p:spPr>
            <a:xfrm rot="11475000">
              <a:off x="8019513" y="4084672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3" name="直接连接符 682"/>
            <p:cNvCxnSpPr/>
            <p:nvPr/>
          </p:nvCxnSpPr>
          <p:spPr>
            <a:xfrm rot="11610000">
              <a:off x="7988357" y="4077836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4" name="直接连接符 683"/>
            <p:cNvCxnSpPr/>
            <p:nvPr/>
          </p:nvCxnSpPr>
          <p:spPr>
            <a:xfrm rot="11745000">
              <a:off x="7957493" y="4069783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5" name="直接连接符 684"/>
            <p:cNvCxnSpPr/>
            <p:nvPr/>
          </p:nvCxnSpPr>
          <p:spPr>
            <a:xfrm rot="11880000">
              <a:off x="7926969" y="4060523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6" name="直接连接符 685"/>
            <p:cNvCxnSpPr/>
            <p:nvPr/>
          </p:nvCxnSpPr>
          <p:spPr>
            <a:xfrm rot="12015000">
              <a:off x="7896833" y="4050073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7" name="直接连接符 686"/>
            <p:cNvCxnSpPr/>
            <p:nvPr/>
          </p:nvCxnSpPr>
          <p:spPr>
            <a:xfrm rot="12150000">
              <a:off x="7867130" y="4038447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8" name="直接连接符 687"/>
            <p:cNvCxnSpPr/>
            <p:nvPr/>
          </p:nvCxnSpPr>
          <p:spPr>
            <a:xfrm rot="12285000">
              <a:off x="7837906" y="4025665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9" name="直接连接符 688"/>
            <p:cNvCxnSpPr/>
            <p:nvPr/>
          </p:nvCxnSpPr>
          <p:spPr>
            <a:xfrm rot="12420000">
              <a:off x="7809207" y="4011744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0" name="直接连接符 689"/>
            <p:cNvCxnSpPr/>
            <p:nvPr/>
          </p:nvCxnSpPr>
          <p:spPr>
            <a:xfrm rot="12555000">
              <a:off x="7781076" y="3996708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1" name="直接连接符 690"/>
            <p:cNvCxnSpPr/>
            <p:nvPr/>
          </p:nvCxnSpPr>
          <p:spPr>
            <a:xfrm rot="12690000">
              <a:off x="7753557" y="3980579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2" name="直接连接符 691"/>
            <p:cNvCxnSpPr/>
            <p:nvPr/>
          </p:nvCxnSpPr>
          <p:spPr>
            <a:xfrm rot="12825000">
              <a:off x="7726693" y="3963382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3" name="直接连接符 692"/>
            <p:cNvCxnSpPr/>
            <p:nvPr/>
          </p:nvCxnSpPr>
          <p:spPr>
            <a:xfrm rot="12960000">
              <a:off x="7700525" y="3945144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4" name="直接连接符 693"/>
            <p:cNvCxnSpPr/>
            <p:nvPr/>
          </p:nvCxnSpPr>
          <p:spPr>
            <a:xfrm rot="13095000">
              <a:off x="7675093" y="3925892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5" name="直接连接符 694"/>
            <p:cNvCxnSpPr/>
            <p:nvPr/>
          </p:nvCxnSpPr>
          <p:spPr>
            <a:xfrm rot="13230000">
              <a:off x="7650436" y="3905657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6" name="直接连接符 695"/>
            <p:cNvCxnSpPr/>
            <p:nvPr/>
          </p:nvCxnSpPr>
          <p:spPr>
            <a:xfrm rot="13365000">
              <a:off x="7626593" y="3884470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7" name="直接连接符 696"/>
            <p:cNvCxnSpPr/>
            <p:nvPr/>
          </p:nvCxnSpPr>
          <p:spPr>
            <a:xfrm rot="13500000">
              <a:off x="7603600" y="3862362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8" name="直接连接符 697"/>
            <p:cNvCxnSpPr/>
            <p:nvPr/>
          </p:nvCxnSpPr>
          <p:spPr>
            <a:xfrm rot="13635000">
              <a:off x="7581492" y="3839368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9" name="直接连接符 698"/>
            <p:cNvCxnSpPr/>
            <p:nvPr/>
          </p:nvCxnSpPr>
          <p:spPr>
            <a:xfrm rot="13770000">
              <a:off x="7560304" y="3815525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0" name="直接连接符 699"/>
            <p:cNvCxnSpPr/>
            <p:nvPr/>
          </p:nvCxnSpPr>
          <p:spPr>
            <a:xfrm rot="13905000">
              <a:off x="7540069" y="3790868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1" name="直接连接符 700"/>
            <p:cNvCxnSpPr/>
            <p:nvPr/>
          </p:nvCxnSpPr>
          <p:spPr>
            <a:xfrm rot="14040000">
              <a:off x="7520817" y="3765436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2" name="直接连接符 701"/>
            <p:cNvCxnSpPr/>
            <p:nvPr/>
          </p:nvCxnSpPr>
          <p:spPr>
            <a:xfrm rot="14175000">
              <a:off x="7502579" y="3739268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3" name="直接连接符 702"/>
            <p:cNvCxnSpPr/>
            <p:nvPr/>
          </p:nvCxnSpPr>
          <p:spPr>
            <a:xfrm rot="14310000">
              <a:off x="7485382" y="3712404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4" name="直接连接符 703"/>
            <p:cNvCxnSpPr/>
            <p:nvPr/>
          </p:nvCxnSpPr>
          <p:spPr>
            <a:xfrm rot="14445000">
              <a:off x="7469253" y="3684885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5" name="直接连接符 704"/>
            <p:cNvCxnSpPr/>
            <p:nvPr/>
          </p:nvCxnSpPr>
          <p:spPr>
            <a:xfrm rot="14580000">
              <a:off x="7454217" y="3656754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6" name="直接连接符 705"/>
            <p:cNvCxnSpPr/>
            <p:nvPr/>
          </p:nvCxnSpPr>
          <p:spPr>
            <a:xfrm rot="14715000">
              <a:off x="7440297" y="3628055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7" name="直接连接符 706"/>
            <p:cNvCxnSpPr/>
            <p:nvPr/>
          </p:nvCxnSpPr>
          <p:spPr>
            <a:xfrm rot="14850000">
              <a:off x="7427514" y="3598831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8" name="直接连接符 707"/>
            <p:cNvCxnSpPr/>
            <p:nvPr/>
          </p:nvCxnSpPr>
          <p:spPr>
            <a:xfrm rot="14985000">
              <a:off x="7415889" y="3569128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9" name="直接连接符 708"/>
            <p:cNvCxnSpPr/>
            <p:nvPr/>
          </p:nvCxnSpPr>
          <p:spPr>
            <a:xfrm rot="15120000">
              <a:off x="7405438" y="3538992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0" name="直接连接符 709"/>
            <p:cNvCxnSpPr/>
            <p:nvPr/>
          </p:nvCxnSpPr>
          <p:spPr>
            <a:xfrm rot="15255000">
              <a:off x="7396179" y="3508468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1" name="直接连接符 710"/>
            <p:cNvCxnSpPr/>
            <p:nvPr/>
          </p:nvCxnSpPr>
          <p:spPr>
            <a:xfrm rot="15390000">
              <a:off x="7388125" y="3477604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2" name="直接连接符 711"/>
            <p:cNvCxnSpPr/>
            <p:nvPr/>
          </p:nvCxnSpPr>
          <p:spPr>
            <a:xfrm rot="15525000">
              <a:off x="7381290" y="3446448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3" name="直接连接符 712"/>
            <p:cNvCxnSpPr/>
            <p:nvPr/>
          </p:nvCxnSpPr>
          <p:spPr>
            <a:xfrm rot="15660000">
              <a:off x="7375682" y="3415048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4" name="直接连接符 713"/>
            <p:cNvCxnSpPr/>
            <p:nvPr/>
          </p:nvCxnSpPr>
          <p:spPr>
            <a:xfrm rot="15795000">
              <a:off x="7371312" y="3383452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5" name="直接连接符 714"/>
            <p:cNvCxnSpPr/>
            <p:nvPr/>
          </p:nvCxnSpPr>
          <p:spPr>
            <a:xfrm rot="15930000">
              <a:off x="7368185" y="3351708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6" name="直接连接符 715"/>
            <p:cNvCxnSpPr/>
            <p:nvPr/>
          </p:nvCxnSpPr>
          <p:spPr>
            <a:xfrm rot="16065000">
              <a:off x="7366308" y="3319866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7" name="直接连接符 716"/>
            <p:cNvCxnSpPr/>
            <p:nvPr/>
          </p:nvCxnSpPr>
          <p:spPr>
            <a:xfrm rot="16335000">
              <a:off x="7366308" y="3256085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8" name="直接连接符 717"/>
            <p:cNvCxnSpPr/>
            <p:nvPr/>
          </p:nvCxnSpPr>
          <p:spPr>
            <a:xfrm rot="16470000">
              <a:off x="7368185" y="3224243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9" name="直接连接符 718"/>
            <p:cNvCxnSpPr/>
            <p:nvPr/>
          </p:nvCxnSpPr>
          <p:spPr>
            <a:xfrm rot="16605000">
              <a:off x="7371312" y="3192499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0" name="直接连接符 719"/>
            <p:cNvCxnSpPr/>
            <p:nvPr/>
          </p:nvCxnSpPr>
          <p:spPr>
            <a:xfrm rot="16740000">
              <a:off x="7375682" y="3160903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1" name="直接连接符 720"/>
            <p:cNvCxnSpPr/>
            <p:nvPr/>
          </p:nvCxnSpPr>
          <p:spPr>
            <a:xfrm rot="16875000">
              <a:off x="7381290" y="3129503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2" name="直接连接符 721"/>
            <p:cNvCxnSpPr/>
            <p:nvPr/>
          </p:nvCxnSpPr>
          <p:spPr>
            <a:xfrm rot="17010000">
              <a:off x="7388125" y="3098347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3" name="直接连接符 722"/>
            <p:cNvCxnSpPr/>
            <p:nvPr/>
          </p:nvCxnSpPr>
          <p:spPr>
            <a:xfrm rot="17145000">
              <a:off x="7396179" y="3067483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4" name="直接连接符 723"/>
            <p:cNvCxnSpPr/>
            <p:nvPr/>
          </p:nvCxnSpPr>
          <p:spPr>
            <a:xfrm rot="17280000">
              <a:off x="7405438" y="3036959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5" name="直接连接符 724"/>
            <p:cNvCxnSpPr/>
            <p:nvPr/>
          </p:nvCxnSpPr>
          <p:spPr>
            <a:xfrm rot="17415000">
              <a:off x="7415889" y="3006823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6" name="直接连接符 725"/>
            <p:cNvCxnSpPr/>
            <p:nvPr/>
          </p:nvCxnSpPr>
          <p:spPr>
            <a:xfrm rot="17550000">
              <a:off x="7427514" y="2977120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7" name="直接连接符 726"/>
            <p:cNvCxnSpPr/>
            <p:nvPr/>
          </p:nvCxnSpPr>
          <p:spPr>
            <a:xfrm rot="17685000">
              <a:off x="7440297" y="2947896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8" name="直接连接符 727"/>
            <p:cNvCxnSpPr/>
            <p:nvPr/>
          </p:nvCxnSpPr>
          <p:spPr>
            <a:xfrm rot="17820000">
              <a:off x="7454217" y="2919197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9" name="直接连接符 728"/>
            <p:cNvCxnSpPr/>
            <p:nvPr/>
          </p:nvCxnSpPr>
          <p:spPr>
            <a:xfrm rot="17955000">
              <a:off x="7469253" y="2891066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0" name="直接连接符 729"/>
            <p:cNvCxnSpPr/>
            <p:nvPr/>
          </p:nvCxnSpPr>
          <p:spPr>
            <a:xfrm rot="18090000">
              <a:off x="7485382" y="2863547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1" name="直接连接符 730"/>
            <p:cNvCxnSpPr/>
            <p:nvPr/>
          </p:nvCxnSpPr>
          <p:spPr>
            <a:xfrm rot="18225000">
              <a:off x="7502579" y="2836683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2" name="直接连接符 731"/>
            <p:cNvCxnSpPr/>
            <p:nvPr/>
          </p:nvCxnSpPr>
          <p:spPr>
            <a:xfrm rot="18360000">
              <a:off x="7520817" y="2810515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3" name="直接连接符 732"/>
            <p:cNvCxnSpPr/>
            <p:nvPr/>
          </p:nvCxnSpPr>
          <p:spPr>
            <a:xfrm rot="18495000">
              <a:off x="7540069" y="2785083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4" name="直接连接符 733"/>
            <p:cNvCxnSpPr/>
            <p:nvPr/>
          </p:nvCxnSpPr>
          <p:spPr>
            <a:xfrm rot="18630000">
              <a:off x="7560304" y="2760426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5" name="直接连接符 734"/>
            <p:cNvCxnSpPr/>
            <p:nvPr/>
          </p:nvCxnSpPr>
          <p:spPr>
            <a:xfrm rot="18765000">
              <a:off x="7581492" y="2736583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6" name="直接连接符 735"/>
            <p:cNvCxnSpPr/>
            <p:nvPr/>
          </p:nvCxnSpPr>
          <p:spPr>
            <a:xfrm rot="18900000">
              <a:off x="7603600" y="2713590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7" name="直接连接符 736"/>
            <p:cNvCxnSpPr/>
            <p:nvPr/>
          </p:nvCxnSpPr>
          <p:spPr>
            <a:xfrm rot="19035000">
              <a:off x="7626593" y="2691482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8" name="直接连接符 737"/>
            <p:cNvCxnSpPr/>
            <p:nvPr/>
          </p:nvCxnSpPr>
          <p:spPr>
            <a:xfrm rot="19170000">
              <a:off x="7650436" y="2670294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9" name="直接连接符 738"/>
            <p:cNvCxnSpPr/>
            <p:nvPr/>
          </p:nvCxnSpPr>
          <p:spPr>
            <a:xfrm rot="19305000">
              <a:off x="7675093" y="2650059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0" name="直接连接符 739"/>
            <p:cNvCxnSpPr/>
            <p:nvPr/>
          </p:nvCxnSpPr>
          <p:spPr>
            <a:xfrm rot="19440000">
              <a:off x="7700525" y="2630807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1" name="直接连接符 740"/>
            <p:cNvCxnSpPr/>
            <p:nvPr/>
          </p:nvCxnSpPr>
          <p:spPr>
            <a:xfrm rot="19575000">
              <a:off x="7726693" y="2612569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2" name="直接连接符 741"/>
            <p:cNvCxnSpPr/>
            <p:nvPr/>
          </p:nvCxnSpPr>
          <p:spPr>
            <a:xfrm rot="19710000">
              <a:off x="7753557" y="2595372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3" name="直接连接符 742"/>
            <p:cNvCxnSpPr/>
            <p:nvPr/>
          </p:nvCxnSpPr>
          <p:spPr>
            <a:xfrm rot="19845000">
              <a:off x="7781076" y="2579243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4" name="直接连接符 743"/>
            <p:cNvCxnSpPr/>
            <p:nvPr/>
          </p:nvCxnSpPr>
          <p:spPr>
            <a:xfrm rot="19980000">
              <a:off x="7809207" y="2564207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5" name="直接连接符 744"/>
            <p:cNvCxnSpPr/>
            <p:nvPr/>
          </p:nvCxnSpPr>
          <p:spPr>
            <a:xfrm rot="20115000">
              <a:off x="7837906" y="2550287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6" name="直接连接符 745"/>
            <p:cNvCxnSpPr/>
            <p:nvPr/>
          </p:nvCxnSpPr>
          <p:spPr>
            <a:xfrm rot="20250000">
              <a:off x="7867130" y="2537504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7" name="直接连接符 746"/>
            <p:cNvCxnSpPr/>
            <p:nvPr/>
          </p:nvCxnSpPr>
          <p:spPr>
            <a:xfrm rot="20385000">
              <a:off x="7896833" y="2525878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8" name="直接连接符 747"/>
            <p:cNvCxnSpPr/>
            <p:nvPr/>
          </p:nvCxnSpPr>
          <p:spPr>
            <a:xfrm rot="20520000">
              <a:off x="7926969" y="2515428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9" name="直接连接符 748"/>
            <p:cNvCxnSpPr/>
            <p:nvPr/>
          </p:nvCxnSpPr>
          <p:spPr>
            <a:xfrm rot="20655000">
              <a:off x="7957493" y="2506169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0" name="直接连接符 749"/>
            <p:cNvCxnSpPr/>
            <p:nvPr/>
          </p:nvCxnSpPr>
          <p:spPr>
            <a:xfrm rot="20790000">
              <a:off x="7988357" y="2498115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1" name="直接连接符 750"/>
            <p:cNvCxnSpPr/>
            <p:nvPr/>
          </p:nvCxnSpPr>
          <p:spPr>
            <a:xfrm rot="20925000">
              <a:off x="8019513" y="2491279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2" name="直接连接符 751"/>
            <p:cNvCxnSpPr/>
            <p:nvPr/>
          </p:nvCxnSpPr>
          <p:spPr>
            <a:xfrm rot="21060000">
              <a:off x="8050913" y="2485672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3" name="直接连接符 752"/>
            <p:cNvCxnSpPr/>
            <p:nvPr/>
          </p:nvCxnSpPr>
          <p:spPr>
            <a:xfrm rot="21195000">
              <a:off x="8082509" y="2481301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4" name="直接连接符 753"/>
            <p:cNvCxnSpPr/>
            <p:nvPr/>
          </p:nvCxnSpPr>
          <p:spPr>
            <a:xfrm rot="21330000">
              <a:off x="8114253" y="2478175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5" name="直接连接符 754"/>
            <p:cNvCxnSpPr/>
            <p:nvPr/>
          </p:nvCxnSpPr>
          <p:spPr>
            <a:xfrm rot="21465000">
              <a:off x="8146095" y="2476297"/>
              <a:ext cx="0" cy="9556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86" name="组合 585"/>
            <p:cNvGrpSpPr/>
            <p:nvPr/>
          </p:nvGrpSpPr>
          <p:grpSpPr>
            <a:xfrm>
              <a:off x="7317899" y="2429754"/>
              <a:ext cx="1744703" cy="1768564"/>
              <a:chOff x="1701800" y="1311075"/>
              <a:chExt cx="2782317" cy="2820368"/>
            </a:xfrm>
          </p:grpSpPr>
          <p:grpSp>
            <p:nvGrpSpPr>
              <p:cNvPr id="587" name="组合 586"/>
              <p:cNvGrpSpPr/>
              <p:nvPr/>
            </p:nvGrpSpPr>
            <p:grpSpPr>
              <a:xfrm>
                <a:off x="1701800" y="2755900"/>
                <a:ext cx="2746508" cy="0"/>
                <a:chOff x="1701800" y="2755900"/>
                <a:chExt cx="2746508" cy="0"/>
              </a:xfrm>
            </p:grpSpPr>
            <p:cxnSp>
              <p:nvCxnSpPr>
                <p:cNvPr id="597" name="直接连接符 596"/>
                <p:cNvCxnSpPr/>
                <p:nvPr/>
              </p:nvCxnSpPr>
              <p:spPr>
                <a:xfrm flipH="1">
                  <a:off x="4185508" y="2755900"/>
                  <a:ext cx="262800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8" name="直接连接符 597"/>
                <p:cNvCxnSpPr/>
                <p:nvPr/>
              </p:nvCxnSpPr>
              <p:spPr>
                <a:xfrm>
                  <a:off x="1701800" y="2755900"/>
                  <a:ext cx="261951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88" name="组合 587"/>
              <p:cNvGrpSpPr/>
              <p:nvPr/>
            </p:nvGrpSpPr>
            <p:grpSpPr>
              <a:xfrm rot="5400000">
                <a:off x="1698625" y="2758189"/>
                <a:ext cx="2746508" cy="0"/>
                <a:chOff x="1701800" y="2755900"/>
                <a:chExt cx="2746508" cy="0"/>
              </a:xfrm>
            </p:grpSpPr>
            <p:cxnSp>
              <p:nvCxnSpPr>
                <p:cNvPr id="595" name="直接连接符 594"/>
                <p:cNvCxnSpPr/>
                <p:nvPr/>
              </p:nvCxnSpPr>
              <p:spPr>
                <a:xfrm flipH="1">
                  <a:off x="4185508" y="2755900"/>
                  <a:ext cx="262800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6" name="直接连接符 595"/>
                <p:cNvCxnSpPr/>
                <p:nvPr/>
              </p:nvCxnSpPr>
              <p:spPr>
                <a:xfrm>
                  <a:off x="1701800" y="2755900"/>
                  <a:ext cx="261951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89" name="组合 588"/>
              <p:cNvGrpSpPr/>
              <p:nvPr/>
            </p:nvGrpSpPr>
            <p:grpSpPr>
              <a:xfrm rot="2700000">
                <a:off x="1773163" y="2684329"/>
                <a:ext cx="2746508" cy="0"/>
                <a:chOff x="1701800" y="2755900"/>
                <a:chExt cx="2746508" cy="0"/>
              </a:xfrm>
            </p:grpSpPr>
            <p:cxnSp>
              <p:nvCxnSpPr>
                <p:cNvPr id="593" name="直接连接符 592"/>
                <p:cNvCxnSpPr/>
                <p:nvPr/>
              </p:nvCxnSpPr>
              <p:spPr>
                <a:xfrm flipH="1">
                  <a:off x="4185508" y="2755900"/>
                  <a:ext cx="262800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4" name="直接连接符 593"/>
                <p:cNvCxnSpPr/>
                <p:nvPr/>
              </p:nvCxnSpPr>
              <p:spPr>
                <a:xfrm>
                  <a:off x="1701800" y="2755900"/>
                  <a:ext cx="261951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90" name="组合 589"/>
              <p:cNvGrpSpPr/>
              <p:nvPr/>
            </p:nvGrpSpPr>
            <p:grpSpPr>
              <a:xfrm rot="18900000" flipH="1">
                <a:off x="1737609" y="2793679"/>
                <a:ext cx="2746508" cy="0"/>
                <a:chOff x="1701800" y="2755900"/>
                <a:chExt cx="2746508" cy="0"/>
              </a:xfrm>
            </p:grpSpPr>
            <p:cxnSp>
              <p:nvCxnSpPr>
                <p:cNvPr id="591" name="直接连接符 590"/>
                <p:cNvCxnSpPr/>
                <p:nvPr/>
              </p:nvCxnSpPr>
              <p:spPr>
                <a:xfrm flipH="1">
                  <a:off x="4185508" y="2755900"/>
                  <a:ext cx="262800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2" name="直接连接符 591"/>
                <p:cNvCxnSpPr/>
                <p:nvPr/>
              </p:nvCxnSpPr>
              <p:spPr>
                <a:xfrm>
                  <a:off x="1701800" y="2755900"/>
                  <a:ext cx="261951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584" name="椭圆 583"/>
            <p:cNvSpPr/>
            <p:nvPr/>
          </p:nvSpPr>
          <p:spPr>
            <a:xfrm>
              <a:off x="7244155" y="2403678"/>
              <a:ext cx="1863522" cy="1863522"/>
            </a:xfrm>
            <a:prstGeom prst="ellipse">
              <a:avLst/>
            </a:prstGeom>
            <a:noFill/>
            <a:ln w="254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cxnSp>
          <p:nvCxnSpPr>
            <p:cNvPr id="773" name="直接连接符 772"/>
            <p:cNvCxnSpPr/>
            <p:nvPr/>
          </p:nvCxnSpPr>
          <p:spPr>
            <a:xfrm>
              <a:off x="5452283" y="4590843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4" name="直接连接符 773"/>
            <p:cNvCxnSpPr/>
            <p:nvPr/>
          </p:nvCxnSpPr>
          <p:spPr>
            <a:xfrm rot="135000">
              <a:off x="5479483" y="4591377"/>
              <a:ext cx="0" cy="81509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5" name="直接连接符 774"/>
            <p:cNvCxnSpPr/>
            <p:nvPr/>
          </p:nvCxnSpPr>
          <p:spPr>
            <a:xfrm rot="270000">
              <a:off x="5506641" y="4592979"/>
              <a:ext cx="0" cy="81509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6" name="直接连接符 775"/>
            <p:cNvCxnSpPr/>
            <p:nvPr/>
          </p:nvCxnSpPr>
          <p:spPr>
            <a:xfrm rot="405000">
              <a:off x="5533716" y="4595645"/>
              <a:ext cx="0" cy="81509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7" name="直接连接符 776"/>
            <p:cNvCxnSpPr/>
            <p:nvPr/>
          </p:nvCxnSpPr>
          <p:spPr>
            <a:xfrm rot="540000">
              <a:off x="5560664" y="4599373"/>
              <a:ext cx="0" cy="81509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8" name="直接连接符 777"/>
            <p:cNvCxnSpPr/>
            <p:nvPr/>
          </p:nvCxnSpPr>
          <p:spPr>
            <a:xfrm rot="675000">
              <a:off x="5587446" y="4604156"/>
              <a:ext cx="0" cy="81509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9" name="直接连接符 778"/>
            <p:cNvCxnSpPr/>
            <p:nvPr/>
          </p:nvCxnSpPr>
          <p:spPr>
            <a:xfrm rot="810000">
              <a:off x="5614019" y="4609986"/>
              <a:ext cx="0" cy="81509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0" name="直接连接符 779"/>
            <p:cNvCxnSpPr/>
            <p:nvPr/>
          </p:nvCxnSpPr>
          <p:spPr>
            <a:xfrm rot="945000">
              <a:off x="5640343" y="4616855"/>
              <a:ext cx="0" cy="81509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1" name="直接连接符 780"/>
            <p:cNvCxnSpPr/>
            <p:nvPr/>
          </p:nvCxnSpPr>
          <p:spPr>
            <a:xfrm rot="1080000">
              <a:off x="5666378" y="4624752"/>
              <a:ext cx="0" cy="81509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2" name="直接连接符 781"/>
            <p:cNvCxnSpPr/>
            <p:nvPr/>
          </p:nvCxnSpPr>
          <p:spPr>
            <a:xfrm rot="1215000">
              <a:off x="5692081" y="4633666"/>
              <a:ext cx="0" cy="81509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3" name="直接连接符 782"/>
            <p:cNvCxnSpPr/>
            <p:nvPr/>
          </p:nvCxnSpPr>
          <p:spPr>
            <a:xfrm rot="1350000">
              <a:off x="5717415" y="4643581"/>
              <a:ext cx="0" cy="81509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4" name="直接连接符 783"/>
            <p:cNvCxnSpPr/>
            <p:nvPr/>
          </p:nvCxnSpPr>
          <p:spPr>
            <a:xfrm rot="1485000">
              <a:off x="5742341" y="4654483"/>
              <a:ext cx="0" cy="81509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5" name="直接连接符 784"/>
            <p:cNvCxnSpPr/>
            <p:nvPr/>
          </p:nvCxnSpPr>
          <p:spPr>
            <a:xfrm rot="1620000">
              <a:off x="5766818" y="4666356"/>
              <a:ext cx="0" cy="81509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6" name="直接连接符 785"/>
            <p:cNvCxnSpPr/>
            <p:nvPr/>
          </p:nvCxnSpPr>
          <p:spPr>
            <a:xfrm rot="1755000">
              <a:off x="5790812" y="4679181"/>
              <a:ext cx="0" cy="81509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7" name="直接连接符 786"/>
            <p:cNvCxnSpPr/>
            <p:nvPr/>
          </p:nvCxnSpPr>
          <p:spPr>
            <a:xfrm rot="1890000">
              <a:off x="5814283" y="4692938"/>
              <a:ext cx="0" cy="81509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8" name="直接连接符 787"/>
            <p:cNvCxnSpPr/>
            <p:nvPr/>
          </p:nvCxnSpPr>
          <p:spPr>
            <a:xfrm rot="2025000">
              <a:off x="5837196" y="4707605"/>
              <a:ext cx="0" cy="81509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9" name="直接连接符 788"/>
            <p:cNvCxnSpPr/>
            <p:nvPr/>
          </p:nvCxnSpPr>
          <p:spPr>
            <a:xfrm rot="2160000">
              <a:off x="5859515" y="4723160"/>
              <a:ext cx="0" cy="81509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0" name="直接连接符 789"/>
            <p:cNvCxnSpPr/>
            <p:nvPr/>
          </p:nvCxnSpPr>
          <p:spPr>
            <a:xfrm rot="2295000">
              <a:off x="5881206" y="4739580"/>
              <a:ext cx="0" cy="81509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1" name="直接连接符 790"/>
            <p:cNvCxnSpPr/>
            <p:nvPr/>
          </p:nvCxnSpPr>
          <p:spPr>
            <a:xfrm rot="2430000">
              <a:off x="5902236" y="4756840"/>
              <a:ext cx="0" cy="81509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2" name="直接连接符 791"/>
            <p:cNvCxnSpPr/>
            <p:nvPr/>
          </p:nvCxnSpPr>
          <p:spPr>
            <a:xfrm rot="2565000">
              <a:off x="5922572" y="4774911"/>
              <a:ext cx="0" cy="81509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3" name="直接连接符 792"/>
            <p:cNvCxnSpPr/>
            <p:nvPr/>
          </p:nvCxnSpPr>
          <p:spPr>
            <a:xfrm rot="2700000">
              <a:off x="5942183" y="4793767"/>
              <a:ext cx="0" cy="81509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4" name="直接连接符 793"/>
            <p:cNvCxnSpPr/>
            <p:nvPr/>
          </p:nvCxnSpPr>
          <p:spPr>
            <a:xfrm rot="2835000">
              <a:off x="5961040" y="4813378"/>
              <a:ext cx="0" cy="81509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5" name="直接连接符 794"/>
            <p:cNvCxnSpPr/>
            <p:nvPr/>
          </p:nvCxnSpPr>
          <p:spPr>
            <a:xfrm rot="2970000">
              <a:off x="5979111" y="4833714"/>
              <a:ext cx="0" cy="81509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6" name="直接连接符 795"/>
            <p:cNvCxnSpPr/>
            <p:nvPr/>
          </p:nvCxnSpPr>
          <p:spPr>
            <a:xfrm rot="3105000">
              <a:off x="5996370" y="4854744"/>
              <a:ext cx="0" cy="81509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7" name="直接连接符 796"/>
            <p:cNvCxnSpPr/>
            <p:nvPr/>
          </p:nvCxnSpPr>
          <p:spPr>
            <a:xfrm rot="3240000">
              <a:off x="6012790" y="4876435"/>
              <a:ext cx="0" cy="81509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8" name="直接连接符 797"/>
            <p:cNvCxnSpPr/>
            <p:nvPr/>
          </p:nvCxnSpPr>
          <p:spPr>
            <a:xfrm rot="3375000">
              <a:off x="6028345" y="4898755"/>
              <a:ext cx="0" cy="81509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9" name="直接连接符 798"/>
            <p:cNvCxnSpPr/>
            <p:nvPr/>
          </p:nvCxnSpPr>
          <p:spPr>
            <a:xfrm rot="3510000">
              <a:off x="6043012" y="4921667"/>
              <a:ext cx="0" cy="81509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0" name="直接连接符 799"/>
            <p:cNvCxnSpPr/>
            <p:nvPr/>
          </p:nvCxnSpPr>
          <p:spPr>
            <a:xfrm rot="3645000">
              <a:off x="6056769" y="4945139"/>
              <a:ext cx="0" cy="81509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1" name="直接连接符 800"/>
            <p:cNvCxnSpPr/>
            <p:nvPr/>
          </p:nvCxnSpPr>
          <p:spPr>
            <a:xfrm rot="3780000">
              <a:off x="6069594" y="4969132"/>
              <a:ext cx="0" cy="81509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2" name="直接连接符 801"/>
            <p:cNvCxnSpPr/>
            <p:nvPr/>
          </p:nvCxnSpPr>
          <p:spPr>
            <a:xfrm rot="3915000">
              <a:off x="6081467" y="4993610"/>
              <a:ext cx="0" cy="81509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3" name="直接连接符 802"/>
            <p:cNvCxnSpPr/>
            <p:nvPr/>
          </p:nvCxnSpPr>
          <p:spPr>
            <a:xfrm rot="4050000">
              <a:off x="6092369" y="5018535"/>
              <a:ext cx="0" cy="81509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4" name="直接连接符 803"/>
            <p:cNvCxnSpPr/>
            <p:nvPr/>
          </p:nvCxnSpPr>
          <p:spPr>
            <a:xfrm rot="4185000">
              <a:off x="6102284" y="5043869"/>
              <a:ext cx="0" cy="81509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5" name="直接连接符 804"/>
            <p:cNvCxnSpPr/>
            <p:nvPr/>
          </p:nvCxnSpPr>
          <p:spPr>
            <a:xfrm rot="4320000">
              <a:off x="6111197" y="5069573"/>
              <a:ext cx="0" cy="81509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6" name="直接连接符 805"/>
            <p:cNvCxnSpPr/>
            <p:nvPr/>
          </p:nvCxnSpPr>
          <p:spPr>
            <a:xfrm rot="4455000">
              <a:off x="6119095" y="5095607"/>
              <a:ext cx="0" cy="81509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7" name="直接连接符 806"/>
            <p:cNvCxnSpPr/>
            <p:nvPr/>
          </p:nvCxnSpPr>
          <p:spPr>
            <a:xfrm rot="4590000">
              <a:off x="6125964" y="5121931"/>
              <a:ext cx="0" cy="81509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8" name="直接连接符 807"/>
            <p:cNvCxnSpPr/>
            <p:nvPr/>
          </p:nvCxnSpPr>
          <p:spPr>
            <a:xfrm rot="4725000">
              <a:off x="6131794" y="5148504"/>
              <a:ext cx="0" cy="81509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9" name="直接连接符 808"/>
            <p:cNvCxnSpPr/>
            <p:nvPr/>
          </p:nvCxnSpPr>
          <p:spPr>
            <a:xfrm rot="4860000">
              <a:off x="6136577" y="5175286"/>
              <a:ext cx="0" cy="81509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0" name="直接连接符 809"/>
            <p:cNvCxnSpPr/>
            <p:nvPr/>
          </p:nvCxnSpPr>
          <p:spPr>
            <a:xfrm rot="4995000">
              <a:off x="6140305" y="5202235"/>
              <a:ext cx="0" cy="81509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1" name="直接连接符 810"/>
            <p:cNvCxnSpPr/>
            <p:nvPr/>
          </p:nvCxnSpPr>
          <p:spPr>
            <a:xfrm rot="5130000">
              <a:off x="6142971" y="5229309"/>
              <a:ext cx="0" cy="81509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2" name="直接连接符 811"/>
            <p:cNvCxnSpPr/>
            <p:nvPr/>
          </p:nvCxnSpPr>
          <p:spPr>
            <a:xfrm rot="5265000">
              <a:off x="6144573" y="5256467"/>
              <a:ext cx="0" cy="81509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3" name="直接连接符 812"/>
            <p:cNvCxnSpPr/>
            <p:nvPr/>
          </p:nvCxnSpPr>
          <p:spPr>
            <a:xfrm rot="5535000">
              <a:off x="6144573" y="5310867"/>
              <a:ext cx="0" cy="81509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4" name="直接连接符 813"/>
            <p:cNvCxnSpPr/>
            <p:nvPr/>
          </p:nvCxnSpPr>
          <p:spPr>
            <a:xfrm rot="5670000">
              <a:off x="6142971" y="5338026"/>
              <a:ext cx="0" cy="81509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5" name="直接连接符 814"/>
            <p:cNvCxnSpPr/>
            <p:nvPr/>
          </p:nvCxnSpPr>
          <p:spPr>
            <a:xfrm rot="5805000">
              <a:off x="6140305" y="5365100"/>
              <a:ext cx="0" cy="81509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6" name="直接连接符 815"/>
            <p:cNvCxnSpPr/>
            <p:nvPr/>
          </p:nvCxnSpPr>
          <p:spPr>
            <a:xfrm rot="5940000">
              <a:off x="6136577" y="5392049"/>
              <a:ext cx="0" cy="81509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7" name="直接连接符 816"/>
            <p:cNvCxnSpPr/>
            <p:nvPr/>
          </p:nvCxnSpPr>
          <p:spPr>
            <a:xfrm rot="6075000">
              <a:off x="6131794" y="5418831"/>
              <a:ext cx="0" cy="81509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8" name="直接连接符 817"/>
            <p:cNvCxnSpPr/>
            <p:nvPr/>
          </p:nvCxnSpPr>
          <p:spPr>
            <a:xfrm rot="6210000">
              <a:off x="6125964" y="5445404"/>
              <a:ext cx="0" cy="81509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9" name="直接连接符 818"/>
            <p:cNvCxnSpPr/>
            <p:nvPr/>
          </p:nvCxnSpPr>
          <p:spPr>
            <a:xfrm rot="6345000">
              <a:off x="6119095" y="5471728"/>
              <a:ext cx="0" cy="81509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0" name="直接连接符 819"/>
            <p:cNvCxnSpPr/>
            <p:nvPr/>
          </p:nvCxnSpPr>
          <p:spPr>
            <a:xfrm rot="6480000">
              <a:off x="6111197" y="5497762"/>
              <a:ext cx="0" cy="81509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1" name="直接连接符 820"/>
            <p:cNvCxnSpPr/>
            <p:nvPr/>
          </p:nvCxnSpPr>
          <p:spPr>
            <a:xfrm rot="6615000">
              <a:off x="6102284" y="5523466"/>
              <a:ext cx="0" cy="81509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2" name="直接连接符 821"/>
            <p:cNvCxnSpPr/>
            <p:nvPr/>
          </p:nvCxnSpPr>
          <p:spPr>
            <a:xfrm rot="6750000">
              <a:off x="6092369" y="5548800"/>
              <a:ext cx="0" cy="81509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3" name="直接连接符 822"/>
            <p:cNvCxnSpPr/>
            <p:nvPr/>
          </p:nvCxnSpPr>
          <p:spPr>
            <a:xfrm rot="6885000">
              <a:off x="6081467" y="5573725"/>
              <a:ext cx="0" cy="81509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4" name="直接连接符 823"/>
            <p:cNvCxnSpPr/>
            <p:nvPr/>
          </p:nvCxnSpPr>
          <p:spPr>
            <a:xfrm rot="7020000">
              <a:off x="6069594" y="5598203"/>
              <a:ext cx="0" cy="81509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5" name="直接连接符 824"/>
            <p:cNvCxnSpPr/>
            <p:nvPr/>
          </p:nvCxnSpPr>
          <p:spPr>
            <a:xfrm rot="7155000">
              <a:off x="6056769" y="5622196"/>
              <a:ext cx="0" cy="81509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6" name="直接连接符 825"/>
            <p:cNvCxnSpPr/>
            <p:nvPr/>
          </p:nvCxnSpPr>
          <p:spPr>
            <a:xfrm rot="7290000">
              <a:off x="6043012" y="5645667"/>
              <a:ext cx="0" cy="81509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7" name="直接连接符 826"/>
            <p:cNvCxnSpPr/>
            <p:nvPr/>
          </p:nvCxnSpPr>
          <p:spPr>
            <a:xfrm rot="7425000">
              <a:off x="6028345" y="5668580"/>
              <a:ext cx="0" cy="81509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8" name="直接连接符 827"/>
            <p:cNvCxnSpPr/>
            <p:nvPr/>
          </p:nvCxnSpPr>
          <p:spPr>
            <a:xfrm rot="7560000">
              <a:off x="6012790" y="5690899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9" name="直接连接符 828"/>
            <p:cNvCxnSpPr/>
            <p:nvPr/>
          </p:nvCxnSpPr>
          <p:spPr>
            <a:xfrm rot="7695000">
              <a:off x="5996370" y="5712590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0" name="直接连接符 829"/>
            <p:cNvCxnSpPr/>
            <p:nvPr/>
          </p:nvCxnSpPr>
          <p:spPr>
            <a:xfrm rot="7830000">
              <a:off x="5979111" y="5733621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1" name="直接连接符 830"/>
            <p:cNvCxnSpPr/>
            <p:nvPr/>
          </p:nvCxnSpPr>
          <p:spPr>
            <a:xfrm rot="7965000">
              <a:off x="5961040" y="5753957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2" name="直接连接符 831"/>
            <p:cNvCxnSpPr/>
            <p:nvPr/>
          </p:nvCxnSpPr>
          <p:spPr>
            <a:xfrm rot="8100000">
              <a:off x="5942183" y="5773568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3" name="直接连接符 832"/>
            <p:cNvCxnSpPr/>
            <p:nvPr/>
          </p:nvCxnSpPr>
          <p:spPr>
            <a:xfrm rot="8235000">
              <a:off x="5922572" y="5792424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4" name="直接连接符 833"/>
            <p:cNvCxnSpPr/>
            <p:nvPr/>
          </p:nvCxnSpPr>
          <p:spPr>
            <a:xfrm rot="8370000">
              <a:off x="5902236" y="5810495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5" name="直接连接符 834"/>
            <p:cNvCxnSpPr/>
            <p:nvPr/>
          </p:nvCxnSpPr>
          <p:spPr>
            <a:xfrm rot="8505000">
              <a:off x="5881206" y="5827754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6" name="直接连接符 835"/>
            <p:cNvCxnSpPr/>
            <p:nvPr/>
          </p:nvCxnSpPr>
          <p:spPr>
            <a:xfrm rot="8640000">
              <a:off x="5859515" y="5844174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7" name="直接连接符 836"/>
            <p:cNvCxnSpPr/>
            <p:nvPr/>
          </p:nvCxnSpPr>
          <p:spPr>
            <a:xfrm rot="8775000">
              <a:off x="5837196" y="5859730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8" name="直接连接符 837"/>
            <p:cNvCxnSpPr/>
            <p:nvPr/>
          </p:nvCxnSpPr>
          <p:spPr>
            <a:xfrm rot="8910000">
              <a:off x="5814283" y="5874397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9" name="直接连接符 838"/>
            <p:cNvCxnSpPr/>
            <p:nvPr/>
          </p:nvCxnSpPr>
          <p:spPr>
            <a:xfrm rot="9045000">
              <a:off x="5790812" y="5888154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0" name="直接连接符 839"/>
            <p:cNvCxnSpPr/>
            <p:nvPr/>
          </p:nvCxnSpPr>
          <p:spPr>
            <a:xfrm rot="9180000">
              <a:off x="5766818" y="5900978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1" name="直接连接符 840"/>
            <p:cNvCxnSpPr/>
            <p:nvPr/>
          </p:nvCxnSpPr>
          <p:spPr>
            <a:xfrm rot="9315000">
              <a:off x="5742341" y="5912851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2" name="直接连接符 841"/>
            <p:cNvCxnSpPr/>
            <p:nvPr/>
          </p:nvCxnSpPr>
          <p:spPr>
            <a:xfrm rot="9450000">
              <a:off x="5717415" y="5923754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3" name="直接连接符 842"/>
            <p:cNvCxnSpPr/>
            <p:nvPr/>
          </p:nvCxnSpPr>
          <p:spPr>
            <a:xfrm rot="9585000">
              <a:off x="5692081" y="5933669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4" name="直接连接符 843"/>
            <p:cNvCxnSpPr/>
            <p:nvPr/>
          </p:nvCxnSpPr>
          <p:spPr>
            <a:xfrm rot="9720000">
              <a:off x="5666378" y="5942582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5" name="直接连接符 844"/>
            <p:cNvCxnSpPr/>
            <p:nvPr/>
          </p:nvCxnSpPr>
          <p:spPr>
            <a:xfrm rot="9855000">
              <a:off x="5640343" y="5950480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6" name="直接连接符 845"/>
            <p:cNvCxnSpPr/>
            <p:nvPr/>
          </p:nvCxnSpPr>
          <p:spPr>
            <a:xfrm rot="9990000">
              <a:off x="5614019" y="5957349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7" name="直接连接符 846"/>
            <p:cNvCxnSpPr/>
            <p:nvPr/>
          </p:nvCxnSpPr>
          <p:spPr>
            <a:xfrm rot="10125000">
              <a:off x="5587446" y="5963179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8" name="直接连接符 847"/>
            <p:cNvCxnSpPr/>
            <p:nvPr/>
          </p:nvCxnSpPr>
          <p:spPr>
            <a:xfrm rot="10260000">
              <a:off x="5560664" y="5967961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9" name="直接连接符 848"/>
            <p:cNvCxnSpPr/>
            <p:nvPr/>
          </p:nvCxnSpPr>
          <p:spPr>
            <a:xfrm rot="10395000">
              <a:off x="5533716" y="5971689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0" name="直接连接符 849"/>
            <p:cNvCxnSpPr/>
            <p:nvPr/>
          </p:nvCxnSpPr>
          <p:spPr>
            <a:xfrm rot="10530000">
              <a:off x="5506641" y="5974356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1" name="直接连接符 850"/>
            <p:cNvCxnSpPr/>
            <p:nvPr/>
          </p:nvCxnSpPr>
          <p:spPr>
            <a:xfrm rot="10665000">
              <a:off x="5479483" y="5975957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2" name="直接连接符 851"/>
            <p:cNvCxnSpPr/>
            <p:nvPr/>
          </p:nvCxnSpPr>
          <p:spPr>
            <a:xfrm rot="10935000">
              <a:off x="5425083" y="5975957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3" name="直接连接符 852"/>
            <p:cNvCxnSpPr/>
            <p:nvPr/>
          </p:nvCxnSpPr>
          <p:spPr>
            <a:xfrm rot="11070000">
              <a:off x="5397925" y="5974356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4" name="直接连接符 853"/>
            <p:cNvCxnSpPr/>
            <p:nvPr/>
          </p:nvCxnSpPr>
          <p:spPr>
            <a:xfrm rot="11205000">
              <a:off x="5370850" y="5971689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5" name="直接连接符 854"/>
            <p:cNvCxnSpPr/>
            <p:nvPr/>
          </p:nvCxnSpPr>
          <p:spPr>
            <a:xfrm rot="11340000">
              <a:off x="5343902" y="5967961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6" name="直接连接符 855"/>
            <p:cNvCxnSpPr/>
            <p:nvPr/>
          </p:nvCxnSpPr>
          <p:spPr>
            <a:xfrm rot="11475000">
              <a:off x="5317120" y="5963179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7" name="直接连接符 856"/>
            <p:cNvCxnSpPr/>
            <p:nvPr/>
          </p:nvCxnSpPr>
          <p:spPr>
            <a:xfrm rot="11610000">
              <a:off x="5290547" y="5957349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8" name="直接连接符 857"/>
            <p:cNvCxnSpPr/>
            <p:nvPr/>
          </p:nvCxnSpPr>
          <p:spPr>
            <a:xfrm rot="11745000">
              <a:off x="5264223" y="5950480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9" name="直接连接符 858"/>
            <p:cNvCxnSpPr/>
            <p:nvPr/>
          </p:nvCxnSpPr>
          <p:spPr>
            <a:xfrm rot="11880000">
              <a:off x="5238188" y="5942582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0" name="直接连接符 859"/>
            <p:cNvCxnSpPr/>
            <p:nvPr/>
          </p:nvCxnSpPr>
          <p:spPr>
            <a:xfrm rot="12015000">
              <a:off x="5212485" y="5933669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1" name="直接连接符 860"/>
            <p:cNvCxnSpPr/>
            <p:nvPr/>
          </p:nvCxnSpPr>
          <p:spPr>
            <a:xfrm rot="12150000">
              <a:off x="5187151" y="5923754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2" name="直接连接符 861"/>
            <p:cNvCxnSpPr/>
            <p:nvPr/>
          </p:nvCxnSpPr>
          <p:spPr>
            <a:xfrm rot="12285000">
              <a:off x="5162225" y="5912851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3" name="直接连接符 862"/>
            <p:cNvCxnSpPr/>
            <p:nvPr/>
          </p:nvCxnSpPr>
          <p:spPr>
            <a:xfrm rot="12420000">
              <a:off x="5137748" y="5900978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4" name="直接连接符 863"/>
            <p:cNvCxnSpPr/>
            <p:nvPr/>
          </p:nvCxnSpPr>
          <p:spPr>
            <a:xfrm rot="12555000">
              <a:off x="5113754" y="5888154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5" name="直接连接符 864"/>
            <p:cNvCxnSpPr/>
            <p:nvPr/>
          </p:nvCxnSpPr>
          <p:spPr>
            <a:xfrm rot="12690000">
              <a:off x="5090283" y="5874397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6" name="直接连接符 865"/>
            <p:cNvCxnSpPr/>
            <p:nvPr/>
          </p:nvCxnSpPr>
          <p:spPr>
            <a:xfrm rot="12825000">
              <a:off x="5067370" y="5859730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7" name="直接连接符 866"/>
            <p:cNvCxnSpPr/>
            <p:nvPr/>
          </p:nvCxnSpPr>
          <p:spPr>
            <a:xfrm rot="12960000">
              <a:off x="5045051" y="5844174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8" name="直接连接符 867"/>
            <p:cNvCxnSpPr/>
            <p:nvPr/>
          </p:nvCxnSpPr>
          <p:spPr>
            <a:xfrm rot="13095000">
              <a:off x="5023360" y="5827754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9" name="直接连接符 868"/>
            <p:cNvCxnSpPr/>
            <p:nvPr/>
          </p:nvCxnSpPr>
          <p:spPr>
            <a:xfrm rot="13230000">
              <a:off x="5002330" y="5810495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0" name="直接连接符 869"/>
            <p:cNvCxnSpPr/>
            <p:nvPr/>
          </p:nvCxnSpPr>
          <p:spPr>
            <a:xfrm rot="13365000">
              <a:off x="4981994" y="5792424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1" name="直接连接符 870"/>
            <p:cNvCxnSpPr/>
            <p:nvPr/>
          </p:nvCxnSpPr>
          <p:spPr>
            <a:xfrm rot="13500000">
              <a:off x="4962383" y="5773568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2" name="直接连接符 871"/>
            <p:cNvCxnSpPr/>
            <p:nvPr/>
          </p:nvCxnSpPr>
          <p:spPr>
            <a:xfrm rot="13635000">
              <a:off x="4943527" y="5753957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3" name="直接连接符 872"/>
            <p:cNvCxnSpPr/>
            <p:nvPr/>
          </p:nvCxnSpPr>
          <p:spPr>
            <a:xfrm rot="13770000">
              <a:off x="4925455" y="5733621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4" name="直接连接符 873"/>
            <p:cNvCxnSpPr/>
            <p:nvPr/>
          </p:nvCxnSpPr>
          <p:spPr>
            <a:xfrm rot="13905000">
              <a:off x="4908196" y="5712590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5" name="直接连接符 874"/>
            <p:cNvCxnSpPr/>
            <p:nvPr/>
          </p:nvCxnSpPr>
          <p:spPr>
            <a:xfrm rot="14040000">
              <a:off x="4891776" y="5690899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6" name="直接连接符 875"/>
            <p:cNvCxnSpPr/>
            <p:nvPr/>
          </p:nvCxnSpPr>
          <p:spPr>
            <a:xfrm rot="14175000">
              <a:off x="4876221" y="5668580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7" name="直接连接符 876"/>
            <p:cNvCxnSpPr/>
            <p:nvPr/>
          </p:nvCxnSpPr>
          <p:spPr>
            <a:xfrm rot="14310000">
              <a:off x="4861554" y="5645667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8" name="直接连接符 877"/>
            <p:cNvCxnSpPr/>
            <p:nvPr/>
          </p:nvCxnSpPr>
          <p:spPr>
            <a:xfrm rot="14445000">
              <a:off x="4847797" y="5622196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9" name="直接连接符 878"/>
            <p:cNvCxnSpPr/>
            <p:nvPr/>
          </p:nvCxnSpPr>
          <p:spPr>
            <a:xfrm rot="14580000">
              <a:off x="4834972" y="5598203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0" name="直接连接符 879"/>
            <p:cNvCxnSpPr/>
            <p:nvPr/>
          </p:nvCxnSpPr>
          <p:spPr>
            <a:xfrm rot="14715000">
              <a:off x="4823099" y="5573725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1" name="直接连接符 880"/>
            <p:cNvCxnSpPr/>
            <p:nvPr/>
          </p:nvCxnSpPr>
          <p:spPr>
            <a:xfrm rot="14850000">
              <a:off x="4812197" y="5548800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2" name="直接连接符 881"/>
            <p:cNvCxnSpPr/>
            <p:nvPr/>
          </p:nvCxnSpPr>
          <p:spPr>
            <a:xfrm rot="14985000">
              <a:off x="4802282" y="5523466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3" name="直接连接符 882"/>
            <p:cNvCxnSpPr/>
            <p:nvPr/>
          </p:nvCxnSpPr>
          <p:spPr>
            <a:xfrm rot="15120000">
              <a:off x="4793368" y="5497762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4" name="直接连接符 883"/>
            <p:cNvCxnSpPr/>
            <p:nvPr/>
          </p:nvCxnSpPr>
          <p:spPr>
            <a:xfrm rot="15255000">
              <a:off x="4785471" y="5471728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5" name="直接连接符 884"/>
            <p:cNvCxnSpPr/>
            <p:nvPr/>
          </p:nvCxnSpPr>
          <p:spPr>
            <a:xfrm rot="15390000">
              <a:off x="4778602" y="5445404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6" name="直接连接符 885"/>
            <p:cNvCxnSpPr/>
            <p:nvPr/>
          </p:nvCxnSpPr>
          <p:spPr>
            <a:xfrm rot="15525000">
              <a:off x="4772772" y="5418831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7" name="直接连接符 886"/>
            <p:cNvCxnSpPr/>
            <p:nvPr/>
          </p:nvCxnSpPr>
          <p:spPr>
            <a:xfrm rot="15660000">
              <a:off x="4767989" y="5392049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8" name="直接连接符 887"/>
            <p:cNvCxnSpPr/>
            <p:nvPr/>
          </p:nvCxnSpPr>
          <p:spPr>
            <a:xfrm rot="15795000">
              <a:off x="4764261" y="5365100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9" name="直接连接符 888"/>
            <p:cNvCxnSpPr/>
            <p:nvPr/>
          </p:nvCxnSpPr>
          <p:spPr>
            <a:xfrm rot="15930000">
              <a:off x="4761595" y="5338026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0" name="直接连接符 889"/>
            <p:cNvCxnSpPr/>
            <p:nvPr/>
          </p:nvCxnSpPr>
          <p:spPr>
            <a:xfrm rot="16065000">
              <a:off x="4759993" y="5310867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1" name="直接连接符 890"/>
            <p:cNvCxnSpPr/>
            <p:nvPr/>
          </p:nvCxnSpPr>
          <p:spPr>
            <a:xfrm rot="16335000">
              <a:off x="4759993" y="5256467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2" name="直接连接符 891"/>
            <p:cNvCxnSpPr/>
            <p:nvPr/>
          </p:nvCxnSpPr>
          <p:spPr>
            <a:xfrm rot="16470000">
              <a:off x="4761595" y="5229309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3" name="直接连接符 892"/>
            <p:cNvCxnSpPr/>
            <p:nvPr/>
          </p:nvCxnSpPr>
          <p:spPr>
            <a:xfrm rot="16605000">
              <a:off x="4764261" y="5202235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4" name="直接连接符 893"/>
            <p:cNvCxnSpPr/>
            <p:nvPr/>
          </p:nvCxnSpPr>
          <p:spPr>
            <a:xfrm rot="16740000">
              <a:off x="4767989" y="5175286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5" name="直接连接符 894"/>
            <p:cNvCxnSpPr/>
            <p:nvPr/>
          </p:nvCxnSpPr>
          <p:spPr>
            <a:xfrm rot="16875000">
              <a:off x="4772772" y="5148504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6" name="直接连接符 895"/>
            <p:cNvCxnSpPr/>
            <p:nvPr/>
          </p:nvCxnSpPr>
          <p:spPr>
            <a:xfrm rot="17010000">
              <a:off x="4778602" y="5121931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7" name="直接连接符 896"/>
            <p:cNvCxnSpPr/>
            <p:nvPr/>
          </p:nvCxnSpPr>
          <p:spPr>
            <a:xfrm rot="17145000">
              <a:off x="4785471" y="5095607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8" name="直接连接符 897"/>
            <p:cNvCxnSpPr/>
            <p:nvPr/>
          </p:nvCxnSpPr>
          <p:spPr>
            <a:xfrm rot="17280000">
              <a:off x="4793368" y="5069573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9" name="直接连接符 898"/>
            <p:cNvCxnSpPr/>
            <p:nvPr/>
          </p:nvCxnSpPr>
          <p:spPr>
            <a:xfrm rot="17415000">
              <a:off x="4802282" y="5043869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0" name="直接连接符 899"/>
            <p:cNvCxnSpPr/>
            <p:nvPr/>
          </p:nvCxnSpPr>
          <p:spPr>
            <a:xfrm rot="17550000">
              <a:off x="4812197" y="5018535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1" name="直接连接符 900"/>
            <p:cNvCxnSpPr/>
            <p:nvPr/>
          </p:nvCxnSpPr>
          <p:spPr>
            <a:xfrm rot="17685000">
              <a:off x="4823099" y="4993610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2" name="直接连接符 901"/>
            <p:cNvCxnSpPr/>
            <p:nvPr/>
          </p:nvCxnSpPr>
          <p:spPr>
            <a:xfrm rot="17820000">
              <a:off x="4834972" y="4969132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3" name="直接连接符 902"/>
            <p:cNvCxnSpPr/>
            <p:nvPr/>
          </p:nvCxnSpPr>
          <p:spPr>
            <a:xfrm rot="17955000">
              <a:off x="4847797" y="4945139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4" name="直接连接符 903"/>
            <p:cNvCxnSpPr/>
            <p:nvPr/>
          </p:nvCxnSpPr>
          <p:spPr>
            <a:xfrm rot="18090000">
              <a:off x="4861554" y="4921667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5" name="直接连接符 904"/>
            <p:cNvCxnSpPr/>
            <p:nvPr/>
          </p:nvCxnSpPr>
          <p:spPr>
            <a:xfrm rot="18225000">
              <a:off x="4876221" y="4898755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6" name="直接连接符 905"/>
            <p:cNvCxnSpPr/>
            <p:nvPr/>
          </p:nvCxnSpPr>
          <p:spPr>
            <a:xfrm rot="18360000">
              <a:off x="4891776" y="4876435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7" name="直接连接符 906"/>
            <p:cNvCxnSpPr/>
            <p:nvPr/>
          </p:nvCxnSpPr>
          <p:spPr>
            <a:xfrm rot="18495000">
              <a:off x="4908196" y="4854744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8" name="直接连接符 907"/>
            <p:cNvCxnSpPr/>
            <p:nvPr/>
          </p:nvCxnSpPr>
          <p:spPr>
            <a:xfrm rot="18630000">
              <a:off x="4925455" y="4833714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9" name="直接连接符 908"/>
            <p:cNvCxnSpPr/>
            <p:nvPr/>
          </p:nvCxnSpPr>
          <p:spPr>
            <a:xfrm rot="18765000">
              <a:off x="4943527" y="4813378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0" name="直接连接符 909"/>
            <p:cNvCxnSpPr/>
            <p:nvPr/>
          </p:nvCxnSpPr>
          <p:spPr>
            <a:xfrm rot="18900000">
              <a:off x="4962383" y="4793767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1" name="直接连接符 910"/>
            <p:cNvCxnSpPr/>
            <p:nvPr/>
          </p:nvCxnSpPr>
          <p:spPr>
            <a:xfrm rot="19035000">
              <a:off x="4981994" y="4774911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2" name="直接连接符 911"/>
            <p:cNvCxnSpPr/>
            <p:nvPr/>
          </p:nvCxnSpPr>
          <p:spPr>
            <a:xfrm rot="19170000">
              <a:off x="5002330" y="4756840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3" name="直接连接符 912"/>
            <p:cNvCxnSpPr/>
            <p:nvPr/>
          </p:nvCxnSpPr>
          <p:spPr>
            <a:xfrm rot="19305000">
              <a:off x="5023360" y="4739580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4" name="直接连接符 913"/>
            <p:cNvCxnSpPr/>
            <p:nvPr/>
          </p:nvCxnSpPr>
          <p:spPr>
            <a:xfrm rot="19440000">
              <a:off x="5045051" y="4723160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5" name="直接连接符 914"/>
            <p:cNvCxnSpPr/>
            <p:nvPr/>
          </p:nvCxnSpPr>
          <p:spPr>
            <a:xfrm rot="19575000">
              <a:off x="5067370" y="4707605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6" name="直接连接符 915"/>
            <p:cNvCxnSpPr/>
            <p:nvPr/>
          </p:nvCxnSpPr>
          <p:spPr>
            <a:xfrm rot="19710000">
              <a:off x="5090283" y="4692938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7" name="直接连接符 916"/>
            <p:cNvCxnSpPr/>
            <p:nvPr/>
          </p:nvCxnSpPr>
          <p:spPr>
            <a:xfrm rot="19845000">
              <a:off x="5113754" y="4679181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8" name="直接连接符 917"/>
            <p:cNvCxnSpPr/>
            <p:nvPr/>
          </p:nvCxnSpPr>
          <p:spPr>
            <a:xfrm rot="19980000">
              <a:off x="5137748" y="4666356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9" name="直接连接符 918"/>
            <p:cNvCxnSpPr/>
            <p:nvPr/>
          </p:nvCxnSpPr>
          <p:spPr>
            <a:xfrm rot="20115000">
              <a:off x="5162225" y="4654483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0" name="直接连接符 919"/>
            <p:cNvCxnSpPr/>
            <p:nvPr/>
          </p:nvCxnSpPr>
          <p:spPr>
            <a:xfrm rot="20250000">
              <a:off x="5187151" y="4643581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1" name="直接连接符 920"/>
            <p:cNvCxnSpPr/>
            <p:nvPr/>
          </p:nvCxnSpPr>
          <p:spPr>
            <a:xfrm rot="20385000">
              <a:off x="5212485" y="4633666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2" name="直接连接符 921"/>
            <p:cNvCxnSpPr/>
            <p:nvPr/>
          </p:nvCxnSpPr>
          <p:spPr>
            <a:xfrm rot="20520000">
              <a:off x="5238188" y="4624752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3" name="直接连接符 922"/>
            <p:cNvCxnSpPr/>
            <p:nvPr/>
          </p:nvCxnSpPr>
          <p:spPr>
            <a:xfrm rot="20655000">
              <a:off x="5264223" y="4616855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4" name="直接连接符 923"/>
            <p:cNvCxnSpPr/>
            <p:nvPr/>
          </p:nvCxnSpPr>
          <p:spPr>
            <a:xfrm rot="20790000">
              <a:off x="5290547" y="4609986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5" name="直接连接符 924"/>
            <p:cNvCxnSpPr/>
            <p:nvPr/>
          </p:nvCxnSpPr>
          <p:spPr>
            <a:xfrm rot="20925000">
              <a:off x="5317120" y="4604156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6" name="直接连接符 925"/>
            <p:cNvCxnSpPr/>
            <p:nvPr/>
          </p:nvCxnSpPr>
          <p:spPr>
            <a:xfrm rot="21060000">
              <a:off x="5343902" y="4599373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7" name="直接连接符 926"/>
            <p:cNvCxnSpPr/>
            <p:nvPr/>
          </p:nvCxnSpPr>
          <p:spPr>
            <a:xfrm rot="21195000">
              <a:off x="5370850" y="4595645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8" name="直接连接符 927"/>
            <p:cNvCxnSpPr/>
            <p:nvPr/>
          </p:nvCxnSpPr>
          <p:spPr>
            <a:xfrm rot="21330000">
              <a:off x="5397925" y="4592979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9" name="直接连接符 928"/>
            <p:cNvCxnSpPr/>
            <p:nvPr/>
          </p:nvCxnSpPr>
          <p:spPr>
            <a:xfrm rot="21465000">
              <a:off x="5425083" y="4591377"/>
              <a:ext cx="0" cy="8150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60" name="组合 759"/>
            <p:cNvGrpSpPr/>
            <p:nvPr/>
          </p:nvGrpSpPr>
          <p:grpSpPr>
            <a:xfrm>
              <a:off x="4718705" y="4551680"/>
              <a:ext cx="1488078" cy="1508429"/>
              <a:chOff x="1701800" y="1311075"/>
              <a:chExt cx="2782317" cy="2820368"/>
            </a:xfrm>
          </p:grpSpPr>
          <p:grpSp>
            <p:nvGrpSpPr>
              <p:cNvPr id="761" name="组合 760"/>
              <p:cNvGrpSpPr/>
              <p:nvPr/>
            </p:nvGrpSpPr>
            <p:grpSpPr>
              <a:xfrm>
                <a:off x="1701800" y="2755900"/>
                <a:ext cx="2746508" cy="0"/>
                <a:chOff x="1701800" y="2755900"/>
                <a:chExt cx="2746508" cy="0"/>
              </a:xfrm>
            </p:grpSpPr>
            <p:cxnSp>
              <p:nvCxnSpPr>
                <p:cNvPr id="771" name="直接连接符 770"/>
                <p:cNvCxnSpPr/>
                <p:nvPr/>
              </p:nvCxnSpPr>
              <p:spPr>
                <a:xfrm flipH="1">
                  <a:off x="4185508" y="2755900"/>
                  <a:ext cx="262800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2" name="直接连接符 771"/>
                <p:cNvCxnSpPr/>
                <p:nvPr/>
              </p:nvCxnSpPr>
              <p:spPr>
                <a:xfrm>
                  <a:off x="1701800" y="2755900"/>
                  <a:ext cx="261951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62" name="组合 761"/>
              <p:cNvGrpSpPr/>
              <p:nvPr/>
            </p:nvGrpSpPr>
            <p:grpSpPr>
              <a:xfrm rot="5400000">
                <a:off x="1698625" y="2758189"/>
                <a:ext cx="2746508" cy="0"/>
                <a:chOff x="1701800" y="2755900"/>
                <a:chExt cx="2746508" cy="0"/>
              </a:xfrm>
            </p:grpSpPr>
            <p:cxnSp>
              <p:nvCxnSpPr>
                <p:cNvPr id="769" name="直接连接符 768"/>
                <p:cNvCxnSpPr/>
                <p:nvPr/>
              </p:nvCxnSpPr>
              <p:spPr>
                <a:xfrm flipH="1">
                  <a:off x="4185508" y="2755900"/>
                  <a:ext cx="262800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0" name="直接连接符 769"/>
                <p:cNvCxnSpPr/>
                <p:nvPr/>
              </p:nvCxnSpPr>
              <p:spPr>
                <a:xfrm>
                  <a:off x="1701800" y="2755900"/>
                  <a:ext cx="261951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63" name="组合 762"/>
              <p:cNvGrpSpPr/>
              <p:nvPr/>
            </p:nvGrpSpPr>
            <p:grpSpPr>
              <a:xfrm rot="2700000">
                <a:off x="1773163" y="2684329"/>
                <a:ext cx="2746508" cy="0"/>
                <a:chOff x="1701800" y="2755900"/>
                <a:chExt cx="2746508" cy="0"/>
              </a:xfrm>
            </p:grpSpPr>
            <p:cxnSp>
              <p:nvCxnSpPr>
                <p:cNvPr id="767" name="直接连接符 766"/>
                <p:cNvCxnSpPr/>
                <p:nvPr/>
              </p:nvCxnSpPr>
              <p:spPr>
                <a:xfrm flipH="1">
                  <a:off x="4185508" y="2755900"/>
                  <a:ext cx="262800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68" name="直接连接符 767"/>
                <p:cNvCxnSpPr/>
                <p:nvPr/>
              </p:nvCxnSpPr>
              <p:spPr>
                <a:xfrm>
                  <a:off x="1701800" y="2755900"/>
                  <a:ext cx="261951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64" name="组合 763"/>
              <p:cNvGrpSpPr/>
              <p:nvPr/>
            </p:nvGrpSpPr>
            <p:grpSpPr>
              <a:xfrm rot="18900000" flipH="1">
                <a:off x="1737609" y="2793679"/>
                <a:ext cx="2746508" cy="0"/>
                <a:chOff x="1701800" y="2755900"/>
                <a:chExt cx="2746508" cy="0"/>
              </a:xfrm>
            </p:grpSpPr>
            <p:cxnSp>
              <p:nvCxnSpPr>
                <p:cNvPr id="765" name="直接连接符 764"/>
                <p:cNvCxnSpPr/>
                <p:nvPr/>
              </p:nvCxnSpPr>
              <p:spPr>
                <a:xfrm flipH="1">
                  <a:off x="4185508" y="2755900"/>
                  <a:ext cx="262800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66" name="直接连接符 765"/>
                <p:cNvCxnSpPr/>
                <p:nvPr/>
              </p:nvCxnSpPr>
              <p:spPr>
                <a:xfrm>
                  <a:off x="1701800" y="2755900"/>
                  <a:ext cx="261951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758" name="椭圆 757"/>
            <p:cNvSpPr/>
            <p:nvPr/>
          </p:nvSpPr>
          <p:spPr>
            <a:xfrm>
              <a:off x="4655808" y="4529440"/>
              <a:ext cx="1589420" cy="1589420"/>
            </a:xfrm>
            <a:prstGeom prst="ellipse">
              <a:avLst/>
            </a:prstGeom>
            <a:noFill/>
            <a:ln w="254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44" name="文本框 943"/>
            <p:cNvSpPr txBox="1"/>
            <p:nvPr/>
          </p:nvSpPr>
          <p:spPr>
            <a:xfrm>
              <a:off x="4569012" y="1598279"/>
              <a:ext cx="98363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rgbClr val="FFB850"/>
                  </a:solidFill>
                  <a:latin typeface="Impact" panose="020B0806030902050204" pitchFamily="34" charset="0"/>
                </a:rPr>
                <a:t>78</a:t>
              </a:r>
              <a:r>
                <a:rPr lang="en-US" altLang="zh-CN" sz="2400" dirty="0">
                  <a:solidFill>
                    <a:srgbClr val="FFB850"/>
                  </a:solidFill>
                  <a:latin typeface="Impact" panose="020B0806030902050204" pitchFamily="34" charset="0"/>
                </a:rPr>
                <a:t>%</a:t>
              </a:r>
              <a:endParaRPr lang="zh-CN" altLang="en-US" sz="4000" dirty="0">
                <a:solidFill>
                  <a:srgbClr val="FFB850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945" name="文本框 944"/>
            <p:cNvSpPr txBox="1"/>
            <p:nvPr/>
          </p:nvSpPr>
          <p:spPr>
            <a:xfrm>
              <a:off x="5001816" y="4882268"/>
              <a:ext cx="98363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E87071"/>
                  </a:solidFill>
                  <a:latin typeface="Impact" panose="020B0806030902050204" pitchFamily="34" charset="0"/>
                </a:rPr>
                <a:t>27</a:t>
              </a:r>
              <a:r>
                <a:rPr lang="en-US" altLang="zh-CN" dirty="0">
                  <a:solidFill>
                    <a:srgbClr val="E87071"/>
                  </a:solidFill>
                  <a:latin typeface="Impact" panose="020B0806030902050204" pitchFamily="34" charset="0"/>
                </a:rPr>
                <a:t>%</a:t>
              </a:r>
              <a:endParaRPr lang="zh-CN" altLang="en-US" sz="3200" dirty="0">
                <a:solidFill>
                  <a:srgbClr val="E8707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946" name="文本框 945"/>
            <p:cNvSpPr txBox="1"/>
            <p:nvPr/>
          </p:nvSpPr>
          <p:spPr>
            <a:xfrm>
              <a:off x="7715486" y="2837311"/>
              <a:ext cx="98363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rgbClr val="01ACBE"/>
                  </a:solidFill>
                  <a:latin typeface="Impact" panose="020B0806030902050204" pitchFamily="34" charset="0"/>
                </a:rPr>
                <a:t>50</a:t>
              </a:r>
              <a:r>
                <a:rPr lang="en-US" altLang="zh-CN" sz="2000" dirty="0">
                  <a:solidFill>
                    <a:srgbClr val="01ACBE"/>
                  </a:solidFill>
                  <a:latin typeface="Impact" panose="020B0806030902050204" pitchFamily="34" charset="0"/>
                </a:rPr>
                <a:t>%</a:t>
              </a:r>
              <a:endParaRPr lang="zh-CN" altLang="en-US" sz="3600" dirty="0">
                <a:solidFill>
                  <a:srgbClr val="01ACBE"/>
                </a:solidFill>
                <a:latin typeface="Impact" panose="020B0806030902050204" pitchFamily="34" charset="0"/>
              </a:endParaRPr>
            </a:p>
          </p:txBody>
        </p:sp>
        <p:cxnSp>
          <p:nvCxnSpPr>
            <p:cNvPr id="1134" name="直接连接符 1133"/>
            <p:cNvCxnSpPr/>
            <p:nvPr/>
          </p:nvCxnSpPr>
          <p:spPr>
            <a:xfrm>
              <a:off x="5023797" y="1058640"/>
              <a:ext cx="0" cy="124686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5" name="直接连接符 1134"/>
            <p:cNvCxnSpPr/>
            <p:nvPr/>
          </p:nvCxnSpPr>
          <p:spPr>
            <a:xfrm rot="135000">
              <a:off x="5065405" y="1059457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6" name="直接连接符 1135"/>
            <p:cNvCxnSpPr/>
            <p:nvPr/>
          </p:nvCxnSpPr>
          <p:spPr>
            <a:xfrm rot="270000">
              <a:off x="5106950" y="1061907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7" name="直接连接符 1136"/>
            <p:cNvCxnSpPr/>
            <p:nvPr/>
          </p:nvCxnSpPr>
          <p:spPr>
            <a:xfrm rot="405000">
              <a:off x="5148366" y="1065986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8" name="直接连接符 1137"/>
            <p:cNvCxnSpPr/>
            <p:nvPr/>
          </p:nvCxnSpPr>
          <p:spPr>
            <a:xfrm rot="540000">
              <a:off x="5189590" y="1071689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9" name="直接连接符 1138"/>
            <p:cNvCxnSpPr/>
            <p:nvPr/>
          </p:nvCxnSpPr>
          <p:spPr>
            <a:xfrm rot="675000">
              <a:off x="5230559" y="1079005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0" name="直接连接符 1139"/>
            <p:cNvCxnSpPr/>
            <p:nvPr/>
          </p:nvCxnSpPr>
          <p:spPr>
            <a:xfrm rot="810000">
              <a:off x="5271209" y="1087923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1" name="直接连接符 1140"/>
            <p:cNvCxnSpPr/>
            <p:nvPr/>
          </p:nvCxnSpPr>
          <p:spPr>
            <a:xfrm rot="945000">
              <a:off x="5311477" y="1098431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2" name="直接连接符 1141"/>
            <p:cNvCxnSpPr/>
            <p:nvPr/>
          </p:nvCxnSpPr>
          <p:spPr>
            <a:xfrm rot="1080000">
              <a:off x="5351302" y="1110511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3" name="直接连接符 1142"/>
            <p:cNvCxnSpPr/>
            <p:nvPr/>
          </p:nvCxnSpPr>
          <p:spPr>
            <a:xfrm rot="1215000">
              <a:off x="5390622" y="1124147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4" name="直接连接符 1143"/>
            <p:cNvCxnSpPr/>
            <p:nvPr/>
          </p:nvCxnSpPr>
          <p:spPr>
            <a:xfrm rot="1350000">
              <a:off x="5429376" y="1139314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5" name="直接连接符 1144"/>
            <p:cNvCxnSpPr/>
            <p:nvPr/>
          </p:nvCxnSpPr>
          <p:spPr>
            <a:xfrm rot="1485000">
              <a:off x="5467505" y="1155992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6" name="直接连接符 1145"/>
            <p:cNvCxnSpPr/>
            <p:nvPr/>
          </p:nvCxnSpPr>
          <p:spPr>
            <a:xfrm rot="1620000">
              <a:off x="5504949" y="1174154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7" name="直接连接符 1146"/>
            <p:cNvCxnSpPr/>
            <p:nvPr/>
          </p:nvCxnSpPr>
          <p:spPr>
            <a:xfrm rot="1755000">
              <a:off x="5541652" y="1193773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8" name="直接连接符 1147"/>
            <p:cNvCxnSpPr/>
            <p:nvPr/>
          </p:nvCxnSpPr>
          <p:spPr>
            <a:xfrm rot="1890000">
              <a:off x="5577556" y="1214816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9" name="直接连接符 1148"/>
            <p:cNvCxnSpPr/>
            <p:nvPr/>
          </p:nvCxnSpPr>
          <p:spPr>
            <a:xfrm rot="2025000">
              <a:off x="5612607" y="1237253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0" name="直接连接符 1149"/>
            <p:cNvCxnSpPr/>
            <p:nvPr/>
          </p:nvCxnSpPr>
          <p:spPr>
            <a:xfrm rot="2160000">
              <a:off x="5646749" y="1261049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1" name="直接连接符 1150"/>
            <p:cNvCxnSpPr/>
            <p:nvPr/>
          </p:nvCxnSpPr>
          <p:spPr>
            <a:xfrm rot="2295000">
              <a:off x="5679931" y="1286167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2" name="直接连接符 1151"/>
            <p:cNvCxnSpPr/>
            <p:nvPr/>
          </p:nvCxnSpPr>
          <p:spPr>
            <a:xfrm rot="2430000">
              <a:off x="5712101" y="1312569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3" name="直接连接符 1152"/>
            <p:cNvCxnSpPr/>
            <p:nvPr/>
          </p:nvCxnSpPr>
          <p:spPr>
            <a:xfrm rot="2565000">
              <a:off x="5743209" y="1340213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4" name="直接连接符 1153"/>
            <p:cNvCxnSpPr/>
            <p:nvPr/>
          </p:nvCxnSpPr>
          <p:spPr>
            <a:xfrm rot="2700000">
              <a:off x="5773209" y="1369057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5" name="直接连接符 1154"/>
            <p:cNvCxnSpPr/>
            <p:nvPr/>
          </p:nvCxnSpPr>
          <p:spPr>
            <a:xfrm rot="2835000">
              <a:off x="5802054" y="1399057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6" name="直接连接符 1155"/>
            <p:cNvCxnSpPr/>
            <p:nvPr/>
          </p:nvCxnSpPr>
          <p:spPr>
            <a:xfrm rot="2970000">
              <a:off x="5829698" y="1430165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7" name="直接连接符 1156"/>
            <p:cNvCxnSpPr/>
            <p:nvPr/>
          </p:nvCxnSpPr>
          <p:spPr>
            <a:xfrm rot="3105000">
              <a:off x="5856099" y="1462336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8" name="直接连接符 1157"/>
            <p:cNvCxnSpPr/>
            <p:nvPr/>
          </p:nvCxnSpPr>
          <p:spPr>
            <a:xfrm rot="3240000">
              <a:off x="5881217" y="1495517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9" name="直接连接符 1158"/>
            <p:cNvCxnSpPr/>
            <p:nvPr/>
          </p:nvCxnSpPr>
          <p:spPr>
            <a:xfrm rot="3375000">
              <a:off x="5905013" y="1529660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0" name="直接连接符 1159"/>
            <p:cNvCxnSpPr/>
            <p:nvPr/>
          </p:nvCxnSpPr>
          <p:spPr>
            <a:xfrm rot="3510000">
              <a:off x="5927450" y="1564710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1" name="直接连接符 1160"/>
            <p:cNvCxnSpPr/>
            <p:nvPr/>
          </p:nvCxnSpPr>
          <p:spPr>
            <a:xfrm rot="3645000">
              <a:off x="5948494" y="1600614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2" name="直接连接符 1161"/>
            <p:cNvCxnSpPr/>
            <p:nvPr/>
          </p:nvCxnSpPr>
          <p:spPr>
            <a:xfrm rot="3780000">
              <a:off x="5968112" y="1637317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3" name="直接连接符 1162"/>
            <p:cNvCxnSpPr/>
            <p:nvPr/>
          </p:nvCxnSpPr>
          <p:spPr>
            <a:xfrm rot="3915000">
              <a:off x="5986274" y="1674762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4" name="直接连接符 1163"/>
            <p:cNvCxnSpPr/>
            <p:nvPr/>
          </p:nvCxnSpPr>
          <p:spPr>
            <a:xfrm rot="4050000">
              <a:off x="6002952" y="1712891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5" name="直接连接符 1164"/>
            <p:cNvCxnSpPr/>
            <p:nvPr/>
          </p:nvCxnSpPr>
          <p:spPr>
            <a:xfrm rot="4185000">
              <a:off x="6018120" y="1751645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6" name="直接连接符 1165"/>
            <p:cNvCxnSpPr/>
            <p:nvPr/>
          </p:nvCxnSpPr>
          <p:spPr>
            <a:xfrm rot="4320000">
              <a:off x="6031754" y="1790964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7" name="直接连接符 1166"/>
            <p:cNvCxnSpPr/>
            <p:nvPr/>
          </p:nvCxnSpPr>
          <p:spPr>
            <a:xfrm rot="4455000">
              <a:off x="6043836" y="1830789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8" name="直接连接符 1167"/>
            <p:cNvCxnSpPr/>
            <p:nvPr/>
          </p:nvCxnSpPr>
          <p:spPr>
            <a:xfrm rot="4590000">
              <a:off x="6054343" y="1871057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9" name="直接连接符 1168"/>
            <p:cNvCxnSpPr/>
            <p:nvPr/>
          </p:nvCxnSpPr>
          <p:spPr>
            <a:xfrm rot="4725000">
              <a:off x="6063262" y="1911707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0" name="直接连接符 1169"/>
            <p:cNvCxnSpPr/>
            <p:nvPr/>
          </p:nvCxnSpPr>
          <p:spPr>
            <a:xfrm rot="4860000">
              <a:off x="6070578" y="1952676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1" name="直接连接符 1170"/>
            <p:cNvCxnSpPr/>
            <p:nvPr/>
          </p:nvCxnSpPr>
          <p:spPr>
            <a:xfrm rot="4995000">
              <a:off x="6076280" y="1993900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2" name="直接连接符 1171"/>
            <p:cNvCxnSpPr/>
            <p:nvPr/>
          </p:nvCxnSpPr>
          <p:spPr>
            <a:xfrm rot="5130000">
              <a:off x="6080360" y="2035316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3" name="直接连接符 1172"/>
            <p:cNvCxnSpPr/>
            <p:nvPr/>
          </p:nvCxnSpPr>
          <p:spPr>
            <a:xfrm rot="5265000">
              <a:off x="6082809" y="2076861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4" name="直接连接符 1173"/>
            <p:cNvCxnSpPr/>
            <p:nvPr/>
          </p:nvCxnSpPr>
          <p:spPr>
            <a:xfrm rot="5535000">
              <a:off x="6082809" y="2160078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5" name="直接连接符 1174"/>
            <p:cNvCxnSpPr/>
            <p:nvPr/>
          </p:nvCxnSpPr>
          <p:spPr>
            <a:xfrm rot="5670000">
              <a:off x="6080360" y="2201623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6" name="直接连接符 1175"/>
            <p:cNvCxnSpPr/>
            <p:nvPr/>
          </p:nvCxnSpPr>
          <p:spPr>
            <a:xfrm rot="5805000">
              <a:off x="6076280" y="2243039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7" name="直接连接符 1176"/>
            <p:cNvCxnSpPr/>
            <p:nvPr/>
          </p:nvCxnSpPr>
          <p:spPr>
            <a:xfrm rot="5940000">
              <a:off x="6070578" y="2284263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8" name="直接连接符 1177"/>
            <p:cNvCxnSpPr/>
            <p:nvPr/>
          </p:nvCxnSpPr>
          <p:spPr>
            <a:xfrm rot="6075000">
              <a:off x="6063262" y="2325232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9" name="直接连接符 1178"/>
            <p:cNvCxnSpPr/>
            <p:nvPr/>
          </p:nvCxnSpPr>
          <p:spPr>
            <a:xfrm rot="6210000">
              <a:off x="6054343" y="2365882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0" name="直接连接符 1179"/>
            <p:cNvCxnSpPr/>
            <p:nvPr/>
          </p:nvCxnSpPr>
          <p:spPr>
            <a:xfrm rot="6345000">
              <a:off x="6043836" y="2406150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1" name="直接连接符 1180"/>
            <p:cNvCxnSpPr/>
            <p:nvPr/>
          </p:nvCxnSpPr>
          <p:spPr>
            <a:xfrm rot="6480000">
              <a:off x="6031754" y="2445975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2" name="直接连接符 1181"/>
            <p:cNvCxnSpPr/>
            <p:nvPr/>
          </p:nvCxnSpPr>
          <p:spPr>
            <a:xfrm rot="6615000">
              <a:off x="6018120" y="2485295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3" name="直接连接符 1182"/>
            <p:cNvCxnSpPr/>
            <p:nvPr/>
          </p:nvCxnSpPr>
          <p:spPr>
            <a:xfrm rot="6750000">
              <a:off x="6002952" y="2524049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4" name="直接连接符 1183"/>
            <p:cNvCxnSpPr/>
            <p:nvPr/>
          </p:nvCxnSpPr>
          <p:spPr>
            <a:xfrm rot="6885000">
              <a:off x="5986274" y="2562178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5" name="直接连接符 1184"/>
            <p:cNvCxnSpPr/>
            <p:nvPr/>
          </p:nvCxnSpPr>
          <p:spPr>
            <a:xfrm rot="7020000">
              <a:off x="5968112" y="2599622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6" name="直接连接符 1185"/>
            <p:cNvCxnSpPr/>
            <p:nvPr/>
          </p:nvCxnSpPr>
          <p:spPr>
            <a:xfrm rot="7155000">
              <a:off x="5948494" y="2636325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7" name="直接连接符 1186"/>
            <p:cNvCxnSpPr/>
            <p:nvPr/>
          </p:nvCxnSpPr>
          <p:spPr>
            <a:xfrm rot="7290000">
              <a:off x="5927450" y="2672230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8" name="直接连接符 1187"/>
            <p:cNvCxnSpPr/>
            <p:nvPr/>
          </p:nvCxnSpPr>
          <p:spPr>
            <a:xfrm rot="7425000">
              <a:off x="5905013" y="2707280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9" name="直接连接符 1188"/>
            <p:cNvCxnSpPr/>
            <p:nvPr/>
          </p:nvCxnSpPr>
          <p:spPr>
            <a:xfrm rot="7560000">
              <a:off x="5881217" y="2741422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0" name="直接连接符 1189"/>
            <p:cNvCxnSpPr/>
            <p:nvPr/>
          </p:nvCxnSpPr>
          <p:spPr>
            <a:xfrm rot="7695000">
              <a:off x="5856099" y="2774604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1" name="直接连接符 1190"/>
            <p:cNvCxnSpPr/>
            <p:nvPr/>
          </p:nvCxnSpPr>
          <p:spPr>
            <a:xfrm rot="7830000">
              <a:off x="5829698" y="2806774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2" name="直接连接符 1191"/>
            <p:cNvCxnSpPr/>
            <p:nvPr/>
          </p:nvCxnSpPr>
          <p:spPr>
            <a:xfrm rot="7965000">
              <a:off x="5802054" y="2837883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3" name="直接连接符 1192"/>
            <p:cNvCxnSpPr/>
            <p:nvPr/>
          </p:nvCxnSpPr>
          <p:spPr>
            <a:xfrm rot="8100000">
              <a:off x="5773209" y="2867882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4" name="直接连接符 1193"/>
            <p:cNvCxnSpPr/>
            <p:nvPr/>
          </p:nvCxnSpPr>
          <p:spPr>
            <a:xfrm rot="8235000">
              <a:off x="5743209" y="2896727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5" name="直接连接符 1194"/>
            <p:cNvCxnSpPr/>
            <p:nvPr/>
          </p:nvCxnSpPr>
          <p:spPr>
            <a:xfrm rot="8370000">
              <a:off x="5712101" y="2924371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6" name="直接连接符 1195"/>
            <p:cNvCxnSpPr/>
            <p:nvPr/>
          </p:nvCxnSpPr>
          <p:spPr>
            <a:xfrm rot="8505000">
              <a:off x="5679931" y="2950772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7" name="直接连接符 1196"/>
            <p:cNvCxnSpPr/>
            <p:nvPr/>
          </p:nvCxnSpPr>
          <p:spPr>
            <a:xfrm rot="8640000">
              <a:off x="5646749" y="2975890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8" name="直接连接符 1197"/>
            <p:cNvCxnSpPr/>
            <p:nvPr/>
          </p:nvCxnSpPr>
          <p:spPr>
            <a:xfrm rot="8775000">
              <a:off x="5612607" y="2999686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9" name="直接连接符 1198"/>
            <p:cNvCxnSpPr/>
            <p:nvPr/>
          </p:nvCxnSpPr>
          <p:spPr>
            <a:xfrm rot="8910000">
              <a:off x="5577556" y="3022123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0" name="直接连接符 1199"/>
            <p:cNvCxnSpPr/>
            <p:nvPr/>
          </p:nvCxnSpPr>
          <p:spPr>
            <a:xfrm rot="9045000">
              <a:off x="5541652" y="3043167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1" name="直接连接符 1200"/>
            <p:cNvCxnSpPr/>
            <p:nvPr/>
          </p:nvCxnSpPr>
          <p:spPr>
            <a:xfrm rot="9180000">
              <a:off x="5504949" y="3062785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2" name="直接连接符 1201"/>
            <p:cNvCxnSpPr/>
            <p:nvPr/>
          </p:nvCxnSpPr>
          <p:spPr>
            <a:xfrm rot="9315000">
              <a:off x="5467505" y="3080947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3" name="直接连接符 1202"/>
            <p:cNvCxnSpPr/>
            <p:nvPr/>
          </p:nvCxnSpPr>
          <p:spPr>
            <a:xfrm rot="9450000">
              <a:off x="5429376" y="3097625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4" name="直接连接符 1203"/>
            <p:cNvCxnSpPr/>
            <p:nvPr/>
          </p:nvCxnSpPr>
          <p:spPr>
            <a:xfrm rot="9585000">
              <a:off x="5390622" y="3112793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5" name="直接连接符 1204"/>
            <p:cNvCxnSpPr/>
            <p:nvPr/>
          </p:nvCxnSpPr>
          <p:spPr>
            <a:xfrm rot="9720000">
              <a:off x="5351302" y="3126427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6" name="直接连接符 1205"/>
            <p:cNvCxnSpPr/>
            <p:nvPr/>
          </p:nvCxnSpPr>
          <p:spPr>
            <a:xfrm rot="9855000">
              <a:off x="5311477" y="3138509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7" name="直接连接符 1206"/>
            <p:cNvCxnSpPr/>
            <p:nvPr/>
          </p:nvCxnSpPr>
          <p:spPr>
            <a:xfrm rot="9990000">
              <a:off x="5271209" y="3149016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8" name="直接连接符 1207"/>
            <p:cNvCxnSpPr/>
            <p:nvPr/>
          </p:nvCxnSpPr>
          <p:spPr>
            <a:xfrm rot="10125000">
              <a:off x="5230559" y="3157935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9" name="直接连接符 1208"/>
            <p:cNvCxnSpPr/>
            <p:nvPr/>
          </p:nvCxnSpPr>
          <p:spPr>
            <a:xfrm rot="10260000">
              <a:off x="5189590" y="3165251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0" name="直接连接符 1209"/>
            <p:cNvCxnSpPr/>
            <p:nvPr/>
          </p:nvCxnSpPr>
          <p:spPr>
            <a:xfrm rot="10395000">
              <a:off x="5148366" y="3170953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1" name="直接连接符 1210"/>
            <p:cNvCxnSpPr/>
            <p:nvPr/>
          </p:nvCxnSpPr>
          <p:spPr>
            <a:xfrm rot="10530000">
              <a:off x="5106950" y="3175033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2" name="直接连接符 1211"/>
            <p:cNvCxnSpPr/>
            <p:nvPr/>
          </p:nvCxnSpPr>
          <p:spPr>
            <a:xfrm rot="10665000">
              <a:off x="5065405" y="3177482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3" name="直接连接符 1212"/>
            <p:cNvCxnSpPr/>
            <p:nvPr/>
          </p:nvCxnSpPr>
          <p:spPr>
            <a:xfrm rot="10935000">
              <a:off x="4982188" y="3177482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4" name="直接连接符 1213"/>
            <p:cNvCxnSpPr/>
            <p:nvPr/>
          </p:nvCxnSpPr>
          <p:spPr>
            <a:xfrm rot="11070000">
              <a:off x="4940643" y="3175033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5" name="直接连接符 1214"/>
            <p:cNvCxnSpPr/>
            <p:nvPr/>
          </p:nvCxnSpPr>
          <p:spPr>
            <a:xfrm rot="11205000">
              <a:off x="4899227" y="3170953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6" name="直接连接符 1215"/>
            <p:cNvCxnSpPr/>
            <p:nvPr/>
          </p:nvCxnSpPr>
          <p:spPr>
            <a:xfrm rot="11340000">
              <a:off x="4858003" y="3165251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7" name="直接连接符 1216"/>
            <p:cNvCxnSpPr/>
            <p:nvPr/>
          </p:nvCxnSpPr>
          <p:spPr>
            <a:xfrm rot="11475000">
              <a:off x="4817034" y="3157935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8" name="直接连接符 1217"/>
            <p:cNvCxnSpPr/>
            <p:nvPr/>
          </p:nvCxnSpPr>
          <p:spPr>
            <a:xfrm rot="11610000">
              <a:off x="4776384" y="3149016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9" name="直接连接符 1218"/>
            <p:cNvCxnSpPr/>
            <p:nvPr/>
          </p:nvCxnSpPr>
          <p:spPr>
            <a:xfrm rot="11745000">
              <a:off x="4736116" y="3138509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0" name="直接连接符 1219"/>
            <p:cNvCxnSpPr/>
            <p:nvPr/>
          </p:nvCxnSpPr>
          <p:spPr>
            <a:xfrm rot="11880000">
              <a:off x="4696291" y="3126427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1" name="直接连接符 1220"/>
            <p:cNvCxnSpPr/>
            <p:nvPr/>
          </p:nvCxnSpPr>
          <p:spPr>
            <a:xfrm rot="12015000">
              <a:off x="4656971" y="3112793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2" name="直接连接符 1221"/>
            <p:cNvCxnSpPr/>
            <p:nvPr/>
          </p:nvCxnSpPr>
          <p:spPr>
            <a:xfrm rot="12150000">
              <a:off x="4618217" y="3097625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3" name="直接连接符 1222"/>
            <p:cNvCxnSpPr/>
            <p:nvPr/>
          </p:nvCxnSpPr>
          <p:spPr>
            <a:xfrm rot="12285000">
              <a:off x="4580088" y="3080947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4" name="直接连接符 1223"/>
            <p:cNvCxnSpPr/>
            <p:nvPr/>
          </p:nvCxnSpPr>
          <p:spPr>
            <a:xfrm rot="12420000">
              <a:off x="4542644" y="3062785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5" name="直接连接符 1224"/>
            <p:cNvCxnSpPr/>
            <p:nvPr/>
          </p:nvCxnSpPr>
          <p:spPr>
            <a:xfrm rot="12555000">
              <a:off x="4505941" y="3043167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6" name="直接连接符 1225"/>
            <p:cNvCxnSpPr/>
            <p:nvPr/>
          </p:nvCxnSpPr>
          <p:spPr>
            <a:xfrm rot="12690000">
              <a:off x="4470037" y="3022123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7" name="直接连接符 1226"/>
            <p:cNvCxnSpPr/>
            <p:nvPr/>
          </p:nvCxnSpPr>
          <p:spPr>
            <a:xfrm rot="12825000">
              <a:off x="4434986" y="2999686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8" name="直接连接符 1227"/>
            <p:cNvCxnSpPr/>
            <p:nvPr/>
          </p:nvCxnSpPr>
          <p:spPr>
            <a:xfrm rot="12960000">
              <a:off x="4400844" y="2975890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9" name="直接连接符 1228"/>
            <p:cNvCxnSpPr/>
            <p:nvPr/>
          </p:nvCxnSpPr>
          <p:spPr>
            <a:xfrm rot="13095000">
              <a:off x="4367662" y="2950772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0" name="直接连接符 1229"/>
            <p:cNvCxnSpPr/>
            <p:nvPr/>
          </p:nvCxnSpPr>
          <p:spPr>
            <a:xfrm rot="13230000">
              <a:off x="4335492" y="2924371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1" name="直接连接符 1230"/>
            <p:cNvCxnSpPr/>
            <p:nvPr/>
          </p:nvCxnSpPr>
          <p:spPr>
            <a:xfrm rot="13365000">
              <a:off x="4304384" y="2896727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2" name="直接连接符 1231"/>
            <p:cNvCxnSpPr/>
            <p:nvPr/>
          </p:nvCxnSpPr>
          <p:spPr>
            <a:xfrm rot="13500000">
              <a:off x="4274384" y="2867882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3" name="直接连接符 1232"/>
            <p:cNvCxnSpPr/>
            <p:nvPr/>
          </p:nvCxnSpPr>
          <p:spPr>
            <a:xfrm rot="13635000">
              <a:off x="4245540" y="2837883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4" name="直接连接符 1233"/>
            <p:cNvCxnSpPr/>
            <p:nvPr/>
          </p:nvCxnSpPr>
          <p:spPr>
            <a:xfrm rot="13770000">
              <a:off x="4217895" y="2806774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5" name="直接连接符 1234"/>
            <p:cNvCxnSpPr/>
            <p:nvPr/>
          </p:nvCxnSpPr>
          <p:spPr>
            <a:xfrm rot="13905000">
              <a:off x="4191494" y="2774604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6" name="直接连接符 1235"/>
            <p:cNvCxnSpPr/>
            <p:nvPr/>
          </p:nvCxnSpPr>
          <p:spPr>
            <a:xfrm rot="14040000">
              <a:off x="4166376" y="2741422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7" name="直接连接符 1236"/>
            <p:cNvCxnSpPr/>
            <p:nvPr/>
          </p:nvCxnSpPr>
          <p:spPr>
            <a:xfrm rot="14175000">
              <a:off x="4142580" y="2707280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8" name="直接连接符 1237"/>
            <p:cNvCxnSpPr/>
            <p:nvPr/>
          </p:nvCxnSpPr>
          <p:spPr>
            <a:xfrm rot="14310000">
              <a:off x="4120143" y="2672230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9" name="直接连接符 1238"/>
            <p:cNvCxnSpPr/>
            <p:nvPr/>
          </p:nvCxnSpPr>
          <p:spPr>
            <a:xfrm rot="14445000">
              <a:off x="4099099" y="2636325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0" name="直接连接符 1239"/>
            <p:cNvCxnSpPr/>
            <p:nvPr/>
          </p:nvCxnSpPr>
          <p:spPr>
            <a:xfrm rot="14580000">
              <a:off x="4079481" y="2599622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1" name="直接连接符 1240"/>
            <p:cNvCxnSpPr/>
            <p:nvPr/>
          </p:nvCxnSpPr>
          <p:spPr>
            <a:xfrm rot="14715000">
              <a:off x="4061319" y="2562178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2" name="直接连接符 1241"/>
            <p:cNvCxnSpPr/>
            <p:nvPr/>
          </p:nvCxnSpPr>
          <p:spPr>
            <a:xfrm rot="14850000">
              <a:off x="4044641" y="2524049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3" name="直接连接符 1242"/>
            <p:cNvCxnSpPr/>
            <p:nvPr/>
          </p:nvCxnSpPr>
          <p:spPr>
            <a:xfrm rot="14985000">
              <a:off x="4029473" y="2485295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4" name="直接连接符 1243"/>
            <p:cNvCxnSpPr/>
            <p:nvPr/>
          </p:nvCxnSpPr>
          <p:spPr>
            <a:xfrm rot="15120000">
              <a:off x="4015838" y="2445975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5" name="直接连接符 1244"/>
            <p:cNvCxnSpPr/>
            <p:nvPr/>
          </p:nvCxnSpPr>
          <p:spPr>
            <a:xfrm rot="15255000">
              <a:off x="4003757" y="2406150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6" name="直接连接符 1245"/>
            <p:cNvCxnSpPr/>
            <p:nvPr/>
          </p:nvCxnSpPr>
          <p:spPr>
            <a:xfrm rot="15390000">
              <a:off x="3993250" y="2365882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7" name="直接连接符 1246"/>
            <p:cNvCxnSpPr/>
            <p:nvPr/>
          </p:nvCxnSpPr>
          <p:spPr>
            <a:xfrm rot="15525000">
              <a:off x="3984331" y="2325232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8" name="直接连接符 1247"/>
            <p:cNvCxnSpPr/>
            <p:nvPr/>
          </p:nvCxnSpPr>
          <p:spPr>
            <a:xfrm rot="15660000">
              <a:off x="3977014" y="2284263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9" name="直接连接符 1248"/>
            <p:cNvCxnSpPr/>
            <p:nvPr/>
          </p:nvCxnSpPr>
          <p:spPr>
            <a:xfrm rot="15795000">
              <a:off x="3971313" y="2243039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0" name="直接连接符 1249"/>
            <p:cNvCxnSpPr/>
            <p:nvPr/>
          </p:nvCxnSpPr>
          <p:spPr>
            <a:xfrm rot="15930000">
              <a:off x="3967233" y="2201623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1" name="直接连接符 1250"/>
            <p:cNvCxnSpPr/>
            <p:nvPr/>
          </p:nvCxnSpPr>
          <p:spPr>
            <a:xfrm rot="16065000">
              <a:off x="3964784" y="2160078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2" name="直接连接符 1251"/>
            <p:cNvCxnSpPr/>
            <p:nvPr/>
          </p:nvCxnSpPr>
          <p:spPr>
            <a:xfrm rot="16335000">
              <a:off x="3964784" y="2076861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3" name="直接连接符 1252"/>
            <p:cNvCxnSpPr/>
            <p:nvPr/>
          </p:nvCxnSpPr>
          <p:spPr>
            <a:xfrm rot="16470000">
              <a:off x="3967233" y="2035316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4" name="直接连接符 1253"/>
            <p:cNvCxnSpPr/>
            <p:nvPr/>
          </p:nvCxnSpPr>
          <p:spPr>
            <a:xfrm rot="16605000">
              <a:off x="3971313" y="1993900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5" name="直接连接符 1254"/>
            <p:cNvCxnSpPr/>
            <p:nvPr/>
          </p:nvCxnSpPr>
          <p:spPr>
            <a:xfrm rot="16740000">
              <a:off x="3977014" y="1952676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6" name="直接连接符 1255"/>
            <p:cNvCxnSpPr/>
            <p:nvPr/>
          </p:nvCxnSpPr>
          <p:spPr>
            <a:xfrm rot="16875000">
              <a:off x="3984331" y="1911707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7" name="直接连接符 1256"/>
            <p:cNvCxnSpPr/>
            <p:nvPr/>
          </p:nvCxnSpPr>
          <p:spPr>
            <a:xfrm rot="17010000">
              <a:off x="3993250" y="1871057"/>
              <a:ext cx="0" cy="124686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8" name="直接连接符 1257"/>
            <p:cNvCxnSpPr/>
            <p:nvPr/>
          </p:nvCxnSpPr>
          <p:spPr>
            <a:xfrm rot="17145000">
              <a:off x="4003757" y="1830789"/>
              <a:ext cx="0" cy="124686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9" name="直接连接符 1258"/>
            <p:cNvCxnSpPr/>
            <p:nvPr/>
          </p:nvCxnSpPr>
          <p:spPr>
            <a:xfrm rot="17280000">
              <a:off x="4015838" y="1790964"/>
              <a:ext cx="0" cy="124686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0" name="直接连接符 1259"/>
            <p:cNvCxnSpPr/>
            <p:nvPr/>
          </p:nvCxnSpPr>
          <p:spPr>
            <a:xfrm rot="17415000">
              <a:off x="4029473" y="1751645"/>
              <a:ext cx="0" cy="124686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1" name="直接连接符 1260"/>
            <p:cNvCxnSpPr/>
            <p:nvPr/>
          </p:nvCxnSpPr>
          <p:spPr>
            <a:xfrm rot="17550000">
              <a:off x="4044641" y="1712891"/>
              <a:ext cx="0" cy="124686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2" name="直接连接符 1261"/>
            <p:cNvCxnSpPr/>
            <p:nvPr/>
          </p:nvCxnSpPr>
          <p:spPr>
            <a:xfrm rot="17685000">
              <a:off x="4061319" y="1674762"/>
              <a:ext cx="0" cy="124686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3" name="直接连接符 1262"/>
            <p:cNvCxnSpPr/>
            <p:nvPr/>
          </p:nvCxnSpPr>
          <p:spPr>
            <a:xfrm rot="17820000">
              <a:off x="4079481" y="1637317"/>
              <a:ext cx="0" cy="124686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4" name="直接连接符 1263"/>
            <p:cNvCxnSpPr/>
            <p:nvPr/>
          </p:nvCxnSpPr>
          <p:spPr>
            <a:xfrm rot="17955000">
              <a:off x="4099099" y="1600614"/>
              <a:ext cx="0" cy="124686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5" name="直接连接符 1264"/>
            <p:cNvCxnSpPr/>
            <p:nvPr/>
          </p:nvCxnSpPr>
          <p:spPr>
            <a:xfrm rot="18090000">
              <a:off x="4120143" y="1564710"/>
              <a:ext cx="0" cy="124686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6" name="直接连接符 1265"/>
            <p:cNvCxnSpPr/>
            <p:nvPr/>
          </p:nvCxnSpPr>
          <p:spPr>
            <a:xfrm rot="18225000">
              <a:off x="4142580" y="1529660"/>
              <a:ext cx="0" cy="124686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7" name="直接连接符 1266"/>
            <p:cNvCxnSpPr/>
            <p:nvPr/>
          </p:nvCxnSpPr>
          <p:spPr>
            <a:xfrm rot="18360000">
              <a:off x="4166376" y="1495517"/>
              <a:ext cx="0" cy="124686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8" name="直接连接符 1267"/>
            <p:cNvCxnSpPr/>
            <p:nvPr/>
          </p:nvCxnSpPr>
          <p:spPr>
            <a:xfrm rot="18495000">
              <a:off x="4191494" y="1462336"/>
              <a:ext cx="0" cy="124686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9" name="直接连接符 1268"/>
            <p:cNvCxnSpPr/>
            <p:nvPr/>
          </p:nvCxnSpPr>
          <p:spPr>
            <a:xfrm rot="18630000">
              <a:off x="4217895" y="1430165"/>
              <a:ext cx="0" cy="124686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0" name="直接连接符 1269"/>
            <p:cNvCxnSpPr/>
            <p:nvPr/>
          </p:nvCxnSpPr>
          <p:spPr>
            <a:xfrm rot="18765000">
              <a:off x="4245540" y="1399057"/>
              <a:ext cx="0" cy="124686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1" name="直接连接符 1270"/>
            <p:cNvCxnSpPr/>
            <p:nvPr/>
          </p:nvCxnSpPr>
          <p:spPr>
            <a:xfrm rot="18900000">
              <a:off x="4274384" y="1369057"/>
              <a:ext cx="0" cy="124686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2" name="直接连接符 1271"/>
            <p:cNvCxnSpPr/>
            <p:nvPr/>
          </p:nvCxnSpPr>
          <p:spPr>
            <a:xfrm rot="19035000">
              <a:off x="4304384" y="1340213"/>
              <a:ext cx="0" cy="124686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3" name="直接连接符 1272"/>
            <p:cNvCxnSpPr/>
            <p:nvPr/>
          </p:nvCxnSpPr>
          <p:spPr>
            <a:xfrm rot="19170000">
              <a:off x="4335492" y="1312569"/>
              <a:ext cx="0" cy="124686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4" name="直接连接符 1273"/>
            <p:cNvCxnSpPr/>
            <p:nvPr/>
          </p:nvCxnSpPr>
          <p:spPr>
            <a:xfrm rot="19305000">
              <a:off x="4367662" y="1286167"/>
              <a:ext cx="0" cy="124686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5" name="直接连接符 1274"/>
            <p:cNvCxnSpPr/>
            <p:nvPr/>
          </p:nvCxnSpPr>
          <p:spPr>
            <a:xfrm rot="19440000">
              <a:off x="4400844" y="1261049"/>
              <a:ext cx="0" cy="124686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6" name="直接连接符 1275"/>
            <p:cNvCxnSpPr/>
            <p:nvPr/>
          </p:nvCxnSpPr>
          <p:spPr>
            <a:xfrm rot="19575000">
              <a:off x="4434986" y="1237253"/>
              <a:ext cx="0" cy="124686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7" name="直接连接符 1276"/>
            <p:cNvCxnSpPr/>
            <p:nvPr/>
          </p:nvCxnSpPr>
          <p:spPr>
            <a:xfrm rot="19710000">
              <a:off x="4470037" y="1214816"/>
              <a:ext cx="0" cy="124686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8" name="直接连接符 1277"/>
            <p:cNvCxnSpPr/>
            <p:nvPr/>
          </p:nvCxnSpPr>
          <p:spPr>
            <a:xfrm rot="19845000">
              <a:off x="4505941" y="1193773"/>
              <a:ext cx="0" cy="124686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9" name="直接连接符 1278"/>
            <p:cNvCxnSpPr/>
            <p:nvPr/>
          </p:nvCxnSpPr>
          <p:spPr>
            <a:xfrm rot="19980000">
              <a:off x="4542644" y="1174154"/>
              <a:ext cx="0" cy="124686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0" name="直接连接符 1279"/>
            <p:cNvCxnSpPr/>
            <p:nvPr/>
          </p:nvCxnSpPr>
          <p:spPr>
            <a:xfrm rot="20115000">
              <a:off x="4580088" y="1155992"/>
              <a:ext cx="0" cy="124686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1" name="直接连接符 1280"/>
            <p:cNvCxnSpPr/>
            <p:nvPr/>
          </p:nvCxnSpPr>
          <p:spPr>
            <a:xfrm rot="20250000">
              <a:off x="4618217" y="1139314"/>
              <a:ext cx="0" cy="124686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2" name="直接连接符 1281"/>
            <p:cNvCxnSpPr/>
            <p:nvPr/>
          </p:nvCxnSpPr>
          <p:spPr>
            <a:xfrm rot="20385000">
              <a:off x="4656971" y="1124147"/>
              <a:ext cx="0" cy="124686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3" name="直接连接符 1282"/>
            <p:cNvCxnSpPr/>
            <p:nvPr/>
          </p:nvCxnSpPr>
          <p:spPr>
            <a:xfrm rot="20520000">
              <a:off x="4696291" y="1110511"/>
              <a:ext cx="0" cy="124686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4" name="直接连接符 1283"/>
            <p:cNvCxnSpPr/>
            <p:nvPr/>
          </p:nvCxnSpPr>
          <p:spPr>
            <a:xfrm rot="20655000">
              <a:off x="4736116" y="1098431"/>
              <a:ext cx="0" cy="124686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5" name="直接连接符 1284"/>
            <p:cNvCxnSpPr/>
            <p:nvPr/>
          </p:nvCxnSpPr>
          <p:spPr>
            <a:xfrm rot="20790000">
              <a:off x="4776384" y="1087923"/>
              <a:ext cx="0" cy="124686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6" name="直接连接符 1285"/>
            <p:cNvCxnSpPr/>
            <p:nvPr/>
          </p:nvCxnSpPr>
          <p:spPr>
            <a:xfrm rot="20925000">
              <a:off x="4817034" y="1079005"/>
              <a:ext cx="0" cy="124686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7" name="直接连接符 1286"/>
            <p:cNvCxnSpPr/>
            <p:nvPr/>
          </p:nvCxnSpPr>
          <p:spPr>
            <a:xfrm rot="21060000">
              <a:off x="4858003" y="1071689"/>
              <a:ext cx="0" cy="124686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8" name="直接连接符 1287"/>
            <p:cNvCxnSpPr/>
            <p:nvPr/>
          </p:nvCxnSpPr>
          <p:spPr>
            <a:xfrm rot="21195000">
              <a:off x="4899227" y="1065986"/>
              <a:ext cx="0" cy="124686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9" name="直接连接符 1288"/>
            <p:cNvCxnSpPr/>
            <p:nvPr/>
          </p:nvCxnSpPr>
          <p:spPr>
            <a:xfrm rot="21330000">
              <a:off x="4940643" y="1061907"/>
              <a:ext cx="0" cy="124686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0" name="直接连接符 1289"/>
            <p:cNvCxnSpPr/>
            <p:nvPr/>
          </p:nvCxnSpPr>
          <p:spPr>
            <a:xfrm rot="21465000">
              <a:off x="4982188" y="1059457"/>
              <a:ext cx="0" cy="124686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22" name="组合 1121"/>
            <p:cNvGrpSpPr/>
            <p:nvPr/>
          </p:nvGrpSpPr>
          <p:grpSpPr>
            <a:xfrm>
              <a:off x="3901624" y="2180812"/>
              <a:ext cx="2247052" cy="0"/>
              <a:chOff x="1701800" y="2755900"/>
              <a:chExt cx="2746508" cy="0"/>
            </a:xfrm>
          </p:grpSpPr>
          <p:cxnSp>
            <p:nvCxnSpPr>
              <p:cNvPr id="1132" name="直接连接符 1131"/>
              <p:cNvCxnSpPr/>
              <p:nvPr/>
            </p:nvCxnSpPr>
            <p:spPr>
              <a:xfrm flipH="1">
                <a:off x="4185508" y="2755900"/>
                <a:ext cx="262800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3" name="直接连接符 1132"/>
              <p:cNvCxnSpPr/>
              <p:nvPr/>
            </p:nvCxnSpPr>
            <p:spPr>
              <a:xfrm>
                <a:off x="1701800" y="2755900"/>
                <a:ext cx="261951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23" name="组合 1122"/>
            <p:cNvGrpSpPr/>
            <p:nvPr/>
          </p:nvGrpSpPr>
          <p:grpSpPr>
            <a:xfrm rot="5400000">
              <a:off x="3899027" y="2182685"/>
              <a:ext cx="2247052" cy="0"/>
              <a:chOff x="1701800" y="2755900"/>
              <a:chExt cx="2746508" cy="0"/>
            </a:xfrm>
          </p:grpSpPr>
          <p:cxnSp>
            <p:nvCxnSpPr>
              <p:cNvPr id="1130" name="直接连接符 1129"/>
              <p:cNvCxnSpPr/>
              <p:nvPr/>
            </p:nvCxnSpPr>
            <p:spPr>
              <a:xfrm flipH="1">
                <a:off x="4185508" y="2755900"/>
                <a:ext cx="262800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1" name="直接连接符 1130"/>
              <p:cNvCxnSpPr/>
              <p:nvPr/>
            </p:nvCxnSpPr>
            <p:spPr>
              <a:xfrm>
                <a:off x="1701800" y="2755900"/>
                <a:ext cx="261951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24" name="组合 1123"/>
            <p:cNvGrpSpPr/>
            <p:nvPr/>
          </p:nvGrpSpPr>
          <p:grpSpPr>
            <a:xfrm rot="2700000">
              <a:off x="3960010" y="2122257"/>
              <a:ext cx="2247052" cy="0"/>
              <a:chOff x="1701800" y="2755900"/>
              <a:chExt cx="2746508" cy="0"/>
            </a:xfrm>
          </p:grpSpPr>
          <p:cxnSp>
            <p:nvCxnSpPr>
              <p:cNvPr id="1128" name="直接连接符 1127"/>
              <p:cNvCxnSpPr/>
              <p:nvPr/>
            </p:nvCxnSpPr>
            <p:spPr>
              <a:xfrm flipH="1">
                <a:off x="4185508" y="2755900"/>
                <a:ext cx="262800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29" name="直接连接符 1128"/>
              <p:cNvCxnSpPr/>
              <p:nvPr/>
            </p:nvCxnSpPr>
            <p:spPr>
              <a:xfrm>
                <a:off x="1701800" y="2755900"/>
                <a:ext cx="261951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25" name="组合 1124"/>
            <p:cNvGrpSpPr/>
            <p:nvPr/>
          </p:nvGrpSpPr>
          <p:grpSpPr>
            <a:xfrm rot="18900000" flipH="1">
              <a:off x="3930921" y="2211721"/>
              <a:ext cx="2247052" cy="0"/>
              <a:chOff x="1701800" y="2755900"/>
              <a:chExt cx="2746508" cy="0"/>
            </a:xfrm>
          </p:grpSpPr>
          <p:cxnSp>
            <p:nvCxnSpPr>
              <p:cNvPr id="1126" name="直接连接符 1125"/>
              <p:cNvCxnSpPr/>
              <p:nvPr/>
            </p:nvCxnSpPr>
            <p:spPr>
              <a:xfrm flipH="1">
                <a:off x="4185508" y="2755900"/>
                <a:ext cx="262800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27" name="直接连接符 1126"/>
              <p:cNvCxnSpPr/>
              <p:nvPr/>
            </p:nvCxnSpPr>
            <p:spPr>
              <a:xfrm>
                <a:off x="1701800" y="2755900"/>
                <a:ext cx="261951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91" name="椭圆 1290"/>
            <p:cNvSpPr/>
            <p:nvPr/>
          </p:nvSpPr>
          <p:spPr>
            <a:xfrm>
              <a:off x="3805409" y="964709"/>
              <a:ext cx="2431374" cy="2431374"/>
            </a:xfrm>
            <a:prstGeom prst="ellipse">
              <a:avLst/>
            </a:prstGeom>
            <a:noFill/>
            <a:ln w="254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297" name="组合 1296"/>
            <p:cNvGrpSpPr/>
            <p:nvPr/>
          </p:nvGrpSpPr>
          <p:grpSpPr>
            <a:xfrm>
              <a:off x="4348478" y="2284460"/>
              <a:ext cx="1400060" cy="3846"/>
              <a:chOff x="4348478" y="2336853"/>
              <a:chExt cx="1400060" cy="3846"/>
            </a:xfrm>
          </p:grpSpPr>
          <p:cxnSp>
            <p:nvCxnSpPr>
              <p:cNvPr id="1294" name="直接连接符 1293"/>
              <p:cNvCxnSpPr/>
              <p:nvPr/>
            </p:nvCxnSpPr>
            <p:spPr>
              <a:xfrm>
                <a:off x="4348478" y="2336853"/>
                <a:ext cx="1400060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96" name="直接连接符 1295"/>
              <p:cNvCxnSpPr/>
              <p:nvPr/>
            </p:nvCxnSpPr>
            <p:spPr>
              <a:xfrm>
                <a:off x="4818231" y="2340699"/>
                <a:ext cx="426935" cy="0"/>
              </a:xfrm>
              <a:prstGeom prst="line">
                <a:avLst/>
              </a:prstGeom>
              <a:ln w="381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99" name="文本框 1298"/>
            <p:cNvSpPr txBox="1"/>
            <p:nvPr/>
          </p:nvSpPr>
          <p:spPr>
            <a:xfrm>
              <a:off x="4262306" y="2328569"/>
              <a:ext cx="15853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grpSp>
          <p:nvGrpSpPr>
            <p:cNvPr id="1300" name="组合 1299"/>
            <p:cNvGrpSpPr/>
            <p:nvPr/>
          </p:nvGrpSpPr>
          <p:grpSpPr>
            <a:xfrm>
              <a:off x="7604609" y="3418801"/>
              <a:ext cx="1157075" cy="3846"/>
              <a:chOff x="4348478" y="2336853"/>
              <a:chExt cx="1400060" cy="3846"/>
            </a:xfrm>
          </p:grpSpPr>
          <p:cxnSp>
            <p:nvCxnSpPr>
              <p:cNvPr id="1301" name="直接连接符 1300"/>
              <p:cNvCxnSpPr/>
              <p:nvPr/>
            </p:nvCxnSpPr>
            <p:spPr>
              <a:xfrm>
                <a:off x="4348478" y="2336853"/>
                <a:ext cx="1400060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02" name="直接连接符 1301"/>
              <p:cNvCxnSpPr/>
              <p:nvPr/>
            </p:nvCxnSpPr>
            <p:spPr>
              <a:xfrm>
                <a:off x="4818231" y="2340699"/>
                <a:ext cx="426935" cy="0"/>
              </a:xfrm>
              <a:prstGeom prst="line">
                <a:avLst/>
              </a:prstGeom>
              <a:ln w="381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03" name="文本框 1302"/>
            <p:cNvSpPr txBox="1"/>
            <p:nvPr/>
          </p:nvSpPr>
          <p:spPr>
            <a:xfrm>
              <a:off x="7387388" y="3419806"/>
              <a:ext cx="1585324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5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grpSp>
          <p:nvGrpSpPr>
            <p:cNvPr id="1304" name="组合 1303"/>
            <p:cNvGrpSpPr/>
            <p:nvPr/>
          </p:nvGrpSpPr>
          <p:grpSpPr>
            <a:xfrm>
              <a:off x="5007707" y="5433303"/>
              <a:ext cx="956260" cy="3846"/>
              <a:chOff x="4348478" y="2336853"/>
              <a:chExt cx="1400060" cy="3846"/>
            </a:xfrm>
          </p:grpSpPr>
          <p:cxnSp>
            <p:nvCxnSpPr>
              <p:cNvPr id="1305" name="直接连接符 1304"/>
              <p:cNvCxnSpPr/>
              <p:nvPr/>
            </p:nvCxnSpPr>
            <p:spPr>
              <a:xfrm>
                <a:off x="4348478" y="2336853"/>
                <a:ext cx="1400060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06" name="直接连接符 1305"/>
              <p:cNvCxnSpPr/>
              <p:nvPr/>
            </p:nvCxnSpPr>
            <p:spPr>
              <a:xfrm>
                <a:off x="4818231" y="2340699"/>
                <a:ext cx="426935" cy="0"/>
              </a:xfrm>
              <a:prstGeom prst="line">
                <a:avLst/>
              </a:prstGeom>
              <a:ln w="381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07" name="文本框 1306"/>
            <p:cNvSpPr txBox="1"/>
            <p:nvPr/>
          </p:nvSpPr>
          <p:spPr>
            <a:xfrm>
              <a:off x="4874238" y="5437285"/>
              <a:ext cx="119864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</p:grpSp>
      <p:sp>
        <p:nvSpPr>
          <p:cNvPr id="1317" name="文本框 1316"/>
          <p:cNvSpPr txBox="1"/>
          <p:nvPr/>
        </p:nvSpPr>
        <p:spPr>
          <a:xfrm>
            <a:off x="5517274" y="1132531"/>
            <a:ext cx="220842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素材站有中国最强的</a:t>
            </a:r>
            <a:r>
              <a:rPr lang="en-US" altLang="zh-CN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</a:t>
            </a:r>
          </a:p>
        </p:txBody>
      </p:sp>
      <p:sp>
        <p:nvSpPr>
          <p:cNvPr id="1318" name="文本框 1317"/>
          <p:cNvSpPr txBox="1"/>
          <p:nvPr/>
        </p:nvSpPr>
        <p:spPr>
          <a:xfrm>
            <a:off x="8491626" y="3112602"/>
            <a:ext cx="220842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素材站有中国最强的</a:t>
            </a:r>
            <a:r>
              <a:rPr lang="en-US" altLang="zh-CN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</a:t>
            </a:r>
          </a:p>
        </p:txBody>
      </p:sp>
      <p:sp>
        <p:nvSpPr>
          <p:cNvPr id="1319" name="文本框 1318"/>
          <p:cNvSpPr txBox="1"/>
          <p:nvPr/>
        </p:nvSpPr>
        <p:spPr>
          <a:xfrm>
            <a:off x="5658679" y="5189048"/>
            <a:ext cx="220842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素材站有中国最强的</a:t>
            </a:r>
            <a:r>
              <a:rPr lang="en-US" altLang="zh-CN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</a:t>
            </a:r>
          </a:p>
        </p:txBody>
      </p:sp>
      <p:sp>
        <p:nvSpPr>
          <p:cNvPr id="1320" name="等腰三角形 1319"/>
          <p:cNvSpPr/>
          <p:nvPr/>
        </p:nvSpPr>
        <p:spPr>
          <a:xfrm rot="5400000">
            <a:off x="5278907" y="1408207"/>
            <a:ext cx="151078" cy="130240"/>
          </a:xfrm>
          <a:prstGeom prst="triangl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21" name="等腰三角形 1320"/>
          <p:cNvSpPr/>
          <p:nvPr/>
        </p:nvSpPr>
        <p:spPr>
          <a:xfrm rot="5400000">
            <a:off x="8235286" y="3417421"/>
            <a:ext cx="151078" cy="130240"/>
          </a:xfrm>
          <a:prstGeom prst="triangl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23" name="等腰三角形 1322"/>
          <p:cNvSpPr/>
          <p:nvPr/>
        </p:nvSpPr>
        <p:spPr>
          <a:xfrm rot="5400000">
            <a:off x="5387637" y="5497902"/>
            <a:ext cx="151078" cy="130240"/>
          </a:xfrm>
          <a:prstGeom prst="triangl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表盘效果百分比对比图表</a:t>
            </a:r>
          </a:p>
        </p:txBody>
      </p:sp>
    </p:spTree>
    <p:extLst>
      <p:ext uri="{BB962C8B-B14F-4D97-AF65-F5344CB8AC3E}">
        <p14:creationId xmlns:p14="http://schemas.microsoft.com/office/powerpoint/2010/main" val="3235624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" name="任意多边形 551"/>
          <p:cNvSpPr/>
          <p:nvPr/>
        </p:nvSpPr>
        <p:spPr>
          <a:xfrm rot="18900000" flipH="1">
            <a:off x="4830073" y="3880829"/>
            <a:ext cx="197973" cy="197973"/>
          </a:xfrm>
          <a:custGeom>
            <a:avLst/>
            <a:gdLst>
              <a:gd name="connsiteX0" fmla="*/ 0 w 1192530"/>
              <a:gd name="connsiteY0" fmla="*/ 1192530 h 1192530"/>
              <a:gd name="connsiteX1" fmla="*/ 0 w 1192530"/>
              <a:gd name="connsiteY1" fmla="*/ 0 h 1192530"/>
              <a:gd name="connsiteX2" fmla="*/ 369742 w 1192530"/>
              <a:gd name="connsiteY2" fmla="*/ 0 h 1192530"/>
              <a:gd name="connsiteX3" fmla="*/ 369742 w 1192530"/>
              <a:gd name="connsiteY3" fmla="*/ 826009 h 1192530"/>
              <a:gd name="connsiteX4" fmla="*/ 1192530 w 1192530"/>
              <a:gd name="connsiteY4" fmla="*/ 826009 h 1192530"/>
              <a:gd name="connsiteX5" fmla="*/ 1192530 w 1192530"/>
              <a:gd name="connsiteY5" fmla="*/ 1192530 h 1192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92530" h="1192530">
                <a:moveTo>
                  <a:pt x="0" y="1192530"/>
                </a:moveTo>
                <a:lnTo>
                  <a:pt x="0" y="0"/>
                </a:lnTo>
                <a:lnTo>
                  <a:pt x="369742" y="0"/>
                </a:lnTo>
                <a:lnTo>
                  <a:pt x="369742" y="826009"/>
                </a:lnTo>
                <a:lnTo>
                  <a:pt x="1192530" y="826009"/>
                </a:lnTo>
                <a:lnTo>
                  <a:pt x="1192530" y="119253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53" name="任意多边形 552"/>
          <p:cNvSpPr/>
          <p:nvPr/>
        </p:nvSpPr>
        <p:spPr>
          <a:xfrm rot="18900000" flipH="1">
            <a:off x="8328696" y="3863890"/>
            <a:ext cx="197973" cy="197973"/>
          </a:xfrm>
          <a:custGeom>
            <a:avLst/>
            <a:gdLst>
              <a:gd name="connsiteX0" fmla="*/ 0 w 1192530"/>
              <a:gd name="connsiteY0" fmla="*/ 1192530 h 1192530"/>
              <a:gd name="connsiteX1" fmla="*/ 0 w 1192530"/>
              <a:gd name="connsiteY1" fmla="*/ 0 h 1192530"/>
              <a:gd name="connsiteX2" fmla="*/ 369742 w 1192530"/>
              <a:gd name="connsiteY2" fmla="*/ 0 h 1192530"/>
              <a:gd name="connsiteX3" fmla="*/ 369742 w 1192530"/>
              <a:gd name="connsiteY3" fmla="*/ 826009 h 1192530"/>
              <a:gd name="connsiteX4" fmla="*/ 1192530 w 1192530"/>
              <a:gd name="connsiteY4" fmla="*/ 826009 h 1192530"/>
              <a:gd name="connsiteX5" fmla="*/ 1192530 w 1192530"/>
              <a:gd name="connsiteY5" fmla="*/ 1192530 h 1192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92530" h="1192530">
                <a:moveTo>
                  <a:pt x="0" y="1192530"/>
                </a:moveTo>
                <a:lnTo>
                  <a:pt x="0" y="0"/>
                </a:lnTo>
                <a:lnTo>
                  <a:pt x="369742" y="0"/>
                </a:lnTo>
                <a:lnTo>
                  <a:pt x="369742" y="826009"/>
                </a:lnTo>
                <a:lnTo>
                  <a:pt x="1192530" y="826009"/>
                </a:lnTo>
                <a:lnTo>
                  <a:pt x="1192530" y="119253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087550" y="1633867"/>
            <a:ext cx="3538540" cy="3538540"/>
            <a:chOff x="629558" y="1051466"/>
            <a:chExt cx="3538540" cy="3538540"/>
          </a:xfrm>
        </p:grpSpPr>
        <p:grpSp>
          <p:nvGrpSpPr>
            <p:cNvPr id="3" name="组合 2"/>
            <p:cNvGrpSpPr/>
            <p:nvPr/>
          </p:nvGrpSpPr>
          <p:grpSpPr>
            <a:xfrm>
              <a:off x="629558" y="1051466"/>
              <a:ext cx="3538540" cy="3538540"/>
              <a:chOff x="2329031" y="904800"/>
              <a:chExt cx="2752780" cy="2752780"/>
            </a:xfrm>
          </p:grpSpPr>
          <p:sp>
            <p:nvSpPr>
              <p:cNvPr id="2" name="椭圆 1"/>
              <p:cNvSpPr/>
              <p:nvPr/>
            </p:nvSpPr>
            <p:spPr>
              <a:xfrm>
                <a:off x="2329031" y="904800"/>
                <a:ext cx="2752780" cy="275278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 w="317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tx1">
                        <a:lumMod val="65000"/>
                        <a:lumOff val="3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innerShdw blurRad="127000" dist="101600" dir="13500000">
                  <a:prstClr val="black">
                    <a:alpha val="6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91" name="椭圆 1290"/>
              <p:cNvSpPr/>
              <p:nvPr/>
            </p:nvSpPr>
            <p:spPr>
              <a:xfrm>
                <a:off x="2490959" y="1059959"/>
                <a:ext cx="2431374" cy="2431374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 w="31750">
                <a:gradFill flip="none" rotWithShape="1"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tx1">
                        <a:lumMod val="65000"/>
                        <a:lumOff val="3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101600" dist="50800" dir="2700000" algn="tl" rotWithShape="0">
                  <a:prstClr val="black">
                    <a:alpha val="5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44" name="文本框 943"/>
            <p:cNvSpPr txBox="1"/>
            <p:nvPr/>
          </p:nvSpPr>
          <p:spPr>
            <a:xfrm>
              <a:off x="1819275" y="2133912"/>
              <a:ext cx="1264404" cy="9099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rgbClr val="FFB850"/>
                  </a:solidFill>
                  <a:latin typeface="Impact" panose="020B0806030902050204" pitchFamily="34" charset="0"/>
                </a:rPr>
                <a:t>78</a:t>
              </a:r>
              <a:r>
                <a:rPr lang="en-US" altLang="zh-CN" sz="2400" dirty="0">
                  <a:solidFill>
                    <a:srgbClr val="FFB850"/>
                  </a:solidFill>
                  <a:latin typeface="Impact" panose="020B0806030902050204" pitchFamily="34" charset="0"/>
                </a:rPr>
                <a:t>%</a:t>
              </a:r>
              <a:endParaRPr lang="zh-CN" altLang="en-US" sz="4000" dirty="0">
                <a:solidFill>
                  <a:srgbClr val="FFB850"/>
                </a:solidFill>
                <a:latin typeface="Impact" panose="020B0806030902050204" pitchFamily="34" charset="0"/>
              </a:endParaRPr>
            </a:p>
          </p:txBody>
        </p:sp>
        <p:cxnSp>
          <p:nvCxnSpPr>
            <p:cNvPr id="1134" name="直接连接符 1133"/>
            <p:cNvCxnSpPr/>
            <p:nvPr/>
          </p:nvCxnSpPr>
          <p:spPr>
            <a:xfrm>
              <a:off x="2403875" y="1371657"/>
              <a:ext cx="0" cy="16027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5" name="直接连接符 1134"/>
            <p:cNvCxnSpPr/>
            <p:nvPr/>
          </p:nvCxnSpPr>
          <p:spPr>
            <a:xfrm rot="135000">
              <a:off x="2457359" y="1372707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6" name="直接连接符 1135"/>
            <p:cNvCxnSpPr/>
            <p:nvPr/>
          </p:nvCxnSpPr>
          <p:spPr>
            <a:xfrm rot="270000">
              <a:off x="2510763" y="1375856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7" name="直接连接符 1136"/>
            <p:cNvCxnSpPr/>
            <p:nvPr/>
          </p:nvCxnSpPr>
          <p:spPr>
            <a:xfrm rot="405000">
              <a:off x="2564001" y="1381100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8" name="直接连接符 1137"/>
            <p:cNvCxnSpPr/>
            <p:nvPr/>
          </p:nvCxnSpPr>
          <p:spPr>
            <a:xfrm rot="540000">
              <a:off x="2616992" y="1388431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9" name="直接连接符 1138"/>
            <p:cNvCxnSpPr/>
            <p:nvPr/>
          </p:nvCxnSpPr>
          <p:spPr>
            <a:xfrm rot="675000">
              <a:off x="2669655" y="1397835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0" name="直接连接符 1139"/>
            <p:cNvCxnSpPr/>
            <p:nvPr/>
          </p:nvCxnSpPr>
          <p:spPr>
            <a:xfrm rot="810000">
              <a:off x="2721909" y="1409298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1" name="直接连接符 1140"/>
            <p:cNvCxnSpPr/>
            <p:nvPr/>
          </p:nvCxnSpPr>
          <p:spPr>
            <a:xfrm rot="945000">
              <a:off x="2773671" y="1422806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2" name="直接连接符 1141"/>
            <p:cNvCxnSpPr/>
            <p:nvPr/>
          </p:nvCxnSpPr>
          <p:spPr>
            <a:xfrm rot="1080000">
              <a:off x="2824863" y="1438334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3" name="直接连接符 1142"/>
            <p:cNvCxnSpPr/>
            <p:nvPr/>
          </p:nvCxnSpPr>
          <p:spPr>
            <a:xfrm rot="1215000">
              <a:off x="2875407" y="1455862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4" name="直接连接符 1143"/>
            <p:cNvCxnSpPr/>
            <p:nvPr/>
          </p:nvCxnSpPr>
          <p:spPr>
            <a:xfrm rot="1350000">
              <a:off x="2925223" y="1475359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5" name="直接连接符 1144"/>
            <p:cNvCxnSpPr/>
            <p:nvPr/>
          </p:nvCxnSpPr>
          <p:spPr>
            <a:xfrm rot="1485000">
              <a:off x="2974236" y="1496797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6" name="直接连接符 1145"/>
            <p:cNvCxnSpPr/>
            <p:nvPr/>
          </p:nvCxnSpPr>
          <p:spPr>
            <a:xfrm rot="1620000">
              <a:off x="3022368" y="1520143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7" name="直接连接符 1146"/>
            <p:cNvCxnSpPr/>
            <p:nvPr/>
          </p:nvCxnSpPr>
          <p:spPr>
            <a:xfrm rot="1755000">
              <a:off x="3069547" y="1545363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8" name="直接连接符 1147"/>
            <p:cNvCxnSpPr/>
            <p:nvPr/>
          </p:nvCxnSpPr>
          <p:spPr>
            <a:xfrm rot="1890000">
              <a:off x="3115700" y="1572412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9" name="直接连接符 1148"/>
            <p:cNvCxnSpPr/>
            <p:nvPr/>
          </p:nvCxnSpPr>
          <p:spPr>
            <a:xfrm rot="2025000">
              <a:off x="3160756" y="1601254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0" name="直接连接符 1149"/>
            <p:cNvCxnSpPr/>
            <p:nvPr/>
          </p:nvCxnSpPr>
          <p:spPr>
            <a:xfrm rot="2160000">
              <a:off x="3204644" y="1631842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1" name="直接连接符 1150"/>
            <p:cNvCxnSpPr/>
            <p:nvPr/>
          </p:nvCxnSpPr>
          <p:spPr>
            <a:xfrm rot="2295000">
              <a:off x="3247297" y="1664130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2" name="直接连接符 1151"/>
            <p:cNvCxnSpPr/>
            <p:nvPr/>
          </p:nvCxnSpPr>
          <p:spPr>
            <a:xfrm rot="2430000">
              <a:off x="3288650" y="1698068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3" name="直接连接符 1152"/>
            <p:cNvCxnSpPr/>
            <p:nvPr/>
          </p:nvCxnSpPr>
          <p:spPr>
            <a:xfrm rot="2565000">
              <a:off x="3328637" y="1733603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4" name="直接连接符 1153"/>
            <p:cNvCxnSpPr/>
            <p:nvPr/>
          </p:nvCxnSpPr>
          <p:spPr>
            <a:xfrm rot="2700000">
              <a:off x="3367201" y="1770680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5" name="直接连接符 1154"/>
            <p:cNvCxnSpPr/>
            <p:nvPr/>
          </p:nvCxnSpPr>
          <p:spPr>
            <a:xfrm rot="2835000">
              <a:off x="3404279" y="1809243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6" name="直接连接符 1155"/>
            <p:cNvCxnSpPr/>
            <p:nvPr/>
          </p:nvCxnSpPr>
          <p:spPr>
            <a:xfrm rot="2970000">
              <a:off x="3439814" y="1849231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7" name="直接连接符 1156"/>
            <p:cNvCxnSpPr/>
            <p:nvPr/>
          </p:nvCxnSpPr>
          <p:spPr>
            <a:xfrm rot="3105000">
              <a:off x="3473751" y="1890585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8" name="直接连接符 1157"/>
            <p:cNvCxnSpPr/>
            <p:nvPr/>
          </p:nvCxnSpPr>
          <p:spPr>
            <a:xfrm rot="3240000">
              <a:off x="3506039" y="1933237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9" name="直接连接符 1158"/>
            <p:cNvCxnSpPr/>
            <p:nvPr/>
          </p:nvCxnSpPr>
          <p:spPr>
            <a:xfrm rot="3375000">
              <a:off x="3536627" y="1977126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0" name="直接连接符 1159"/>
            <p:cNvCxnSpPr/>
            <p:nvPr/>
          </p:nvCxnSpPr>
          <p:spPr>
            <a:xfrm rot="3510000">
              <a:off x="3565468" y="2022181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1" name="直接连接符 1160"/>
            <p:cNvCxnSpPr/>
            <p:nvPr/>
          </p:nvCxnSpPr>
          <p:spPr>
            <a:xfrm rot="3645000">
              <a:off x="3592519" y="2068333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2" name="直接连接符 1161"/>
            <p:cNvCxnSpPr/>
            <p:nvPr/>
          </p:nvCxnSpPr>
          <p:spPr>
            <a:xfrm rot="3780000">
              <a:off x="3617737" y="2115513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3" name="直接连接符 1162"/>
            <p:cNvCxnSpPr/>
            <p:nvPr/>
          </p:nvCxnSpPr>
          <p:spPr>
            <a:xfrm rot="3915000">
              <a:off x="3641083" y="2163646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4" name="直接连接符 1163"/>
            <p:cNvCxnSpPr/>
            <p:nvPr/>
          </p:nvCxnSpPr>
          <p:spPr>
            <a:xfrm rot="4050000">
              <a:off x="3662522" y="2212659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5" name="直接连接符 1164"/>
            <p:cNvCxnSpPr/>
            <p:nvPr/>
          </p:nvCxnSpPr>
          <p:spPr>
            <a:xfrm rot="4185000">
              <a:off x="3682020" y="2262475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6" name="直接连接符 1165"/>
            <p:cNvCxnSpPr/>
            <p:nvPr/>
          </p:nvCxnSpPr>
          <p:spPr>
            <a:xfrm rot="4320000">
              <a:off x="3699545" y="2313017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7" name="直接连接符 1166"/>
            <p:cNvCxnSpPr/>
            <p:nvPr/>
          </p:nvCxnSpPr>
          <p:spPr>
            <a:xfrm rot="4455000">
              <a:off x="3715076" y="2364210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8" name="直接连接符 1167"/>
            <p:cNvCxnSpPr/>
            <p:nvPr/>
          </p:nvCxnSpPr>
          <p:spPr>
            <a:xfrm rot="4590000">
              <a:off x="3728582" y="2415972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9" name="直接连接符 1168"/>
            <p:cNvCxnSpPr/>
            <p:nvPr/>
          </p:nvCxnSpPr>
          <p:spPr>
            <a:xfrm rot="4725000">
              <a:off x="3740047" y="2468225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0" name="直接连接符 1169"/>
            <p:cNvCxnSpPr/>
            <p:nvPr/>
          </p:nvCxnSpPr>
          <p:spPr>
            <a:xfrm rot="4860000">
              <a:off x="3749451" y="2520889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1" name="直接连接符 1170"/>
            <p:cNvCxnSpPr/>
            <p:nvPr/>
          </p:nvCxnSpPr>
          <p:spPr>
            <a:xfrm rot="4995000">
              <a:off x="3756781" y="2573880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2" name="直接连接符 1171"/>
            <p:cNvCxnSpPr/>
            <p:nvPr/>
          </p:nvCxnSpPr>
          <p:spPr>
            <a:xfrm rot="5130000">
              <a:off x="3762025" y="2627118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3" name="直接连接符 1172"/>
            <p:cNvCxnSpPr/>
            <p:nvPr/>
          </p:nvCxnSpPr>
          <p:spPr>
            <a:xfrm rot="5265000">
              <a:off x="3765174" y="2680521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4" name="直接连接符 1173"/>
            <p:cNvCxnSpPr/>
            <p:nvPr/>
          </p:nvCxnSpPr>
          <p:spPr>
            <a:xfrm rot="5535000">
              <a:off x="3765174" y="2787492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5" name="直接连接符 1174"/>
            <p:cNvCxnSpPr/>
            <p:nvPr/>
          </p:nvCxnSpPr>
          <p:spPr>
            <a:xfrm rot="5670000">
              <a:off x="3762025" y="2840896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6" name="直接连接符 1175"/>
            <p:cNvCxnSpPr/>
            <p:nvPr/>
          </p:nvCxnSpPr>
          <p:spPr>
            <a:xfrm rot="5805000">
              <a:off x="3756781" y="2894133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7" name="直接连接符 1176"/>
            <p:cNvCxnSpPr/>
            <p:nvPr/>
          </p:nvCxnSpPr>
          <p:spPr>
            <a:xfrm rot="5940000">
              <a:off x="3749451" y="2947125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8" name="直接连接符 1177"/>
            <p:cNvCxnSpPr/>
            <p:nvPr/>
          </p:nvCxnSpPr>
          <p:spPr>
            <a:xfrm rot="6075000">
              <a:off x="3740047" y="2999788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9" name="直接连接符 1178"/>
            <p:cNvCxnSpPr/>
            <p:nvPr/>
          </p:nvCxnSpPr>
          <p:spPr>
            <a:xfrm rot="6210000">
              <a:off x="3728582" y="3052041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0" name="直接连接符 1179"/>
            <p:cNvCxnSpPr/>
            <p:nvPr/>
          </p:nvCxnSpPr>
          <p:spPr>
            <a:xfrm rot="6345000">
              <a:off x="3715076" y="3103803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1" name="直接连接符 1180"/>
            <p:cNvCxnSpPr/>
            <p:nvPr/>
          </p:nvCxnSpPr>
          <p:spPr>
            <a:xfrm rot="6480000">
              <a:off x="3699545" y="3154996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2" name="直接连接符 1181"/>
            <p:cNvCxnSpPr/>
            <p:nvPr/>
          </p:nvCxnSpPr>
          <p:spPr>
            <a:xfrm rot="6615000">
              <a:off x="3682020" y="3205540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3" name="直接连接符 1182"/>
            <p:cNvCxnSpPr/>
            <p:nvPr/>
          </p:nvCxnSpPr>
          <p:spPr>
            <a:xfrm rot="6750000">
              <a:off x="3662522" y="3255356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4" name="直接连接符 1183"/>
            <p:cNvCxnSpPr/>
            <p:nvPr/>
          </p:nvCxnSpPr>
          <p:spPr>
            <a:xfrm rot="6885000">
              <a:off x="3641083" y="3304368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5" name="直接连接符 1184"/>
            <p:cNvCxnSpPr/>
            <p:nvPr/>
          </p:nvCxnSpPr>
          <p:spPr>
            <a:xfrm rot="7020000">
              <a:off x="3617737" y="3352500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6" name="直接连接符 1185"/>
            <p:cNvCxnSpPr/>
            <p:nvPr/>
          </p:nvCxnSpPr>
          <p:spPr>
            <a:xfrm rot="7155000">
              <a:off x="3592519" y="3399680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7" name="直接连接符 1186"/>
            <p:cNvCxnSpPr/>
            <p:nvPr/>
          </p:nvCxnSpPr>
          <p:spPr>
            <a:xfrm rot="7290000">
              <a:off x="3565468" y="3445834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8" name="直接连接符 1187"/>
            <p:cNvCxnSpPr/>
            <p:nvPr/>
          </p:nvCxnSpPr>
          <p:spPr>
            <a:xfrm rot="7425000">
              <a:off x="3536627" y="3490889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9" name="直接连接符 1188"/>
            <p:cNvCxnSpPr/>
            <p:nvPr/>
          </p:nvCxnSpPr>
          <p:spPr>
            <a:xfrm rot="7560000">
              <a:off x="3506039" y="3534776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0" name="直接连接符 1189"/>
            <p:cNvCxnSpPr/>
            <p:nvPr/>
          </p:nvCxnSpPr>
          <p:spPr>
            <a:xfrm rot="7695000">
              <a:off x="3473751" y="3577430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1" name="直接连接符 1190"/>
            <p:cNvCxnSpPr/>
            <p:nvPr/>
          </p:nvCxnSpPr>
          <p:spPr>
            <a:xfrm rot="7830000">
              <a:off x="3439814" y="3618782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2" name="直接连接符 1191"/>
            <p:cNvCxnSpPr/>
            <p:nvPr/>
          </p:nvCxnSpPr>
          <p:spPr>
            <a:xfrm rot="7965000">
              <a:off x="3404279" y="3658771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3" name="直接连接符 1192"/>
            <p:cNvCxnSpPr/>
            <p:nvPr/>
          </p:nvCxnSpPr>
          <p:spPr>
            <a:xfrm rot="8100000">
              <a:off x="3367201" y="3697333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4" name="直接连接符 1193"/>
            <p:cNvCxnSpPr/>
            <p:nvPr/>
          </p:nvCxnSpPr>
          <p:spPr>
            <a:xfrm rot="8235000">
              <a:off x="3328637" y="3734412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5" name="直接连接符 1194"/>
            <p:cNvCxnSpPr/>
            <p:nvPr/>
          </p:nvCxnSpPr>
          <p:spPr>
            <a:xfrm rot="8370000">
              <a:off x="3288650" y="3769946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6" name="直接连接符 1195"/>
            <p:cNvCxnSpPr/>
            <p:nvPr/>
          </p:nvCxnSpPr>
          <p:spPr>
            <a:xfrm rot="8505000">
              <a:off x="3247297" y="3803883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7" name="直接连接符 1196"/>
            <p:cNvCxnSpPr/>
            <p:nvPr/>
          </p:nvCxnSpPr>
          <p:spPr>
            <a:xfrm rot="8640000">
              <a:off x="3204644" y="3836171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8" name="直接连接符 1197"/>
            <p:cNvCxnSpPr/>
            <p:nvPr/>
          </p:nvCxnSpPr>
          <p:spPr>
            <a:xfrm rot="8775000">
              <a:off x="3160756" y="3866760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9" name="直接连接符 1198"/>
            <p:cNvCxnSpPr/>
            <p:nvPr/>
          </p:nvCxnSpPr>
          <p:spPr>
            <a:xfrm rot="8910000">
              <a:off x="3115700" y="3895601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0" name="直接连接符 1199"/>
            <p:cNvCxnSpPr/>
            <p:nvPr/>
          </p:nvCxnSpPr>
          <p:spPr>
            <a:xfrm rot="9045000">
              <a:off x="3069547" y="3922652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1" name="直接连接符 1200"/>
            <p:cNvCxnSpPr/>
            <p:nvPr/>
          </p:nvCxnSpPr>
          <p:spPr>
            <a:xfrm rot="9180000">
              <a:off x="3022368" y="3947870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2" name="直接连接符 1201"/>
            <p:cNvCxnSpPr/>
            <p:nvPr/>
          </p:nvCxnSpPr>
          <p:spPr>
            <a:xfrm rot="9315000">
              <a:off x="2974236" y="3971216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3" name="直接连接符 1202"/>
            <p:cNvCxnSpPr/>
            <p:nvPr/>
          </p:nvCxnSpPr>
          <p:spPr>
            <a:xfrm rot="9450000">
              <a:off x="2925223" y="3992655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4" name="直接连接符 1203"/>
            <p:cNvCxnSpPr/>
            <p:nvPr/>
          </p:nvCxnSpPr>
          <p:spPr>
            <a:xfrm rot="9585000">
              <a:off x="2875407" y="4012152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5" name="直接连接符 1204"/>
            <p:cNvCxnSpPr/>
            <p:nvPr/>
          </p:nvCxnSpPr>
          <p:spPr>
            <a:xfrm rot="9720000">
              <a:off x="2824863" y="4029678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6" name="直接连接符 1205"/>
            <p:cNvCxnSpPr/>
            <p:nvPr/>
          </p:nvCxnSpPr>
          <p:spPr>
            <a:xfrm rot="9855000">
              <a:off x="2773671" y="4045209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7" name="直接连接符 1206"/>
            <p:cNvCxnSpPr/>
            <p:nvPr/>
          </p:nvCxnSpPr>
          <p:spPr>
            <a:xfrm rot="9990000">
              <a:off x="2721909" y="4058715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8" name="直接连接符 1207"/>
            <p:cNvCxnSpPr/>
            <p:nvPr/>
          </p:nvCxnSpPr>
          <p:spPr>
            <a:xfrm rot="10125000">
              <a:off x="2669655" y="4070180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9" name="直接连接符 1208"/>
            <p:cNvCxnSpPr/>
            <p:nvPr/>
          </p:nvCxnSpPr>
          <p:spPr>
            <a:xfrm rot="10260000">
              <a:off x="2616992" y="4079584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0" name="直接连接符 1209"/>
            <p:cNvCxnSpPr/>
            <p:nvPr/>
          </p:nvCxnSpPr>
          <p:spPr>
            <a:xfrm rot="10395000">
              <a:off x="2564001" y="4086913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1" name="直接连接符 1210"/>
            <p:cNvCxnSpPr/>
            <p:nvPr/>
          </p:nvCxnSpPr>
          <p:spPr>
            <a:xfrm rot="10530000">
              <a:off x="2510763" y="4092158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2" name="直接连接符 1211"/>
            <p:cNvCxnSpPr/>
            <p:nvPr/>
          </p:nvCxnSpPr>
          <p:spPr>
            <a:xfrm rot="10665000">
              <a:off x="2457359" y="4095306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3" name="直接连接符 1212"/>
            <p:cNvCxnSpPr/>
            <p:nvPr/>
          </p:nvCxnSpPr>
          <p:spPr>
            <a:xfrm rot="10935000">
              <a:off x="2350389" y="4095306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4" name="直接连接符 1213"/>
            <p:cNvCxnSpPr/>
            <p:nvPr/>
          </p:nvCxnSpPr>
          <p:spPr>
            <a:xfrm rot="11070000">
              <a:off x="2296985" y="4092158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5" name="直接连接符 1214"/>
            <p:cNvCxnSpPr/>
            <p:nvPr/>
          </p:nvCxnSpPr>
          <p:spPr>
            <a:xfrm rot="11205000">
              <a:off x="2243747" y="4086913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6" name="直接连接符 1215"/>
            <p:cNvCxnSpPr/>
            <p:nvPr/>
          </p:nvCxnSpPr>
          <p:spPr>
            <a:xfrm rot="11340000">
              <a:off x="2190756" y="4079584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7" name="直接连接符 1216"/>
            <p:cNvCxnSpPr/>
            <p:nvPr/>
          </p:nvCxnSpPr>
          <p:spPr>
            <a:xfrm rot="11475000">
              <a:off x="2138093" y="4070180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8" name="直接连接符 1217"/>
            <p:cNvCxnSpPr/>
            <p:nvPr/>
          </p:nvCxnSpPr>
          <p:spPr>
            <a:xfrm rot="11610000">
              <a:off x="2085839" y="4058715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9" name="直接连接符 1218"/>
            <p:cNvCxnSpPr/>
            <p:nvPr/>
          </p:nvCxnSpPr>
          <p:spPr>
            <a:xfrm rot="11745000">
              <a:off x="2034077" y="4045209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0" name="直接连接符 1219"/>
            <p:cNvCxnSpPr/>
            <p:nvPr/>
          </p:nvCxnSpPr>
          <p:spPr>
            <a:xfrm rot="11880000">
              <a:off x="1982885" y="4029678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1" name="直接连接符 1220"/>
            <p:cNvCxnSpPr/>
            <p:nvPr/>
          </p:nvCxnSpPr>
          <p:spPr>
            <a:xfrm rot="12015000">
              <a:off x="1932341" y="4012152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2" name="直接连接符 1221"/>
            <p:cNvCxnSpPr/>
            <p:nvPr/>
          </p:nvCxnSpPr>
          <p:spPr>
            <a:xfrm rot="12150000">
              <a:off x="1882525" y="3992655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3" name="直接连接符 1222"/>
            <p:cNvCxnSpPr/>
            <p:nvPr/>
          </p:nvCxnSpPr>
          <p:spPr>
            <a:xfrm rot="12285000">
              <a:off x="1833512" y="3971216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4" name="直接连接符 1223"/>
            <p:cNvCxnSpPr/>
            <p:nvPr/>
          </p:nvCxnSpPr>
          <p:spPr>
            <a:xfrm rot="12420000">
              <a:off x="1785380" y="3947870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5" name="直接连接符 1224"/>
            <p:cNvCxnSpPr/>
            <p:nvPr/>
          </p:nvCxnSpPr>
          <p:spPr>
            <a:xfrm rot="12555000">
              <a:off x="1738201" y="3922652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6" name="直接连接符 1225"/>
            <p:cNvCxnSpPr/>
            <p:nvPr/>
          </p:nvCxnSpPr>
          <p:spPr>
            <a:xfrm rot="12690000">
              <a:off x="1692048" y="3895601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7" name="直接连接符 1226"/>
            <p:cNvCxnSpPr/>
            <p:nvPr/>
          </p:nvCxnSpPr>
          <p:spPr>
            <a:xfrm rot="12825000">
              <a:off x="1646992" y="3866760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8" name="直接连接符 1227"/>
            <p:cNvCxnSpPr/>
            <p:nvPr/>
          </p:nvCxnSpPr>
          <p:spPr>
            <a:xfrm rot="12960000">
              <a:off x="1603104" y="3836171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9" name="直接连接符 1228"/>
            <p:cNvCxnSpPr/>
            <p:nvPr/>
          </p:nvCxnSpPr>
          <p:spPr>
            <a:xfrm rot="13095000">
              <a:off x="1560451" y="3803883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0" name="直接连接符 1229"/>
            <p:cNvCxnSpPr/>
            <p:nvPr/>
          </p:nvCxnSpPr>
          <p:spPr>
            <a:xfrm rot="13230000">
              <a:off x="1519098" y="3769946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1" name="直接连接符 1230"/>
            <p:cNvCxnSpPr/>
            <p:nvPr/>
          </p:nvCxnSpPr>
          <p:spPr>
            <a:xfrm rot="13365000">
              <a:off x="1479111" y="3734412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2" name="直接连接符 1231"/>
            <p:cNvCxnSpPr/>
            <p:nvPr/>
          </p:nvCxnSpPr>
          <p:spPr>
            <a:xfrm rot="13500000">
              <a:off x="1440547" y="3697333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3" name="直接连接符 1232"/>
            <p:cNvCxnSpPr/>
            <p:nvPr/>
          </p:nvCxnSpPr>
          <p:spPr>
            <a:xfrm rot="13635000">
              <a:off x="1403470" y="3658771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4" name="直接连接符 1233"/>
            <p:cNvCxnSpPr/>
            <p:nvPr/>
          </p:nvCxnSpPr>
          <p:spPr>
            <a:xfrm rot="13770000">
              <a:off x="1367934" y="3618782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5" name="直接连接符 1234"/>
            <p:cNvCxnSpPr/>
            <p:nvPr/>
          </p:nvCxnSpPr>
          <p:spPr>
            <a:xfrm rot="13905000">
              <a:off x="1333997" y="3577430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6" name="直接连接符 1235"/>
            <p:cNvCxnSpPr/>
            <p:nvPr/>
          </p:nvCxnSpPr>
          <p:spPr>
            <a:xfrm rot="14040000">
              <a:off x="1301709" y="3534776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7" name="直接连接符 1236"/>
            <p:cNvCxnSpPr/>
            <p:nvPr/>
          </p:nvCxnSpPr>
          <p:spPr>
            <a:xfrm rot="14175000">
              <a:off x="1271121" y="3490889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8" name="直接连接符 1237"/>
            <p:cNvCxnSpPr/>
            <p:nvPr/>
          </p:nvCxnSpPr>
          <p:spPr>
            <a:xfrm rot="14310000">
              <a:off x="1242280" y="3445834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9" name="直接连接符 1238"/>
            <p:cNvCxnSpPr/>
            <p:nvPr/>
          </p:nvCxnSpPr>
          <p:spPr>
            <a:xfrm rot="14445000">
              <a:off x="1215229" y="3399680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0" name="直接连接符 1239"/>
            <p:cNvCxnSpPr/>
            <p:nvPr/>
          </p:nvCxnSpPr>
          <p:spPr>
            <a:xfrm rot="14580000">
              <a:off x="1190011" y="3352500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1" name="直接连接符 1240"/>
            <p:cNvCxnSpPr/>
            <p:nvPr/>
          </p:nvCxnSpPr>
          <p:spPr>
            <a:xfrm rot="14715000">
              <a:off x="1166665" y="3304368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2" name="直接连接符 1241"/>
            <p:cNvCxnSpPr/>
            <p:nvPr/>
          </p:nvCxnSpPr>
          <p:spPr>
            <a:xfrm rot="14850000">
              <a:off x="1145226" y="3255356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3" name="直接连接符 1242"/>
            <p:cNvCxnSpPr/>
            <p:nvPr/>
          </p:nvCxnSpPr>
          <p:spPr>
            <a:xfrm rot="14985000">
              <a:off x="1125728" y="3205540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4" name="直接连接符 1243"/>
            <p:cNvCxnSpPr/>
            <p:nvPr/>
          </p:nvCxnSpPr>
          <p:spPr>
            <a:xfrm rot="15120000">
              <a:off x="1108201" y="3154996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5" name="直接连接符 1244"/>
            <p:cNvCxnSpPr/>
            <p:nvPr/>
          </p:nvCxnSpPr>
          <p:spPr>
            <a:xfrm rot="15255000">
              <a:off x="1092672" y="3103803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6" name="直接连接符 1245"/>
            <p:cNvCxnSpPr/>
            <p:nvPr/>
          </p:nvCxnSpPr>
          <p:spPr>
            <a:xfrm rot="15390000">
              <a:off x="1079166" y="3052041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7" name="直接连接符 1246"/>
            <p:cNvCxnSpPr/>
            <p:nvPr/>
          </p:nvCxnSpPr>
          <p:spPr>
            <a:xfrm rot="15525000">
              <a:off x="1067701" y="2999788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8" name="直接连接符 1247"/>
            <p:cNvCxnSpPr/>
            <p:nvPr/>
          </p:nvCxnSpPr>
          <p:spPr>
            <a:xfrm rot="15660000">
              <a:off x="1058295" y="2947125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9" name="直接连接符 1248"/>
            <p:cNvCxnSpPr/>
            <p:nvPr/>
          </p:nvCxnSpPr>
          <p:spPr>
            <a:xfrm rot="15795000">
              <a:off x="1050967" y="2894133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0" name="直接连接符 1249"/>
            <p:cNvCxnSpPr/>
            <p:nvPr/>
          </p:nvCxnSpPr>
          <p:spPr>
            <a:xfrm rot="15930000">
              <a:off x="1045723" y="2840896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1" name="直接连接符 1250"/>
            <p:cNvCxnSpPr/>
            <p:nvPr/>
          </p:nvCxnSpPr>
          <p:spPr>
            <a:xfrm rot="16065000">
              <a:off x="1042574" y="2787492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2" name="直接连接符 1251"/>
            <p:cNvCxnSpPr/>
            <p:nvPr/>
          </p:nvCxnSpPr>
          <p:spPr>
            <a:xfrm rot="16335000">
              <a:off x="1042574" y="2680521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3" name="直接连接符 1252"/>
            <p:cNvCxnSpPr/>
            <p:nvPr/>
          </p:nvCxnSpPr>
          <p:spPr>
            <a:xfrm rot="16470000">
              <a:off x="1045723" y="2627118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4" name="直接连接符 1253"/>
            <p:cNvCxnSpPr/>
            <p:nvPr/>
          </p:nvCxnSpPr>
          <p:spPr>
            <a:xfrm rot="16605000">
              <a:off x="1050967" y="2573880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5" name="直接连接符 1254"/>
            <p:cNvCxnSpPr/>
            <p:nvPr/>
          </p:nvCxnSpPr>
          <p:spPr>
            <a:xfrm rot="16740000">
              <a:off x="1058295" y="2520889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6" name="直接连接符 1255"/>
            <p:cNvCxnSpPr/>
            <p:nvPr/>
          </p:nvCxnSpPr>
          <p:spPr>
            <a:xfrm rot="16875000">
              <a:off x="1067701" y="2468225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7" name="直接连接符 1256"/>
            <p:cNvCxnSpPr/>
            <p:nvPr/>
          </p:nvCxnSpPr>
          <p:spPr>
            <a:xfrm rot="17010000">
              <a:off x="1079166" y="2415972"/>
              <a:ext cx="0" cy="16027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8" name="直接连接符 1257"/>
            <p:cNvCxnSpPr/>
            <p:nvPr/>
          </p:nvCxnSpPr>
          <p:spPr>
            <a:xfrm rot="17145000">
              <a:off x="1092672" y="2364210"/>
              <a:ext cx="0" cy="16027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9" name="直接连接符 1258"/>
            <p:cNvCxnSpPr/>
            <p:nvPr/>
          </p:nvCxnSpPr>
          <p:spPr>
            <a:xfrm rot="17280000">
              <a:off x="1108201" y="2313017"/>
              <a:ext cx="0" cy="16027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0" name="直接连接符 1259"/>
            <p:cNvCxnSpPr/>
            <p:nvPr/>
          </p:nvCxnSpPr>
          <p:spPr>
            <a:xfrm rot="17415000">
              <a:off x="1125728" y="2262475"/>
              <a:ext cx="0" cy="16027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1" name="直接连接符 1260"/>
            <p:cNvCxnSpPr/>
            <p:nvPr/>
          </p:nvCxnSpPr>
          <p:spPr>
            <a:xfrm rot="17550000">
              <a:off x="1145226" y="2212659"/>
              <a:ext cx="0" cy="16027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2" name="直接连接符 1261"/>
            <p:cNvCxnSpPr/>
            <p:nvPr/>
          </p:nvCxnSpPr>
          <p:spPr>
            <a:xfrm rot="17685000">
              <a:off x="1166665" y="2163646"/>
              <a:ext cx="0" cy="16027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3" name="直接连接符 1262"/>
            <p:cNvCxnSpPr/>
            <p:nvPr/>
          </p:nvCxnSpPr>
          <p:spPr>
            <a:xfrm rot="17820000">
              <a:off x="1190011" y="2115513"/>
              <a:ext cx="0" cy="16027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4" name="直接连接符 1263"/>
            <p:cNvCxnSpPr/>
            <p:nvPr/>
          </p:nvCxnSpPr>
          <p:spPr>
            <a:xfrm rot="17955000">
              <a:off x="1215229" y="2068333"/>
              <a:ext cx="0" cy="16027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5" name="直接连接符 1264"/>
            <p:cNvCxnSpPr/>
            <p:nvPr/>
          </p:nvCxnSpPr>
          <p:spPr>
            <a:xfrm rot="18090000">
              <a:off x="1242280" y="2022181"/>
              <a:ext cx="0" cy="16027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6" name="直接连接符 1265"/>
            <p:cNvCxnSpPr/>
            <p:nvPr/>
          </p:nvCxnSpPr>
          <p:spPr>
            <a:xfrm rot="18225000">
              <a:off x="1271121" y="1977126"/>
              <a:ext cx="0" cy="16027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7" name="直接连接符 1266"/>
            <p:cNvCxnSpPr/>
            <p:nvPr/>
          </p:nvCxnSpPr>
          <p:spPr>
            <a:xfrm rot="18360000">
              <a:off x="1301709" y="1933237"/>
              <a:ext cx="0" cy="16027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8" name="直接连接符 1267"/>
            <p:cNvCxnSpPr/>
            <p:nvPr/>
          </p:nvCxnSpPr>
          <p:spPr>
            <a:xfrm rot="18495000">
              <a:off x="1333997" y="1890585"/>
              <a:ext cx="0" cy="16027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9" name="直接连接符 1268"/>
            <p:cNvCxnSpPr/>
            <p:nvPr/>
          </p:nvCxnSpPr>
          <p:spPr>
            <a:xfrm rot="18630000">
              <a:off x="1367934" y="1849231"/>
              <a:ext cx="0" cy="16027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0" name="直接连接符 1269"/>
            <p:cNvCxnSpPr/>
            <p:nvPr/>
          </p:nvCxnSpPr>
          <p:spPr>
            <a:xfrm rot="18765000">
              <a:off x="1403470" y="1809243"/>
              <a:ext cx="0" cy="16027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1" name="直接连接符 1270"/>
            <p:cNvCxnSpPr/>
            <p:nvPr/>
          </p:nvCxnSpPr>
          <p:spPr>
            <a:xfrm rot="18900000">
              <a:off x="1440547" y="1770680"/>
              <a:ext cx="0" cy="16027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2" name="直接连接符 1271"/>
            <p:cNvCxnSpPr/>
            <p:nvPr/>
          </p:nvCxnSpPr>
          <p:spPr>
            <a:xfrm rot="19035000">
              <a:off x="1479111" y="1733603"/>
              <a:ext cx="0" cy="16027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3" name="直接连接符 1272"/>
            <p:cNvCxnSpPr/>
            <p:nvPr/>
          </p:nvCxnSpPr>
          <p:spPr>
            <a:xfrm rot="19170000">
              <a:off x="1519098" y="1698068"/>
              <a:ext cx="0" cy="16027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4" name="直接连接符 1273"/>
            <p:cNvCxnSpPr/>
            <p:nvPr/>
          </p:nvCxnSpPr>
          <p:spPr>
            <a:xfrm rot="19305000">
              <a:off x="1560451" y="1664130"/>
              <a:ext cx="0" cy="16027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5" name="直接连接符 1274"/>
            <p:cNvCxnSpPr/>
            <p:nvPr/>
          </p:nvCxnSpPr>
          <p:spPr>
            <a:xfrm rot="19440000">
              <a:off x="1603104" y="1631842"/>
              <a:ext cx="0" cy="16027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6" name="直接连接符 1275"/>
            <p:cNvCxnSpPr/>
            <p:nvPr/>
          </p:nvCxnSpPr>
          <p:spPr>
            <a:xfrm rot="19575000">
              <a:off x="1646992" y="1601254"/>
              <a:ext cx="0" cy="16027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7" name="直接连接符 1276"/>
            <p:cNvCxnSpPr/>
            <p:nvPr/>
          </p:nvCxnSpPr>
          <p:spPr>
            <a:xfrm rot="19710000">
              <a:off x="1692048" y="1572412"/>
              <a:ext cx="0" cy="16027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8" name="直接连接符 1277"/>
            <p:cNvCxnSpPr/>
            <p:nvPr/>
          </p:nvCxnSpPr>
          <p:spPr>
            <a:xfrm rot="19845000">
              <a:off x="1738201" y="1545363"/>
              <a:ext cx="0" cy="16027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9" name="直接连接符 1278"/>
            <p:cNvCxnSpPr/>
            <p:nvPr/>
          </p:nvCxnSpPr>
          <p:spPr>
            <a:xfrm rot="19980000">
              <a:off x="1785380" y="1520143"/>
              <a:ext cx="0" cy="16027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0" name="直接连接符 1279"/>
            <p:cNvCxnSpPr/>
            <p:nvPr/>
          </p:nvCxnSpPr>
          <p:spPr>
            <a:xfrm rot="20115000">
              <a:off x="1833512" y="1496797"/>
              <a:ext cx="0" cy="16027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1" name="直接连接符 1280"/>
            <p:cNvCxnSpPr/>
            <p:nvPr/>
          </p:nvCxnSpPr>
          <p:spPr>
            <a:xfrm rot="20250000">
              <a:off x="1882525" y="1475359"/>
              <a:ext cx="0" cy="16027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2" name="直接连接符 1281"/>
            <p:cNvCxnSpPr/>
            <p:nvPr/>
          </p:nvCxnSpPr>
          <p:spPr>
            <a:xfrm rot="20385000">
              <a:off x="1932341" y="1455862"/>
              <a:ext cx="0" cy="16027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3" name="直接连接符 1282"/>
            <p:cNvCxnSpPr/>
            <p:nvPr/>
          </p:nvCxnSpPr>
          <p:spPr>
            <a:xfrm rot="20520000">
              <a:off x="1982885" y="1438334"/>
              <a:ext cx="0" cy="16027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4" name="直接连接符 1283"/>
            <p:cNvCxnSpPr/>
            <p:nvPr/>
          </p:nvCxnSpPr>
          <p:spPr>
            <a:xfrm rot="20655000">
              <a:off x="2034077" y="1422806"/>
              <a:ext cx="0" cy="16027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5" name="直接连接符 1284"/>
            <p:cNvCxnSpPr/>
            <p:nvPr/>
          </p:nvCxnSpPr>
          <p:spPr>
            <a:xfrm rot="20790000">
              <a:off x="2085839" y="1409298"/>
              <a:ext cx="0" cy="16027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6" name="直接连接符 1285"/>
            <p:cNvCxnSpPr/>
            <p:nvPr/>
          </p:nvCxnSpPr>
          <p:spPr>
            <a:xfrm rot="20925000">
              <a:off x="2138093" y="1397835"/>
              <a:ext cx="0" cy="16027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7" name="直接连接符 1286"/>
            <p:cNvCxnSpPr/>
            <p:nvPr/>
          </p:nvCxnSpPr>
          <p:spPr>
            <a:xfrm rot="21060000">
              <a:off x="2190756" y="1388431"/>
              <a:ext cx="0" cy="16027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8" name="直接连接符 1287"/>
            <p:cNvCxnSpPr/>
            <p:nvPr/>
          </p:nvCxnSpPr>
          <p:spPr>
            <a:xfrm rot="21195000">
              <a:off x="2243747" y="1381100"/>
              <a:ext cx="0" cy="16027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9" name="直接连接符 1288"/>
            <p:cNvCxnSpPr/>
            <p:nvPr/>
          </p:nvCxnSpPr>
          <p:spPr>
            <a:xfrm rot="21330000">
              <a:off x="2296985" y="1375856"/>
              <a:ext cx="0" cy="16027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0" name="直接连接符 1289"/>
            <p:cNvCxnSpPr/>
            <p:nvPr/>
          </p:nvCxnSpPr>
          <p:spPr>
            <a:xfrm rot="21465000">
              <a:off x="2350389" y="1372707"/>
              <a:ext cx="0" cy="16027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22" name="组合 1121"/>
            <p:cNvGrpSpPr/>
            <p:nvPr/>
          </p:nvGrpSpPr>
          <p:grpSpPr>
            <a:xfrm>
              <a:off x="961386" y="2814144"/>
              <a:ext cx="2888456" cy="0"/>
              <a:chOff x="1701800" y="2755900"/>
              <a:chExt cx="2746508" cy="0"/>
            </a:xfrm>
          </p:grpSpPr>
          <p:cxnSp>
            <p:nvCxnSpPr>
              <p:cNvPr id="1132" name="直接连接符 1131"/>
              <p:cNvCxnSpPr/>
              <p:nvPr/>
            </p:nvCxnSpPr>
            <p:spPr>
              <a:xfrm flipH="1">
                <a:off x="4185508" y="2755900"/>
                <a:ext cx="262800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3" name="直接连接符 1132"/>
              <p:cNvCxnSpPr/>
              <p:nvPr/>
            </p:nvCxnSpPr>
            <p:spPr>
              <a:xfrm>
                <a:off x="1701800" y="2755900"/>
                <a:ext cx="261951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23" name="组合 1122"/>
            <p:cNvGrpSpPr/>
            <p:nvPr/>
          </p:nvGrpSpPr>
          <p:grpSpPr>
            <a:xfrm rot="5400000">
              <a:off x="958048" y="2816552"/>
              <a:ext cx="2888456" cy="0"/>
              <a:chOff x="1701800" y="2755900"/>
              <a:chExt cx="2746508" cy="0"/>
            </a:xfrm>
          </p:grpSpPr>
          <p:cxnSp>
            <p:nvCxnSpPr>
              <p:cNvPr id="1130" name="直接连接符 1129"/>
              <p:cNvCxnSpPr/>
              <p:nvPr/>
            </p:nvCxnSpPr>
            <p:spPr>
              <a:xfrm flipH="1">
                <a:off x="4185508" y="2755900"/>
                <a:ext cx="262800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1" name="直接连接符 1130"/>
              <p:cNvCxnSpPr/>
              <p:nvPr/>
            </p:nvCxnSpPr>
            <p:spPr>
              <a:xfrm>
                <a:off x="1701800" y="2755900"/>
                <a:ext cx="261951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24" name="组合 1123"/>
            <p:cNvGrpSpPr/>
            <p:nvPr/>
          </p:nvGrpSpPr>
          <p:grpSpPr>
            <a:xfrm rot="2700000">
              <a:off x="1036438" y="2738875"/>
              <a:ext cx="2888456" cy="0"/>
              <a:chOff x="1701800" y="2755900"/>
              <a:chExt cx="2746508" cy="0"/>
            </a:xfrm>
          </p:grpSpPr>
          <p:cxnSp>
            <p:nvCxnSpPr>
              <p:cNvPr id="1128" name="直接连接符 1127"/>
              <p:cNvCxnSpPr/>
              <p:nvPr/>
            </p:nvCxnSpPr>
            <p:spPr>
              <a:xfrm flipH="1">
                <a:off x="4185508" y="2755900"/>
                <a:ext cx="262800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29" name="直接连接符 1128"/>
              <p:cNvCxnSpPr/>
              <p:nvPr/>
            </p:nvCxnSpPr>
            <p:spPr>
              <a:xfrm>
                <a:off x="1701800" y="2755900"/>
                <a:ext cx="261951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25" name="组合 1124"/>
            <p:cNvGrpSpPr/>
            <p:nvPr/>
          </p:nvGrpSpPr>
          <p:grpSpPr>
            <a:xfrm rot="18900000" flipH="1">
              <a:off x="999046" y="2853876"/>
              <a:ext cx="2888456" cy="0"/>
              <a:chOff x="1701800" y="2755900"/>
              <a:chExt cx="2746508" cy="0"/>
            </a:xfrm>
          </p:grpSpPr>
          <p:cxnSp>
            <p:nvCxnSpPr>
              <p:cNvPr id="1126" name="直接连接符 1125"/>
              <p:cNvCxnSpPr/>
              <p:nvPr/>
            </p:nvCxnSpPr>
            <p:spPr>
              <a:xfrm flipH="1">
                <a:off x="4185508" y="2755900"/>
                <a:ext cx="262800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27" name="直接连接符 1126"/>
              <p:cNvCxnSpPr/>
              <p:nvPr/>
            </p:nvCxnSpPr>
            <p:spPr>
              <a:xfrm>
                <a:off x="1701800" y="2755900"/>
                <a:ext cx="261951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97" name="组合 1296"/>
            <p:cNvGrpSpPr/>
            <p:nvPr/>
          </p:nvGrpSpPr>
          <p:grpSpPr>
            <a:xfrm>
              <a:off x="1535990" y="2844831"/>
              <a:ext cx="1799696" cy="4944"/>
              <a:chOff x="4348478" y="2336853"/>
              <a:chExt cx="1400060" cy="3846"/>
            </a:xfrm>
          </p:grpSpPr>
          <p:cxnSp>
            <p:nvCxnSpPr>
              <p:cNvPr id="1294" name="直接连接符 1293"/>
              <p:cNvCxnSpPr/>
              <p:nvPr/>
            </p:nvCxnSpPr>
            <p:spPr>
              <a:xfrm>
                <a:off x="4348478" y="2336853"/>
                <a:ext cx="1400060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96" name="直接连接符 1295"/>
              <p:cNvCxnSpPr/>
              <p:nvPr/>
            </p:nvCxnSpPr>
            <p:spPr>
              <a:xfrm>
                <a:off x="4818231" y="2340699"/>
                <a:ext cx="426935" cy="0"/>
              </a:xfrm>
              <a:prstGeom prst="line">
                <a:avLst/>
              </a:prstGeom>
              <a:ln w="381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19" name="文本框 1318"/>
            <p:cNvSpPr txBox="1"/>
            <p:nvPr/>
          </p:nvSpPr>
          <p:spPr>
            <a:xfrm>
              <a:off x="1600440" y="2896822"/>
              <a:ext cx="167309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2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2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2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2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2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310864" y="2324672"/>
            <a:ext cx="2818245" cy="2818245"/>
            <a:chOff x="5310864" y="2019878"/>
            <a:chExt cx="2818245" cy="2818245"/>
          </a:xfrm>
        </p:grpSpPr>
        <p:grpSp>
          <p:nvGrpSpPr>
            <p:cNvPr id="539" name="组合 538"/>
            <p:cNvGrpSpPr/>
            <p:nvPr/>
          </p:nvGrpSpPr>
          <p:grpSpPr>
            <a:xfrm>
              <a:off x="5310864" y="2019878"/>
              <a:ext cx="2818245" cy="2818245"/>
              <a:chOff x="2329031" y="904800"/>
              <a:chExt cx="2752780" cy="2752780"/>
            </a:xfrm>
          </p:grpSpPr>
          <p:sp>
            <p:nvSpPr>
              <p:cNvPr id="540" name="椭圆 539"/>
              <p:cNvSpPr/>
              <p:nvPr/>
            </p:nvSpPr>
            <p:spPr>
              <a:xfrm>
                <a:off x="2329031" y="904800"/>
                <a:ext cx="2752780" cy="275278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 w="317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tx1">
                        <a:lumMod val="65000"/>
                        <a:lumOff val="3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innerShdw blurRad="127000" dist="101600" dir="13500000">
                  <a:prstClr val="black">
                    <a:alpha val="6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41" name="椭圆 540"/>
              <p:cNvSpPr/>
              <p:nvPr/>
            </p:nvSpPr>
            <p:spPr>
              <a:xfrm>
                <a:off x="2490959" y="1059959"/>
                <a:ext cx="2431374" cy="2431374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 w="31750">
                <a:gradFill flip="none" rotWithShape="1"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tx1">
                        <a:lumMod val="65000"/>
                        <a:lumOff val="3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101600" dist="50800" dir="2700000" algn="tl" rotWithShape="0">
                  <a:prstClr val="black">
                    <a:alpha val="5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cxnSp>
          <p:nvCxnSpPr>
            <p:cNvPr id="599" name="直接连接符 598"/>
            <p:cNvCxnSpPr/>
            <p:nvPr/>
          </p:nvCxnSpPr>
          <p:spPr>
            <a:xfrm>
              <a:off x="6731211" y="2320948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0" name="直接连接符 599"/>
            <p:cNvCxnSpPr/>
            <p:nvPr/>
          </p:nvCxnSpPr>
          <p:spPr>
            <a:xfrm rot="135000">
              <a:off x="6772204" y="2321753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1" name="直接连接符 600"/>
            <p:cNvCxnSpPr/>
            <p:nvPr/>
          </p:nvCxnSpPr>
          <p:spPr>
            <a:xfrm rot="270000">
              <a:off x="6813135" y="2324167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2" name="直接连接符 601"/>
            <p:cNvCxnSpPr/>
            <p:nvPr/>
          </p:nvCxnSpPr>
          <p:spPr>
            <a:xfrm rot="405000">
              <a:off x="6853940" y="2328185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3" name="直接连接符 602"/>
            <p:cNvCxnSpPr/>
            <p:nvPr/>
          </p:nvCxnSpPr>
          <p:spPr>
            <a:xfrm rot="540000">
              <a:off x="6894555" y="2333804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4" name="直接连接符 603"/>
            <p:cNvCxnSpPr/>
            <p:nvPr/>
          </p:nvCxnSpPr>
          <p:spPr>
            <a:xfrm rot="675000">
              <a:off x="6934918" y="2341011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5" name="直接连接符 604"/>
            <p:cNvCxnSpPr/>
            <p:nvPr/>
          </p:nvCxnSpPr>
          <p:spPr>
            <a:xfrm rot="810000">
              <a:off x="6974967" y="2349798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6" name="直接连接符 605"/>
            <p:cNvCxnSpPr/>
            <p:nvPr/>
          </p:nvCxnSpPr>
          <p:spPr>
            <a:xfrm rot="945000">
              <a:off x="7014641" y="2360151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7" name="直接连接符 606"/>
            <p:cNvCxnSpPr/>
            <p:nvPr/>
          </p:nvCxnSpPr>
          <p:spPr>
            <a:xfrm rot="1080000">
              <a:off x="7053878" y="2372053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8" name="直接连接符 607"/>
            <p:cNvCxnSpPr/>
            <p:nvPr/>
          </p:nvCxnSpPr>
          <p:spPr>
            <a:xfrm rot="1215000">
              <a:off x="7092616" y="2385486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9" name="直接连接符 608"/>
            <p:cNvCxnSpPr/>
            <p:nvPr/>
          </p:nvCxnSpPr>
          <p:spPr>
            <a:xfrm rot="1350000">
              <a:off x="7130797" y="2400431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0" name="直接连接符 609"/>
            <p:cNvCxnSpPr/>
            <p:nvPr/>
          </p:nvCxnSpPr>
          <p:spPr>
            <a:xfrm rot="1485000">
              <a:off x="7168363" y="2416862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1" name="直接连接符 610"/>
            <p:cNvCxnSpPr/>
            <p:nvPr/>
          </p:nvCxnSpPr>
          <p:spPr>
            <a:xfrm rot="1620000">
              <a:off x="7205254" y="2434756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2" name="直接连接符 611"/>
            <p:cNvCxnSpPr/>
            <p:nvPr/>
          </p:nvCxnSpPr>
          <p:spPr>
            <a:xfrm rot="1755000">
              <a:off x="7241415" y="2454084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3" name="直接连接符 612"/>
            <p:cNvCxnSpPr/>
            <p:nvPr/>
          </p:nvCxnSpPr>
          <p:spPr>
            <a:xfrm rot="1890000">
              <a:off x="7276789" y="2474817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4" name="直接连接符 613"/>
            <p:cNvCxnSpPr/>
            <p:nvPr/>
          </p:nvCxnSpPr>
          <p:spPr>
            <a:xfrm rot="2025000">
              <a:off x="7311321" y="2496922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5" name="直接连接符 614"/>
            <p:cNvCxnSpPr/>
            <p:nvPr/>
          </p:nvCxnSpPr>
          <p:spPr>
            <a:xfrm rot="2160000">
              <a:off x="7344958" y="2520366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6" name="直接连接符 615"/>
            <p:cNvCxnSpPr/>
            <p:nvPr/>
          </p:nvCxnSpPr>
          <p:spPr>
            <a:xfrm rot="2295000">
              <a:off x="7377650" y="2545114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7" name="直接连接符 616"/>
            <p:cNvCxnSpPr/>
            <p:nvPr/>
          </p:nvCxnSpPr>
          <p:spPr>
            <a:xfrm rot="2430000">
              <a:off x="7409345" y="2571125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8" name="直接连接符 617"/>
            <p:cNvCxnSpPr/>
            <p:nvPr/>
          </p:nvCxnSpPr>
          <p:spPr>
            <a:xfrm rot="2565000">
              <a:off x="7439994" y="2598360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9" name="直接连接符 618"/>
            <p:cNvCxnSpPr/>
            <p:nvPr/>
          </p:nvCxnSpPr>
          <p:spPr>
            <a:xfrm rot="2700000">
              <a:off x="7469550" y="2626779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0" name="直接连接符 619"/>
            <p:cNvCxnSpPr/>
            <p:nvPr/>
          </p:nvCxnSpPr>
          <p:spPr>
            <a:xfrm rot="2835000">
              <a:off x="7497968" y="2656335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1" name="直接连接符 620"/>
            <p:cNvCxnSpPr/>
            <p:nvPr/>
          </p:nvCxnSpPr>
          <p:spPr>
            <a:xfrm rot="2970000">
              <a:off x="7525204" y="2686984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2" name="直接连接符 621"/>
            <p:cNvCxnSpPr/>
            <p:nvPr/>
          </p:nvCxnSpPr>
          <p:spPr>
            <a:xfrm rot="3105000">
              <a:off x="7551215" y="2718679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3" name="直接连接符 622"/>
            <p:cNvCxnSpPr/>
            <p:nvPr/>
          </p:nvCxnSpPr>
          <p:spPr>
            <a:xfrm rot="3240000">
              <a:off x="7575963" y="2751371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4" name="直接连接符 623"/>
            <p:cNvCxnSpPr/>
            <p:nvPr/>
          </p:nvCxnSpPr>
          <p:spPr>
            <a:xfrm rot="3375000">
              <a:off x="7599406" y="2785008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5" name="直接连接符 624"/>
            <p:cNvCxnSpPr/>
            <p:nvPr/>
          </p:nvCxnSpPr>
          <p:spPr>
            <a:xfrm rot="3510000">
              <a:off x="7621512" y="2819540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6" name="直接连接符 625"/>
            <p:cNvCxnSpPr/>
            <p:nvPr/>
          </p:nvCxnSpPr>
          <p:spPr>
            <a:xfrm rot="3645000">
              <a:off x="7642245" y="2854914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7" name="直接连接符 626"/>
            <p:cNvCxnSpPr/>
            <p:nvPr/>
          </p:nvCxnSpPr>
          <p:spPr>
            <a:xfrm rot="3780000">
              <a:off x="7661573" y="2891075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8" name="直接连接符 627"/>
            <p:cNvCxnSpPr/>
            <p:nvPr/>
          </p:nvCxnSpPr>
          <p:spPr>
            <a:xfrm rot="3915000">
              <a:off x="7679466" y="2927966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9" name="直接连接符 628"/>
            <p:cNvCxnSpPr/>
            <p:nvPr/>
          </p:nvCxnSpPr>
          <p:spPr>
            <a:xfrm rot="4050000">
              <a:off x="7695898" y="2965532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0" name="直接连接符 629"/>
            <p:cNvCxnSpPr/>
            <p:nvPr/>
          </p:nvCxnSpPr>
          <p:spPr>
            <a:xfrm rot="4185000">
              <a:off x="7710841" y="3003713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1" name="直接连接符 630"/>
            <p:cNvCxnSpPr/>
            <p:nvPr/>
          </p:nvCxnSpPr>
          <p:spPr>
            <a:xfrm rot="4320000">
              <a:off x="7724274" y="3042451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2" name="直接连接符 631"/>
            <p:cNvCxnSpPr/>
            <p:nvPr/>
          </p:nvCxnSpPr>
          <p:spPr>
            <a:xfrm rot="4455000">
              <a:off x="7736178" y="3081688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3" name="直接连接符 632"/>
            <p:cNvCxnSpPr/>
            <p:nvPr/>
          </p:nvCxnSpPr>
          <p:spPr>
            <a:xfrm rot="4590000">
              <a:off x="7746530" y="3121362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4" name="直接连接符 633"/>
            <p:cNvCxnSpPr/>
            <p:nvPr/>
          </p:nvCxnSpPr>
          <p:spPr>
            <a:xfrm rot="4725000">
              <a:off x="7755316" y="3161411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5" name="直接连接符 634"/>
            <p:cNvCxnSpPr/>
            <p:nvPr/>
          </p:nvCxnSpPr>
          <p:spPr>
            <a:xfrm rot="4860000">
              <a:off x="7762525" y="3201774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6" name="直接连接符 635"/>
            <p:cNvCxnSpPr/>
            <p:nvPr/>
          </p:nvCxnSpPr>
          <p:spPr>
            <a:xfrm rot="4995000">
              <a:off x="7768143" y="3242389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7" name="直接连接符 636"/>
            <p:cNvCxnSpPr/>
            <p:nvPr/>
          </p:nvCxnSpPr>
          <p:spPr>
            <a:xfrm rot="5130000">
              <a:off x="7772162" y="3283194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8" name="直接连接符 637"/>
            <p:cNvCxnSpPr/>
            <p:nvPr/>
          </p:nvCxnSpPr>
          <p:spPr>
            <a:xfrm rot="5265000">
              <a:off x="7774575" y="3324125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9" name="直接连接符 638"/>
            <p:cNvCxnSpPr/>
            <p:nvPr/>
          </p:nvCxnSpPr>
          <p:spPr>
            <a:xfrm rot="5535000">
              <a:off x="7774575" y="3406112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0" name="直接连接符 639"/>
            <p:cNvCxnSpPr/>
            <p:nvPr/>
          </p:nvCxnSpPr>
          <p:spPr>
            <a:xfrm rot="5670000">
              <a:off x="7772162" y="3447043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1" name="直接连接符 640"/>
            <p:cNvCxnSpPr/>
            <p:nvPr/>
          </p:nvCxnSpPr>
          <p:spPr>
            <a:xfrm rot="5805000">
              <a:off x="7768143" y="3487848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2" name="直接连接符 641"/>
            <p:cNvCxnSpPr/>
            <p:nvPr/>
          </p:nvCxnSpPr>
          <p:spPr>
            <a:xfrm rot="5940000">
              <a:off x="7762525" y="3528463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3" name="直接连接符 642"/>
            <p:cNvCxnSpPr/>
            <p:nvPr/>
          </p:nvCxnSpPr>
          <p:spPr>
            <a:xfrm rot="6075000">
              <a:off x="7755316" y="3568826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4" name="直接连接符 643"/>
            <p:cNvCxnSpPr/>
            <p:nvPr/>
          </p:nvCxnSpPr>
          <p:spPr>
            <a:xfrm rot="6210000">
              <a:off x="7746530" y="3608875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5" name="直接连接符 644"/>
            <p:cNvCxnSpPr/>
            <p:nvPr/>
          </p:nvCxnSpPr>
          <p:spPr>
            <a:xfrm rot="6345000">
              <a:off x="7736178" y="3648549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6" name="直接连接符 645"/>
            <p:cNvCxnSpPr/>
            <p:nvPr/>
          </p:nvCxnSpPr>
          <p:spPr>
            <a:xfrm rot="6480000">
              <a:off x="7724274" y="3687786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7" name="直接连接符 646"/>
            <p:cNvCxnSpPr/>
            <p:nvPr/>
          </p:nvCxnSpPr>
          <p:spPr>
            <a:xfrm rot="6615000">
              <a:off x="7710841" y="3726524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8" name="直接连接符 647"/>
            <p:cNvCxnSpPr/>
            <p:nvPr/>
          </p:nvCxnSpPr>
          <p:spPr>
            <a:xfrm rot="6750000">
              <a:off x="7695898" y="3764705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9" name="直接连接符 648"/>
            <p:cNvCxnSpPr/>
            <p:nvPr/>
          </p:nvCxnSpPr>
          <p:spPr>
            <a:xfrm rot="6885000">
              <a:off x="7679466" y="3802271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0" name="直接连接符 649"/>
            <p:cNvCxnSpPr/>
            <p:nvPr/>
          </p:nvCxnSpPr>
          <p:spPr>
            <a:xfrm rot="7020000">
              <a:off x="7661573" y="3839162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1" name="直接连接符 650"/>
            <p:cNvCxnSpPr/>
            <p:nvPr/>
          </p:nvCxnSpPr>
          <p:spPr>
            <a:xfrm rot="7155000">
              <a:off x="7642245" y="3875323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2" name="直接连接符 651"/>
            <p:cNvCxnSpPr/>
            <p:nvPr/>
          </p:nvCxnSpPr>
          <p:spPr>
            <a:xfrm rot="7290000">
              <a:off x="7621512" y="3910697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3" name="直接连接符 652"/>
            <p:cNvCxnSpPr/>
            <p:nvPr/>
          </p:nvCxnSpPr>
          <p:spPr>
            <a:xfrm rot="7425000">
              <a:off x="7599406" y="3945229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4" name="直接连接符 653"/>
            <p:cNvCxnSpPr/>
            <p:nvPr/>
          </p:nvCxnSpPr>
          <p:spPr>
            <a:xfrm rot="7560000">
              <a:off x="7575963" y="3978866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5" name="直接连接符 654"/>
            <p:cNvCxnSpPr/>
            <p:nvPr/>
          </p:nvCxnSpPr>
          <p:spPr>
            <a:xfrm rot="7695000">
              <a:off x="7551215" y="4011558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6" name="直接连接符 655"/>
            <p:cNvCxnSpPr/>
            <p:nvPr/>
          </p:nvCxnSpPr>
          <p:spPr>
            <a:xfrm rot="7830000">
              <a:off x="7525204" y="4043253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7" name="直接连接符 656"/>
            <p:cNvCxnSpPr/>
            <p:nvPr/>
          </p:nvCxnSpPr>
          <p:spPr>
            <a:xfrm rot="7965000">
              <a:off x="7497968" y="4073902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8" name="直接连接符 657"/>
            <p:cNvCxnSpPr/>
            <p:nvPr/>
          </p:nvCxnSpPr>
          <p:spPr>
            <a:xfrm rot="8100000">
              <a:off x="7469550" y="4103459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9" name="直接连接符 658"/>
            <p:cNvCxnSpPr/>
            <p:nvPr/>
          </p:nvCxnSpPr>
          <p:spPr>
            <a:xfrm rot="8235000">
              <a:off x="7439994" y="4131878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0" name="直接连接符 659"/>
            <p:cNvCxnSpPr/>
            <p:nvPr/>
          </p:nvCxnSpPr>
          <p:spPr>
            <a:xfrm rot="8370000">
              <a:off x="7409345" y="4159112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1" name="直接连接符 660"/>
            <p:cNvCxnSpPr/>
            <p:nvPr/>
          </p:nvCxnSpPr>
          <p:spPr>
            <a:xfrm rot="8505000">
              <a:off x="7377650" y="4185123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2" name="直接连接符 661"/>
            <p:cNvCxnSpPr/>
            <p:nvPr/>
          </p:nvCxnSpPr>
          <p:spPr>
            <a:xfrm rot="8640000">
              <a:off x="7344958" y="4209871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3" name="直接连接符 662"/>
            <p:cNvCxnSpPr/>
            <p:nvPr/>
          </p:nvCxnSpPr>
          <p:spPr>
            <a:xfrm rot="8775000">
              <a:off x="7311321" y="4233315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4" name="直接连接符 663"/>
            <p:cNvCxnSpPr/>
            <p:nvPr/>
          </p:nvCxnSpPr>
          <p:spPr>
            <a:xfrm rot="8910000">
              <a:off x="7276789" y="4255420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5" name="直接连接符 664"/>
            <p:cNvCxnSpPr/>
            <p:nvPr/>
          </p:nvCxnSpPr>
          <p:spPr>
            <a:xfrm rot="9045000">
              <a:off x="7241415" y="4276153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6" name="直接连接符 665"/>
            <p:cNvCxnSpPr/>
            <p:nvPr/>
          </p:nvCxnSpPr>
          <p:spPr>
            <a:xfrm rot="9180000">
              <a:off x="7205254" y="4295481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7" name="直接连接符 666"/>
            <p:cNvCxnSpPr/>
            <p:nvPr/>
          </p:nvCxnSpPr>
          <p:spPr>
            <a:xfrm rot="9315000">
              <a:off x="7168363" y="4313376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8" name="直接连接符 667"/>
            <p:cNvCxnSpPr/>
            <p:nvPr/>
          </p:nvCxnSpPr>
          <p:spPr>
            <a:xfrm rot="9450000">
              <a:off x="7130797" y="4329806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9" name="直接连接符 668"/>
            <p:cNvCxnSpPr/>
            <p:nvPr/>
          </p:nvCxnSpPr>
          <p:spPr>
            <a:xfrm rot="9585000">
              <a:off x="7092616" y="4344751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0" name="直接连接符 669"/>
            <p:cNvCxnSpPr/>
            <p:nvPr/>
          </p:nvCxnSpPr>
          <p:spPr>
            <a:xfrm rot="9720000">
              <a:off x="7053878" y="4358184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1" name="直接连接符 670"/>
            <p:cNvCxnSpPr/>
            <p:nvPr/>
          </p:nvCxnSpPr>
          <p:spPr>
            <a:xfrm rot="9855000">
              <a:off x="7014641" y="4370087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2" name="直接连接符 671"/>
            <p:cNvCxnSpPr/>
            <p:nvPr/>
          </p:nvCxnSpPr>
          <p:spPr>
            <a:xfrm rot="9990000">
              <a:off x="6974967" y="4380439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3" name="直接连接符 672"/>
            <p:cNvCxnSpPr/>
            <p:nvPr/>
          </p:nvCxnSpPr>
          <p:spPr>
            <a:xfrm rot="10125000">
              <a:off x="6934918" y="4389226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4" name="直接连接符 673"/>
            <p:cNvCxnSpPr/>
            <p:nvPr/>
          </p:nvCxnSpPr>
          <p:spPr>
            <a:xfrm rot="10260000">
              <a:off x="6894555" y="4396433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5" name="直接连接符 674"/>
            <p:cNvCxnSpPr/>
            <p:nvPr/>
          </p:nvCxnSpPr>
          <p:spPr>
            <a:xfrm rot="10395000">
              <a:off x="6853940" y="4402052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6" name="直接连接符 675"/>
            <p:cNvCxnSpPr/>
            <p:nvPr/>
          </p:nvCxnSpPr>
          <p:spPr>
            <a:xfrm rot="10530000">
              <a:off x="6813135" y="4406070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7" name="直接连接符 676"/>
            <p:cNvCxnSpPr/>
            <p:nvPr/>
          </p:nvCxnSpPr>
          <p:spPr>
            <a:xfrm rot="10665000">
              <a:off x="6772204" y="4408484"/>
              <a:ext cx="0" cy="122843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8" name="直接连接符 677"/>
            <p:cNvCxnSpPr/>
            <p:nvPr/>
          </p:nvCxnSpPr>
          <p:spPr>
            <a:xfrm rot="10935000">
              <a:off x="6690217" y="4408484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9" name="直接连接符 678"/>
            <p:cNvCxnSpPr/>
            <p:nvPr/>
          </p:nvCxnSpPr>
          <p:spPr>
            <a:xfrm rot="11070000">
              <a:off x="6649286" y="4406070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0" name="直接连接符 679"/>
            <p:cNvCxnSpPr/>
            <p:nvPr/>
          </p:nvCxnSpPr>
          <p:spPr>
            <a:xfrm rot="11205000">
              <a:off x="6608481" y="4402052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1" name="直接连接符 680"/>
            <p:cNvCxnSpPr/>
            <p:nvPr/>
          </p:nvCxnSpPr>
          <p:spPr>
            <a:xfrm rot="11340000">
              <a:off x="6567866" y="4396433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2" name="直接连接符 681"/>
            <p:cNvCxnSpPr/>
            <p:nvPr/>
          </p:nvCxnSpPr>
          <p:spPr>
            <a:xfrm rot="11475000">
              <a:off x="6527503" y="4389226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3" name="直接连接符 682"/>
            <p:cNvCxnSpPr/>
            <p:nvPr/>
          </p:nvCxnSpPr>
          <p:spPr>
            <a:xfrm rot="11610000">
              <a:off x="6487454" y="4380439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4" name="直接连接符 683"/>
            <p:cNvCxnSpPr/>
            <p:nvPr/>
          </p:nvCxnSpPr>
          <p:spPr>
            <a:xfrm rot="11745000">
              <a:off x="6447780" y="4370087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5" name="直接连接符 684"/>
            <p:cNvCxnSpPr/>
            <p:nvPr/>
          </p:nvCxnSpPr>
          <p:spPr>
            <a:xfrm rot="11880000">
              <a:off x="6408543" y="4358184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6" name="直接连接符 685"/>
            <p:cNvCxnSpPr/>
            <p:nvPr/>
          </p:nvCxnSpPr>
          <p:spPr>
            <a:xfrm rot="12015000">
              <a:off x="6369805" y="4344751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7" name="直接连接符 686"/>
            <p:cNvCxnSpPr/>
            <p:nvPr/>
          </p:nvCxnSpPr>
          <p:spPr>
            <a:xfrm rot="12150000">
              <a:off x="6331624" y="4329806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8" name="直接连接符 687"/>
            <p:cNvCxnSpPr/>
            <p:nvPr/>
          </p:nvCxnSpPr>
          <p:spPr>
            <a:xfrm rot="12285000">
              <a:off x="6294058" y="4313376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9" name="直接连接符 688"/>
            <p:cNvCxnSpPr/>
            <p:nvPr/>
          </p:nvCxnSpPr>
          <p:spPr>
            <a:xfrm rot="12420000">
              <a:off x="6257167" y="4295481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0" name="直接连接符 689"/>
            <p:cNvCxnSpPr/>
            <p:nvPr/>
          </p:nvCxnSpPr>
          <p:spPr>
            <a:xfrm rot="12555000">
              <a:off x="6221006" y="4276153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1" name="直接连接符 690"/>
            <p:cNvCxnSpPr/>
            <p:nvPr/>
          </p:nvCxnSpPr>
          <p:spPr>
            <a:xfrm rot="12690000">
              <a:off x="6185632" y="4255420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2" name="直接连接符 691"/>
            <p:cNvCxnSpPr/>
            <p:nvPr/>
          </p:nvCxnSpPr>
          <p:spPr>
            <a:xfrm rot="12825000">
              <a:off x="6151100" y="4233315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3" name="直接连接符 692"/>
            <p:cNvCxnSpPr/>
            <p:nvPr/>
          </p:nvCxnSpPr>
          <p:spPr>
            <a:xfrm rot="12960000">
              <a:off x="6117462" y="4209871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4" name="直接连接符 693"/>
            <p:cNvCxnSpPr/>
            <p:nvPr/>
          </p:nvCxnSpPr>
          <p:spPr>
            <a:xfrm rot="13095000">
              <a:off x="6084771" y="4185123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5" name="直接连接符 694"/>
            <p:cNvCxnSpPr/>
            <p:nvPr/>
          </p:nvCxnSpPr>
          <p:spPr>
            <a:xfrm rot="13230000">
              <a:off x="6053076" y="4159112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6" name="直接连接符 695"/>
            <p:cNvCxnSpPr/>
            <p:nvPr/>
          </p:nvCxnSpPr>
          <p:spPr>
            <a:xfrm rot="13365000">
              <a:off x="6022427" y="4131878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7" name="直接连接符 696"/>
            <p:cNvCxnSpPr/>
            <p:nvPr/>
          </p:nvCxnSpPr>
          <p:spPr>
            <a:xfrm rot="13500000">
              <a:off x="5992871" y="4103459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8" name="直接连接符 697"/>
            <p:cNvCxnSpPr/>
            <p:nvPr/>
          </p:nvCxnSpPr>
          <p:spPr>
            <a:xfrm rot="13635000">
              <a:off x="5964452" y="4073902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9" name="直接连接符 698"/>
            <p:cNvCxnSpPr/>
            <p:nvPr/>
          </p:nvCxnSpPr>
          <p:spPr>
            <a:xfrm rot="13770000">
              <a:off x="5937216" y="4043253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0" name="直接连接符 699"/>
            <p:cNvCxnSpPr/>
            <p:nvPr/>
          </p:nvCxnSpPr>
          <p:spPr>
            <a:xfrm rot="13905000">
              <a:off x="5911205" y="4011558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1" name="直接连接符 700"/>
            <p:cNvCxnSpPr/>
            <p:nvPr/>
          </p:nvCxnSpPr>
          <p:spPr>
            <a:xfrm rot="14040000">
              <a:off x="5886458" y="3978866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2" name="直接连接符 701"/>
            <p:cNvCxnSpPr/>
            <p:nvPr/>
          </p:nvCxnSpPr>
          <p:spPr>
            <a:xfrm rot="14175000">
              <a:off x="5863014" y="3945229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3" name="直接连接符 702"/>
            <p:cNvCxnSpPr/>
            <p:nvPr/>
          </p:nvCxnSpPr>
          <p:spPr>
            <a:xfrm rot="14310000">
              <a:off x="5840908" y="3910697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4" name="直接连接符 703"/>
            <p:cNvCxnSpPr/>
            <p:nvPr/>
          </p:nvCxnSpPr>
          <p:spPr>
            <a:xfrm rot="14445000">
              <a:off x="5820176" y="3875323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5" name="直接连接符 704"/>
            <p:cNvCxnSpPr/>
            <p:nvPr/>
          </p:nvCxnSpPr>
          <p:spPr>
            <a:xfrm rot="14580000">
              <a:off x="5800848" y="3839162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6" name="直接连接符 705"/>
            <p:cNvCxnSpPr/>
            <p:nvPr/>
          </p:nvCxnSpPr>
          <p:spPr>
            <a:xfrm rot="14715000">
              <a:off x="5782954" y="3802271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7" name="直接连接符 706"/>
            <p:cNvCxnSpPr/>
            <p:nvPr/>
          </p:nvCxnSpPr>
          <p:spPr>
            <a:xfrm rot="14850000">
              <a:off x="5766522" y="3764705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8" name="直接连接符 707"/>
            <p:cNvCxnSpPr/>
            <p:nvPr/>
          </p:nvCxnSpPr>
          <p:spPr>
            <a:xfrm rot="14985000">
              <a:off x="5751579" y="3726524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9" name="直接连接符 708"/>
            <p:cNvCxnSpPr/>
            <p:nvPr/>
          </p:nvCxnSpPr>
          <p:spPr>
            <a:xfrm rot="15120000">
              <a:off x="5738145" y="3687786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0" name="直接连接符 709"/>
            <p:cNvCxnSpPr/>
            <p:nvPr/>
          </p:nvCxnSpPr>
          <p:spPr>
            <a:xfrm rot="15255000">
              <a:off x="5726243" y="3648549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1" name="直接连接符 710"/>
            <p:cNvCxnSpPr/>
            <p:nvPr/>
          </p:nvCxnSpPr>
          <p:spPr>
            <a:xfrm rot="15390000">
              <a:off x="5715890" y="3608875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2" name="直接连接符 711"/>
            <p:cNvCxnSpPr/>
            <p:nvPr/>
          </p:nvCxnSpPr>
          <p:spPr>
            <a:xfrm rot="15525000">
              <a:off x="5707104" y="3568826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3" name="直接连接符 712"/>
            <p:cNvCxnSpPr/>
            <p:nvPr/>
          </p:nvCxnSpPr>
          <p:spPr>
            <a:xfrm rot="15660000">
              <a:off x="5699895" y="3528463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4" name="直接连接符 713"/>
            <p:cNvCxnSpPr/>
            <p:nvPr/>
          </p:nvCxnSpPr>
          <p:spPr>
            <a:xfrm rot="15795000">
              <a:off x="5694278" y="3487848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5" name="直接连接符 714"/>
            <p:cNvCxnSpPr/>
            <p:nvPr/>
          </p:nvCxnSpPr>
          <p:spPr>
            <a:xfrm rot="15930000">
              <a:off x="5690258" y="3447043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6" name="直接连接符 715"/>
            <p:cNvCxnSpPr/>
            <p:nvPr/>
          </p:nvCxnSpPr>
          <p:spPr>
            <a:xfrm rot="16065000">
              <a:off x="5687846" y="3406112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7" name="直接连接符 716"/>
            <p:cNvCxnSpPr/>
            <p:nvPr/>
          </p:nvCxnSpPr>
          <p:spPr>
            <a:xfrm rot="16335000">
              <a:off x="5687846" y="3324125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8" name="直接连接符 717"/>
            <p:cNvCxnSpPr/>
            <p:nvPr/>
          </p:nvCxnSpPr>
          <p:spPr>
            <a:xfrm rot="16470000">
              <a:off x="5690258" y="3283194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9" name="直接连接符 718"/>
            <p:cNvCxnSpPr/>
            <p:nvPr/>
          </p:nvCxnSpPr>
          <p:spPr>
            <a:xfrm rot="16605000">
              <a:off x="5694278" y="3242389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0" name="直接连接符 719"/>
            <p:cNvCxnSpPr/>
            <p:nvPr/>
          </p:nvCxnSpPr>
          <p:spPr>
            <a:xfrm rot="16740000">
              <a:off x="5699895" y="3201774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1" name="直接连接符 720"/>
            <p:cNvCxnSpPr/>
            <p:nvPr/>
          </p:nvCxnSpPr>
          <p:spPr>
            <a:xfrm rot="16875000">
              <a:off x="5707104" y="3161411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2" name="直接连接符 721"/>
            <p:cNvCxnSpPr/>
            <p:nvPr/>
          </p:nvCxnSpPr>
          <p:spPr>
            <a:xfrm rot="17010000">
              <a:off x="5715890" y="3121362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3" name="直接连接符 722"/>
            <p:cNvCxnSpPr/>
            <p:nvPr/>
          </p:nvCxnSpPr>
          <p:spPr>
            <a:xfrm rot="17145000">
              <a:off x="5726243" y="3081688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4" name="直接连接符 723"/>
            <p:cNvCxnSpPr/>
            <p:nvPr/>
          </p:nvCxnSpPr>
          <p:spPr>
            <a:xfrm rot="17280000">
              <a:off x="5738145" y="3042451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5" name="直接连接符 724"/>
            <p:cNvCxnSpPr/>
            <p:nvPr/>
          </p:nvCxnSpPr>
          <p:spPr>
            <a:xfrm rot="17415000">
              <a:off x="5751579" y="3003713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6" name="直接连接符 725"/>
            <p:cNvCxnSpPr/>
            <p:nvPr/>
          </p:nvCxnSpPr>
          <p:spPr>
            <a:xfrm rot="17550000">
              <a:off x="5766522" y="2965532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7" name="直接连接符 726"/>
            <p:cNvCxnSpPr/>
            <p:nvPr/>
          </p:nvCxnSpPr>
          <p:spPr>
            <a:xfrm rot="17685000">
              <a:off x="5782954" y="2927966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8" name="直接连接符 727"/>
            <p:cNvCxnSpPr/>
            <p:nvPr/>
          </p:nvCxnSpPr>
          <p:spPr>
            <a:xfrm rot="17820000">
              <a:off x="5800848" y="2891075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9" name="直接连接符 728"/>
            <p:cNvCxnSpPr/>
            <p:nvPr/>
          </p:nvCxnSpPr>
          <p:spPr>
            <a:xfrm rot="17955000">
              <a:off x="5820176" y="2854914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0" name="直接连接符 729"/>
            <p:cNvCxnSpPr/>
            <p:nvPr/>
          </p:nvCxnSpPr>
          <p:spPr>
            <a:xfrm rot="18090000">
              <a:off x="5840908" y="2819540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1" name="直接连接符 730"/>
            <p:cNvCxnSpPr/>
            <p:nvPr/>
          </p:nvCxnSpPr>
          <p:spPr>
            <a:xfrm rot="18225000">
              <a:off x="5863014" y="2785008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2" name="直接连接符 731"/>
            <p:cNvCxnSpPr/>
            <p:nvPr/>
          </p:nvCxnSpPr>
          <p:spPr>
            <a:xfrm rot="18360000">
              <a:off x="5886458" y="2751371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3" name="直接连接符 732"/>
            <p:cNvCxnSpPr/>
            <p:nvPr/>
          </p:nvCxnSpPr>
          <p:spPr>
            <a:xfrm rot="18495000">
              <a:off x="5911205" y="2718679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4" name="直接连接符 733"/>
            <p:cNvCxnSpPr/>
            <p:nvPr/>
          </p:nvCxnSpPr>
          <p:spPr>
            <a:xfrm rot="18630000">
              <a:off x="5937216" y="2686984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5" name="直接连接符 734"/>
            <p:cNvCxnSpPr/>
            <p:nvPr/>
          </p:nvCxnSpPr>
          <p:spPr>
            <a:xfrm rot="18765000">
              <a:off x="5964452" y="2656335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6" name="直接连接符 735"/>
            <p:cNvCxnSpPr/>
            <p:nvPr/>
          </p:nvCxnSpPr>
          <p:spPr>
            <a:xfrm rot="18900000">
              <a:off x="5992871" y="2626779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7" name="直接连接符 736"/>
            <p:cNvCxnSpPr/>
            <p:nvPr/>
          </p:nvCxnSpPr>
          <p:spPr>
            <a:xfrm rot="19035000">
              <a:off x="6022427" y="2598360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8" name="直接连接符 737"/>
            <p:cNvCxnSpPr/>
            <p:nvPr/>
          </p:nvCxnSpPr>
          <p:spPr>
            <a:xfrm rot="19170000">
              <a:off x="6053076" y="2571125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9" name="直接连接符 738"/>
            <p:cNvCxnSpPr/>
            <p:nvPr/>
          </p:nvCxnSpPr>
          <p:spPr>
            <a:xfrm rot="19305000">
              <a:off x="6084771" y="2545114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0" name="直接连接符 739"/>
            <p:cNvCxnSpPr/>
            <p:nvPr/>
          </p:nvCxnSpPr>
          <p:spPr>
            <a:xfrm rot="19440000">
              <a:off x="6117462" y="2520366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1" name="直接连接符 740"/>
            <p:cNvCxnSpPr/>
            <p:nvPr/>
          </p:nvCxnSpPr>
          <p:spPr>
            <a:xfrm rot="19575000">
              <a:off x="6151100" y="2496922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2" name="直接连接符 741"/>
            <p:cNvCxnSpPr/>
            <p:nvPr/>
          </p:nvCxnSpPr>
          <p:spPr>
            <a:xfrm rot="19710000">
              <a:off x="6185632" y="2474817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3" name="直接连接符 742"/>
            <p:cNvCxnSpPr/>
            <p:nvPr/>
          </p:nvCxnSpPr>
          <p:spPr>
            <a:xfrm rot="19845000">
              <a:off x="6221006" y="2454084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4" name="直接连接符 743"/>
            <p:cNvCxnSpPr/>
            <p:nvPr/>
          </p:nvCxnSpPr>
          <p:spPr>
            <a:xfrm rot="19980000">
              <a:off x="6257167" y="2434756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5" name="直接连接符 744"/>
            <p:cNvCxnSpPr/>
            <p:nvPr/>
          </p:nvCxnSpPr>
          <p:spPr>
            <a:xfrm rot="20115000">
              <a:off x="6294058" y="2416862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6" name="直接连接符 745"/>
            <p:cNvCxnSpPr/>
            <p:nvPr/>
          </p:nvCxnSpPr>
          <p:spPr>
            <a:xfrm rot="20250000">
              <a:off x="6331624" y="2400431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7" name="直接连接符 746"/>
            <p:cNvCxnSpPr/>
            <p:nvPr/>
          </p:nvCxnSpPr>
          <p:spPr>
            <a:xfrm rot="20385000">
              <a:off x="6369805" y="2385486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8" name="直接连接符 747"/>
            <p:cNvCxnSpPr/>
            <p:nvPr/>
          </p:nvCxnSpPr>
          <p:spPr>
            <a:xfrm rot="20520000">
              <a:off x="6408543" y="2372053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9" name="直接连接符 748"/>
            <p:cNvCxnSpPr/>
            <p:nvPr/>
          </p:nvCxnSpPr>
          <p:spPr>
            <a:xfrm rot="20655000">
              <a:off x="6447780" y="2360151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0" name="直接连接符 749"/>
            <p:cNvCxnSpPr/>
            <p:nvPr/>
          </p:nvCxnSpPr>
          <p:spPr>
            <a:xfrm rot="20790000">
              <a:off x="6487454" y="2349798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1" name="直接连接符 750"/>
            <p:cNvCxnSpPr/>
            <p:nvPr/>
          </p:nvCxnSpPr>
          <p:spPr>
            <a:xfrm rot="20925000">
              <a:off x="6527503" y="2341011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2" name="直接连接符 751"/>
            <p:cNvCxnSpPr/>
            <p:nvPr/>
          </p:nvCxnSpPr>
          <p:spPr>
            <a:xfrm rot="21060000">
              <a:off x="6567866" y="2333804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3" name="直接连接符 752"/>
            <p:cNvCxnSpPr/>
            <p:nvPr/>
          </p:nvCxnSpPr>
          <p:spPr>
            <a:xfrm rot="21195000">
              <a:off x="6608481" y="2328185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4" name="直接连接符 753"/>
            <p:cNvCxnSpPr/>
            <p:nvPr/>
          </p:nvCxnSpPr>
          <p:spPr>
            <a:xfrm rot="21330000">
              <a:off x="6649286" y="2324167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5" name="直接连接符 754"/>
            <p:cNvCxnSpPr/>
            <p:nvPr/>
          </p:nvCxnSpPr>
          <p:spPr>
            <a:xfrm rot="21465000">
              <a:off x="6690217" y="2321753"/>
              <a:ext cx="0" cy="122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86" name="组合 585"/>
            <p:cNvGrpSpPr/>
            <p:nvPr/>
          </p:nvGrpSpPr>
          <p:grpSpPr>
            <a:xfrm>
              <a:off x="5625619" y="2261924"/>
              <a:ext cx="2242715" cy="2273387"/>
              <a:chOff x="1701800" y="1311075"/>
              <a:chExt cx="2782317" cy="2820368"/>
            </a:xfrm>
          </p:grpSpPr>
          <p:grpSp>
            <p:nvGrpSpPr>
              <p:cNvPr id="587" name="组合 586"/>
              <p:cNvGrpSpPr/>
              <p:nvPr/>
            </p:nvGrpSpPr>
            <p:grpSpPr>
              <a:xfrm>
                <a:off x="1701800" y="2755900"/>
                <a:ext cx="2746508" cy="0"/>
                <a:chOff x="1701800" y="2755900"/>
                <a:chExt cx="2746508" cy="0"/>
              </a:xfrm>
            </p:grpSpPr>
            <p:cxnSp>
              <p:nvCxnSpPr>
                <p:cNvPr id="597" name="直接连接符 596"/>
                <p:cNvCxnSpPr/>
                <p:nvPr/>
              </p:nvCxnSpPr>
              <p:spPr>
                <a:xfrm flipH="1">
                  <a:off x="4185508" y="2755900"/>
                  <a:ext cx="262800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8" name="直接连接符 597"/>
                <p:cNvCxnSpPr/>
                <p:nvPr/>
              </p:nvCxnSpPr>
              <p:spPr>
                <a:xfrm>
                  <a:off x="1701800" y="2755900"/>
                  <a:ext cx="261951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88" name="组合 587"/>
              <p:cNvGrpSpPr/>
              <p:nvPr/>
            </p:nvGrpSpPr>
            <p:grpSpPr>
              <a:xfrm rot="5400000">
                <a:off x="1698625" y="2758189"/>
                <a:ext cx="2746508" cy="0"/>
                <a:chOff x="1701800" y="2755900"/>
                <a:chExt cx="2746508" cy="0"/>
              </a:xfrm>
            </p:grpSpPr>
            <p:cxnSp>
              <p:nvCxnSpPr>
                <p:cNvPr id="595" name="直接连接符 594"/>
                <p:cNvCxnSpPr/>
                <p:nvPr/>
              </p:nvCxnSpPr>
              <p:spPr>
                <a:xfrm flipH="1">
                  <a:off x="4185508" y="2755900"/>
                  <a:ext cx="262800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6" name="直接连接符 595"/>
                <p:cNvCxnSpPr/>
                <p:nvPr/>
              </p:nvCxnSpPr>
              <p:spPr>
                <a:xfrm>
                  <a:off x="1701800" y="2755900"/>
                  <a:ext cx="261951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89" name="组合 588"/>
              <p:cNvGrpSpPr/>
              <p:nvPr/>
            </p:nvGrpSpPr>
            <p:grpSpPr>
              <a:xfrm rot="2700000">
                <a:off x="1773163" y="2684329"/>
                <a:ext cx="2746508" cy="0"/>
                <a:chOff x="1701800" y="2755900"/>
                <a:chExt cx="2746508" cy="0"/>
              </a:xfrm>
            </p:grpSpPr>
            <p:cxnSp>
              <p:nvCxnSpPr>
                <p:cNvPr id="593" name="直接连接符 592"/>
                <p:cNvCxnSpPr/>
                <p:nvPr/>
              </p:nvCxnSpPr>
              <p:spPr>
                <a:xfrm flipH="1">
                  <a:off x="4185508" y="2755900"/>
                  <a:ext cx="262800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4" name="直接连接符 593"/>
                <p:cNvCxnSpPr/>
                <p:nvPr/>
              </p:nvCxnSpPr>
              <p:spPr>
                <a:xfrm>
                  <a:off x="1701800" y="2755900"/>
                  <a:ext cx="261951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90" name="组合 589"/>
              <p:cNvGrpSpPr/>
              <p:nvPr/>
            </p:nvGrpSpPr>
            <p:grpSpPr>
              <a:xfrm rot="18900000" flipH="1">
                <a:off x="1737609" y="2793679"/>
                <a:ext cx="2746508" cy="0"/>
                <a:chOff x="1701800" y="2755900"/>
                <a:chExt cx="2746508" cy="0"/>
              </a:xfrm>
            </p:grpSpPr>
            <p:cxnSp>
              <p:nvCxnSpPr>
                <p:cNvPr id="591" name="直接连接符 590"/>
                <p:cNvCxnSpPr/>
                <p:nvPr/>
              </p:nvCxnSpPr>
              <p:spPr>
                <a:xfrm flipH="1">
                  <a:off x="4185508" y="2755900"/>
                  <a:ext cx="262800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2" name="直接连接符 591"/>
                <p:cNvCxnSpPr/>
                <p:nvPr/>
              </p:nvCxnSpPr>
              <p:spPr>
                <a:xfrm>
                  <a:off x="1701800" y="2755900"/>
                  <a:ext cx="261951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946" name="文本框 945"/>
            <p:cNvSpPr txBox="1"/>
            <p:nvPr/>
          </p:nvSpPr>
          <p:spPr>
            <a:xfrm>
              <a:off x="6136694" y="2836615"/>
              <a:ext cx="1264404" cy="8308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rgbClr val="01ACBE"/>
                  </a:solidFill>
                  <a:latin typeface="Impact" panose="020B0806030902050204" pitchFamily="34" charset="0"/>
                </a:rPr>
                <a:t>50</a:t>
              </a:r>
              <a:r>
                <a:rPr lang="en-US" altLang="zh-CN" sz="2000" dirty="0">
                  <a:solidFill>
                    <a:srgbClr val="01ACBE"/>
                  </a:solidFill>
                  <a:latin typeface="Impact" panose="020B0806030902050204" pitchFamily="34" charset="0"/>
                </a:rPr>
                <a:t>%</a:t>
              </a:r>
              <a:endParaRPr lang="zh-CN" altLang="en-US" sz="3600" dirty="0">
                <a:solidFill>
                  <a:srgbClr val="01ACBE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1300" name="组合 1299"/>
            <p:cNvGrpSpPr/>
            <p:nvPr/>
          </p:nvGrpSpPr>
          <p:grpSpPr>
            <a:xfrm>
              <a:off x="5994168" y="3438037"/>
              <a:ext cx="1487353" cy="4944"/>
              <a:chOff x="4348478" y="2336853"/>
              <a:chExt cx="1400060" cy="3846"/>
            </a:xfrm>
          </p:grpSpPr>
          <p:cxnSp>
            <p:nvCxnSpPr>
              <p:cNvPr id="1301" name="直接连接符 1300"/>
              <p:cNvCxnSpPr/>
              <p:nvPr/>
            </p:nvCxnSpPr>
            <p:spPr>
              <a:xfrm>
                <a:off x="4348478" y="2336853"/>
                <a:ext cx="1400060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02" name="直接连接符 1301"/>
              <p:cNvCxnSpPr/>
              <p:nvPr/>
            </p:nvCxnSpPr>
            <p:spPr>
              <a:xfrm>
                <a:off x="4818231" y="2340699"/>
                <a:ext cx="426935" cy="0"/>
              </a:xfrm>
              <a:prstGeom prst="line">
                <a:avLst/>
              </a:prstGeom>
              <a:ln w="381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60" name="文本框 559"/>
            <p:cNvSpPr txBox="1"/>
            <p:nvPr/>
          </p:nvSpPr>
          <p:spPr>
            <a:xfrm>
              <a:off x="5966087" y="3467200"/>
              <a:ext cx="150038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1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1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743189" y="2809660"/>
            <a:ext cx="2341744" cy="2341744"/>
            <a:chOff x="8743189" y="2258128"/>
            <a:chExt cx="2341744" cy="2341744"/>
          </a:xfrm>
        </p:grpSpPr>
        <p:grpSp>
          <p:nvGrpSpPr>
            <p:cNvPr id="542" name="组合 541"/>
            <p:cNvGrpSpPr/>
            <p:nvPr/>
          </p:nvGrpSpPr>
          <p:grpSpPr>
            <a:xfrm>
              <a:off x="8743189" y="2258128"/>
              <a:ext cx="2341744" cy="2341744"/>
              <a:chOff x="2329031" y="904800"/>
              <a:chExt cx="2752780" cy="2752780"/>
            </a:xfrm>
          </p:grpSpPr>
          <p:sp>
            <p:nvSpPr>
              <p:cNvPr id="543" name="椭圆 542"/>
              <p:cNvSpPr/>
              <p:nvPr/>
            </p:nvSpPr>
            <p:spPr>
              <a:xfrm>
                <a:off x="2329031" y="904800"/>
                <a:ext cx="2752780" cy="275278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 w="317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tx1">
                        <a:lumMod val="65000"/>
                        <a:lumOff val="3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innerShdw blurRad="127000" dist="101600" dir="13500000">
                  <a:prstClr val="black">
                    <a:alpha val="6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44" name="椭圆 543"/>
              <p:cNvSpPr/>
              <p:nvPr/>
            </p:nvSpPr>
            <p:spPr>
              <a:xfrm>
                <a:off x="2490959" y="1059959"/>
                <a:ext cx="2431374" cy="2431374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 w="31750">
                <a:gradFill flip="none" rotWithShape="1"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tx1">
                        <a:lumMod val="65000"/>
                        <a:lumOff val="3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101600" dist="50800" dir="2700000" algn="tl" rotWithShape="0">
                  <a:prstClr val="black">
                    <a:alpha val="5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cxnSp>
          <p:nvCxnSpPr>
            <p:cNvPr id="773" name="直接连接符 772"/>
            <p:cNvCxnSpPr/>
            <p:nvPr/>
          </p:nvCxnSpPr>
          <p:spPr>
            <a:xfrm>
              <a:off x="9922981" y="2497186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4" name="直接连接符 773"/>
            <p:cNvCxnSpPr/>
            <p:nvPr/>
          </p:nvCxnSpPr>
          <p:spPr>
            <a:xfrm rot="135000">
              <a:off x="9957945" y="2497872"/>
              <a:ext cx="0" cy="104775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5" name="直接连接符 774"/>
            <p:cNvCxnSpPr/>
            <p:nvPr/>
          </p:nvCxnSpPr>
          <p:spPr>
            <a:xfrm rot="270000">
              <a:off x="9992855" y="2499931"/>
              <a:ext cx="0" cy="104775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6" name="直接连接符 775"/>
            <p:cNvCxnSpPr/>
            <p:nvPr/>
          </p:nvCxnSpPr>
          <p:spPr>
            <a:xfrm rot="405000">
              <a:off x="10027658" y="2503358"/>
              <a:ext cx="0" cy="104775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7" name="直接连接符 776"/>
            <p:cNvCxnSpPr/>
            <p:nvPr/>
          </p:nvCxnSpPr>
          <p:spPr>
            <a:xfrm rot="540000">
              <a:off x="10062298" y="2508150"/>
              <a:ext cx="0" cy="104775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8" name="直接连接符 777"/>
            <p:cNvCxnSpPr/>
            <p:nvPr/>
          </p:nvCxnSpPr>
          <p:spPr>
            <a:xfrm rot="675000">
              <a:off x="10096725" y="2514299"/>
              <a:ext cx="0" cy="104775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9" name="直接连接符 778"/>
            <p:cNvCxnSpPr/>
            <p:nvPr/>
          </p:nvCxnSpPr>
          <p:spPr>
            <a:xfrm rot="810000">
              <a:off x="10130883" y="2521793"/>
              <a:ext cx="0" cy="104775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0" name="直接连接符 779"/>
            <p:cNvCxnSpPr/>
            <p:nvPr/>
          </p:nvCxnSpPr>
          <p:spPr>
            <a:xfrm rot="945000">
              <a:off x="10164721" y="2530622"/>
              <a:ext cx="0" cy="104775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1" name="直接连接符 780"/>
            <p:cNvCxnSpPr/>
            <p:nvPr/>
          </p:nvCxnSpPr>
          <p:spPr>
            <a:xfrm rot="1080000">
              <a:off x="10198187" y="2540774"/>
              <a:ext cx="0" cy="104775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2" name="直接连接符 781"/>
            <p:cNvCxnSpPr/>
            <p:nvPr/>
          </p:nvCxnSpPr>
          <p:spPr>
            <a:xfrm rot="1215000">
              <a:off x="10231227" y="2552232"/>
              <a:ext cx="0" cy="104775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3" name="直接连接符 782"/>
            <p:cNvCxnSpPr/>
            <p:nvPr/>
          </p:nvCxnSpPr>
          <p:spPr>
            <a:xfrm rot="1350000">
              <a:off x="10263793" y="2564977"/>
              <a:ext cx="0" cy="104775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4" name="直接连接符 783"/>
            <p:cNvCxnSpPr/>
            <p:nvPr/>
          </p:nvCxnSpPr>
          <p:spPr>
            <a:xfrm rot="1485000">
              <a:off x="10295833" y="2578991"/>
              <a:ext cx="0" cy="104775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5" name="直接连接符 784"/>
            <p:cNvCxnSpPr/>
            <p:nvPr/>
          </p:nvCxnSpPr>
          <p:spPr>
            <a:xfrm rot="1620000">
              <a:off x="10327297" y="2594253"/>
              <a:ext cx="0" cy="104775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6" name="直接连接符 785"/>
            <p:cNvCxnSpPr/>
            <p:nvPr/>
          </p:nvCxnSpPr>
          <p:spPr>
            <a:xfrm rot="1755000">
              <a:off x="10358140" y="2610739"/>
              <a:ext cx="0" cy="104775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7" name="直接连接符 786"/>
            <p:cNvCxnSpPr/>
            <p:nvPr/>
          </p:nvCxnSpPr>
          <p:spPr>
            <a:xfrm rot="1890000">
              <a:off x="10388311" y="2628423"/>
              <a:ext cx="0" cy="104775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8" name="直接连接符 787"/>
            <p:cNvCxnSpPr/>
            <p:nvPr/>
          </p:nvCxnSpPr>
          <p:spPr>
            <a:xfrm rot="2025000">
              <a:off x="10417764" y="2647276"/>
              <a:ext cx="0" cy="104775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9" name="直接连接符 788"/>
            <p:cNvCxnSpPr/>
            <p:nvPr/>
          </p:nvCxnSpPr>
          <p:spPr>
            <a:xfrm rot="2160000">
              <a:off x="10446454" y="2667271"/>
              <a:ext cx="0" cy="104775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0" name="直接连接符 789"/>
            <p:cNvCxnSpPr/>
            <p:nvPr/>
          </p:nvCxnSpPr>
          <p:spPr>
            <a:xfrm rot="2295000">
              <a:off x="10474336" y="2688378"/>
              <a:ext cx="0" cy="104775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1" name="直接连接符 790"/>
            <p:cNvCxnSpPr/>
            <p:nvPr/>
          </p:nvCxnSpPr>
          <p:spPr>
            <a:xfrm rot="2430000">
              <a:off x="10501369" y="2710565"/>
              <a:ext cx="0" cy="104775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2" name="直接连接符 791"/>
            <p:cNvCxnSpPr/>
            <p:nvPr/>
          </p:nvCxnSpPr>
          <p:spPr>
            <a:xfrm rot="2565000">
              <a:off x="10527510" y="2733794"/>
              <a:ext cx="0" cy="104775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3" name="直接连接符 792"/>
            <p:cNvCxnSpPr/>
            <p:nvPr/>
          </p:nvCxnSpPr>
          <p:spPr>
            <a:xfrm rot="2700000">
              <a:off x="10552719" y="2758033"/>
              <a:ext cx="0" cy="104775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4" name="直接连接符 793"/>
            <p:cNvCxnSpPr/>
            <p:nvPr/>
          </p:nvCxnSpPr>
          <p:spPr>
            <a:xfrm rot="2835000">
              <a:off x="10576958" y="2783241"/>
              <a:ext cx="0" cy="104775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5" name="直接连接符 794"/>
            <p:cNvCxnSpPr/>
            <p:nvPr/>
          </p:nvCxnSpPr>
          <p:spPr>
            <a:xfrm rot="2970000">
              <a:off x="10600188" y="2809382"/>
              <a:ext cx="0" cy="104775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6" name="直接连接符 795"/>
            <p:cNvCxnSpPr/>
            <p:nvPr/>
          </p:nvCxnSpPr>
          <p:spPr>
            <a:xfrm rot="3105000">
              <a:off x="10622373" y="2836415"/>
              <a:ext cx="0" cy="104775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7" name="直接连接符 796"/>
            <p:cNvCxnSpPr/>
            <p:nvPr/>
          </p:nvCxnSpPr>
          <p:spPr>
            <a:xfrm rot="3240000">
              <a:off x="10643480" y="2864298"/>
              <a:ext cx="0" cy="104775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8" name="直接连接符 797"/>
            <p:cNvCxnSpPr/>
            <p:nvPr/>
          </p:nvCxnSpPr>
          <p:spPr>
            <a:xfrm rot="3375000">
              <a:off x="10663475" y="2892989"/>
              <a:ext cx="0" cy="104775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9" name="直接连接符 798"/>
            <p:cNvCxnSpPr/>
            <p:nvPr/>
          </p:nvCxnSpPr>
          <p:spPr>
            <a:xfrm rot="3510000">
              <a:off x="10682329" y="2922441"/>
              <a:ext cx="0" cy="104775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0" name="直接连接符 799"/>
            <p:cNvCxnSpPr/>
            <p:nvPr/>
          </p:nvCxnSpPr>
          <p:spPr>
            <a:xfrm rot="3645000">
              <a:off x="10700012" y="2952613"/>
              <a:ext cx="0" cy="104775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1" name="直接连接符 800"/>
            <p:cNvCxnSpPr/>
            <p:nvPr/>
          </p:nvCxnSpPr>
          <p:spPr>
            <a:xfrm rot="3780000">
              <a:off x="10716498" y="2983454"/>
              <a:ext cx="0" cy="104775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2" name="直接连接符 801"/>
            <p:cNvCxnSpPr/>
            <p:nvPr/>
          </p:nvCxnSpPr>
          <p:spPr>
            <a:xfrm rot="3915000">
              <a:off x="10731760" y="3014919"/>
              <a:ext cx="0" cy="104775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3" name="直接连接符 802"/>
            <p:cNvCxnSpPr/>
            <p:nvPr/>
          </p:nvCxnSpPr>
          <p:spPr>
            <a:xfrm rot="4050000">
              <a:off x="10745774" y="3046959"/>
              <a:ext cx="0" cy="104775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4" name="直接连接符 803"/>
            <p:cNvCxnSpPr/>
            <p:nvPr/>
          </p:nvCxnSpPr>
          <p:spPr>
            <a:xfrm rot="4185000">
              <a:off x="10758519" y="3079524"/>
              <a:ext cx="0" cy="104775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5" name="直接连接符 804"/>
            <p:cNvCxnSpPr/>
            <p:nvPr/>
          </p:nvCxnSpPr>
          <p:spPr>
            <a:xfrm rot="4320000">
              <a:off x="10769977" y="3112565"/>
              <a:ext cx="0" cy="104775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6" name="直接连接符 805"/>
            <p:cNvCxnSpPr/>
            <p:nvPr/>
          </p:nvCxnSpPr>
          <p:spPr>
            <a:xfrm rot="4455000">
              <a:off x="10780129" y="3146030"/>
              <a:ext cx="0" cy="104775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7" name="直接连接符 806"/>
            <p:cNvCxnSpPr/>
            <p:nvPr/>
          </p:nvCxnSpPr>
          <p:spPr>
            <a:xfrm rot="4590000">
              <a:off x="10788959" y="3179868"/>
              <a:ext cx="0" cy="104775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8" name="直接连接符 807"/>
            <p:cNvCxnSpPr/>
            <p:nvPr/>
          </p:nvCxnSpPr>
          <p:spPr>
            <a:xfrm rot="4725000">
              <a:off x="10796453" y="3214027"/>
              <a:ext cx="0" cy="104775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9" name="直接连接符 808"/>
            <p:cNvCxnSpPr/>
            <p:nvPr/>
          </p:nvCxnSpPr>
          <p:spPr>
            <a:xfrm rot="4860000">
              <a:off x="10802601" y="3248453"/>
              <a:ext cx="0" cy="104775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0" name="直接连接符 809"/>
            <p:cNvCxnSpPr/>
            <p:nvPr/>
          </p:nvCxnSpPr>
          <p:spPr>
            <a:xfrm rot="4995000">
              <a:off x="10807393" y="3283095"/>
              <a:ext cx="0" cy="104775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1" name="直接连接符 810"/>
            <p:cNvCxnSpPr/>
            <p:nvPr/>
          </p:nvCxnSpPr>
          <p:spPr>
            <a:xfrm rot="5130000">
              <a:off x="10810820" y="3317897"/>
              <a:ext cx="0" cy="104775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2" name="直接连接符 811"/>
            <p:cNvCxnSpPr/>
            <p:nvPr/>
          </p:nvCxnSpPr>
          <p:spPr>
            <a:xfrm rot="5265000">
              <a:off x="10812879" y="3352807"/>
              <a:ext cx="0" cy="104775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3" name="直接连接符 812"/>
            <p:cNvCxnSpPr/>
            <p:nvPr/>
          </p:nvCxnSpPr>
          <p:spPr>
            <a:xfrm rot="5535000">
              <a:off x="10812879" y="3422735"/>
              <a:ext cx="0" cy="104775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4" name="直接连接符 813"/>
            <p:cNvCxnSpPr/>
            <p:nvPr/>
          </p:nvCxnSpPr>
          <p:spPr>
            <a:xfrm rot="5670000">
              <a:off x="10810820" y="3457646"/>
              <a:ext cx="0" cy="104775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5" name="直接连接符 814"/>
            <p:cNvCxnSpPr/>
            <p:nvPr/>
          </p:nvCxnSpPr>
          <p:spPr>
            <a:xfrm rot="5805000">
              <a:off x="10807393" y="3492448"/>
              <a:ext cx="0" cy="104775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6" name="直接连接符 815"/>
            <p:cNvCxnSpPr/>
            <p:nvPr/>
          </p:nvCxnSpPr>
          <p:spPr>
            <a:xfrm rot="5940000">
              <a:off x="10802601" y="3527090"/>
              <a:ext cx="0" cy="104775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7" name="直接连接符 816"/>
            <p:cNvCxnSpPr/>
            <p:nvPr/>
          </p:nvCxnSpPr>
          <p:spPr>
            <a:xfrm rot="6075000">
              <a:off x="10796453" y="3561516"/>
              <a:ext cx="0" cy="104775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8" name="直接连接符 817"/>
            <p:cNvCxnSpPr/>
            <p:nvPr/>
          </p:nvCxnSpPr>
          <p:spPr>
            <a:xfrm rot="6210000">
              <a:off x="10788959" y="3595674"/>
              <a:ext cx="0" cy="104775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9" name="直接连接符 818"/>
            <p:cNvCxnSpPr/>
            <p:nvPr/>
          </p:nvCxnSpPr>
          <p:spPr>
            <a:xfrm rot="6345000">
              <a:off x="10780129" y="3629512"/>
              <a:ext cx="0" cy="104775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0" name="直接连接符 819"/>
            <p:cNvCxnSpPr/>
            <p:nvPr/>
          </p:nvCxnSpPr>
          <p:spPr>
            <a:xfrm rot="6480000">
              <a:off x="10769977" y="3662977"/>
              <a:ext cx="0" cy="104775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1" name="直接连接符 820"/>
            <p:cNvCxnSpPr/>
            <p:nvPr/>
          </p:nvCxnSpPr>
          <p:spPr>
            <a:xfrm rot="6615000">
              <a:off x="10758519" y="3696018"/>
              <a:ext cx="0" cy="104775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2" name="直接连接符 821"/>
            <p:cNvCxnSpPr/>
            <p:nvPr/>
          </p:nvCxnSpPr>
          <p:spPr>
            <a:xfrm rot="6750000">
              <a:off x="10745774" y="3728584"/>
              <a:ext cx="0" cy="104775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3" name="直接连接符 822"/>
            <p:cNvCxnSpPr/>
            <p:nvPr/>
          </p:nvCxnSpPr>
          <p:spPr>
            <a:xfrm rot="6885000">
              <a:off x="10731760" y="3760624"/>
              <a:ext cx="0" cy="104775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4" name="直接连接符 823"/>
            <p:cNvCxnSpPr/>
            <p:nvPr/>
          </p:nvCxnSpPr>
          <p:spPr>
            <a:xfrm rot="7020000">
              <a:off x="10716498" y="3792089"/>
              <a:ext cx="0" cy="104775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5" name="直接连接符 824"/>
            <p:cNvCxnSpPr/>
            <p:nvPr/>
          </p:nvCxnSpPr>
          <p:spPr>
            <a:xfrm rot="7155000">
              <a:off x="10700012" y="3822930"/>
              <a:ext cx="0" cy="104775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6" name="直接连接符 825"/>
            <p:cNvCxnSpPr/>
            <p:nvPr/>
          </p:nvCxnSpPr>
          <p:spPr>
            <a:xfrm rot="7290000">
              <a:off x="10682329" y="3853101"/>
              <a:ext cx="0" cy="104775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7" name="直接连接符 826"/>
            <p:cNvCxnSpPr/>
            <p:nvPr/>
          </p:nvCxnSpPr>
          <p:spPr>
            <a:xfrm rot="7425000">
              <a:off x="10663475" y="3882554"/>
              <a:ext cx="0" cy="104775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8" name="直接连接符 827"/>
            <p:cNvCxnSpPr/>
            <p:nvPr/>
          </p:nvCxnSpPr>
          <p:spPr>
            <a:xfrm rot="7560000">
              <a:off x="10643480" y="3911244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9" name="直接连接符 828"/>
            <p:cNvCxnSpPr/>
            <p:nvPr/>
          </p:nvCxnSpPr>
          <p:spPr>
            <a:xfrm rot="7695000">
              <a:off x="10622373" y="3939126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0" name="直接连接符 829"/>
            <p:cNvCxnSpPr/>
            <p:nvPr/>
          </p:nvCxnSpPr>
          <p:spPr>
            <a:xfrm rot="7830000">
              <a:off x="10600188" y="3966161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1" name="直接连接符 830"/>
            <p:cNvCxnSpPr/>
            <p:nvPr/>
          </p:nvCxnSpPr>
          <p:spPr>
            <a:xfrm rot="7965000">
              <a:off x="10576958" y="3992301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2" name="直接连接符 831"/>
            <p:cNvCxnSpPr/>
            <p:nvPr/>
          </p:nvCxnSpPr>
          <p:spPr>
            <a:xfrm rot="8100000">
              <a:off x="10552719" y="4017510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3" name="直接连接符 832"/>
            <p:cNvCxnSpPr/>
            <p:nvPr/>
          </p:nvCxnSpPr>
          <p:spPr>
            <a:xfrm rot="8235000">
              <a:off x="10527510" y="4041748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4" name="直接连接符 833"/>
            <p:cNvCxnSpPr/>
            <p:nvPr/>
          </p:nvCxnSpPr>
          <p:spPr>
            <a:xfrm rot="8370000">
              <a:off x="10501369" y="4064978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5" name="直接连接符 834"/>
            <p:cNvCxnSpPr/>
            <p:nvPr/>
          </p:nvCxnSpPr>
          <p:spPr>
            <a:xfrm rot="8505000">
              <a:off x="10474336" y="4087163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6" name="直接连接符 835"/>
            <p:cNvCxnSpPr/>
            <p:nvPr/>
          </p:nvCxnSpPr>
          <p:spPr>
            <a:xfrm rot="8640000">
              <a:off x="10446454" y="4108270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7" name="直接连接符 836"/>
            <p:cNvCxnSpPr/>
            <p:nvPr/>
          </p:nvCxnSpPr>
          <p:spPr>
            <a:xfrm rot="8775000">
              <a:off x="10417764" y="4128266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8" name="直接连接符 837"/>
            <p:cNvCxnSpPr/>
            <p:nvPr/>
          </p:nvCxnSpPr>
          <p:spPr>
            <a:xfrm rot="8910000">
              <a:off x="10388311" y="4147120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9" name="直接连接符 838"/>
            <p:cNvCxnSpPr/>
            <p:nvPr/>
          </p:nvCxnSpPr>
          <p:spPr>
            <a:xfrm rot="9045000">
              <a:off x="10358140" y="4164804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0" name="直接连接符 839"/>
            <p:cNvCxnSpPr/>
            <p:nvPr/>
          </p:nvCxnSpPr>
          <p:spPr>
            <a:xfrm rot="9180000">
              <a:off x="10327297" y="4181288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1" name="直接连接符 840"/>
            <p:cNvCxnSpPr/>
            <p:nvPr/>
          </p:nvCxnSpPr>
          <p:spPr>
            <a:xfrm rot="9315000">
              <a:off x="10295833" y="4196550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2" name="直接连接符 841"/>
            <p:cNvCxnSpPr/>
            <p:nvPr/>
          </p:nvCxnSpPr>
          <p:spPr>
            <a:xfrm rot="9450000">
              <a:off x="10263793" y="4210566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3" name="直接连接符 842"/>
            <p:cNvCxnSpPr/>
            <p:nvPr/>
          </p:nvCxnSpPr>
          <p:spPr>
            <a:xfrm rot="9585000">
              <a:off x="10231227" y="4223311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4" name="直接连接符 843"/>
            <p:cNvCxnSpPr/>
            <p:nvPr/>
          </p:nvCxnSpPr>
          <p:spPr>
            <a:xfrm rot="9720000">
              <a:off x="10198187" y="4234768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5" name="直接连接符 844"/>
            <p:cNvCxnSpPr/>
            <p:nvPr/>
          </p:nvCxnSpPr>
          <p:spPr>
            <a:xfrm rot="9855000">
              <a:off x="10164721" y="4244920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6" name="直接连接符 845"/>
            <p:cNvCxnSpPr/>
            <p:nvPr/>
          </p:nvCxnSpPr>
          <p:spPr>
            <a:xfrm rot="9990000">
              <a:off x="10130883" y="4253750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7" name="直接连接符 846"/>
            <p:cNvCxnSpPr/>
            <p:nvPr/>
          </p:nvCxnSpPr>
          <p:spPr>
            <a:xfrm rot="10125000">
              <a:off x="10096725" y="4261244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8" name="直接连接符 847"/>
            <p:cNvCxnSpPr/>
            <p:nvPr/>
          </p:nvCxnSpPr>
          <p:spPr>
            <a:xfrm rot="10260000">
              <a:off x="10062298" y="4267391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9" name="直接连接符 848"/>
            <p:cNvCxnSpPr/>
            <p:nvPr/>
          </p:nvCxnSpPr>
          <p:spPr>
            <a:xfrm rot="10395000">
              <a:off x="10027658" y="4272183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0" name="直接连接符 849"/>
            <p:cNvCxnSpPr/>
            <p:nvPr/>
          </p:nvCxnSpPr>
          <p:spPr>
            <a:xfrm rot="10530000">
              <a:off x="9992855" y="4275611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1" name="直接连接符 850"/>
            <p:cNvCxnSpPr/>
            <p:nvPr/>
          </p:nvCxnSpPr>
          <p:spPr>
            <a:xfrm rot="10665000">
              <a:off x="9957945" y="4277669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2" name="直接连接符 851"/>
            <p:cNvCxnSpPr/>
            <p:nvPr/>
          </p:nvCxnSpPr>
          <p:spPr>
            <a:xfrm rot="10935000">
              <a:off x="9888017" y="4277669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3" name="直接连接符 852"/>
            <p:cNvCxnSpPr/>
            <p:nvPr/>
          </p:nvCxnSpPr>
          <p:spPr>
            <a:xfrm rot="11070000">
              <a:off x="9853107" y="4275611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4" name="直接连接符 853"/>
            <p:cNvCxnSpPr/>
            <p:nvPr/>
          </p:nvCxnSpPr>
          <p:spPr>
            <a:xfrm rot="11205000">
              <a:off x="9818303" y="4272183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5" name="直接连接符 854"/>
            <p:cNvCxnSpPr/>
            <p:nvPr/>
          </p:nvCxnSpPr>
          <p:spPr>
            <a:xfrm rot="11340000">
              <a:off x="9783663" y="4267391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6" name="直接连接符 855"/>
            <p:cNvCxnSpPr/>
            <p:nvPr/>
          </p:nvCxnSpPr>
          <p:spPr>
            <a:xfrm rot="11475000">
              <a:off x="9749236" y="4261244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7" name="直接连接符 856"/>
            <p:cNvCxnSpPr/>
            <p:nvPr/>
          </p:nvCxnSpPr>
          <p:spPr>
            <a:xfrm rot="11610000">
              <a:off x="9715078" y="4253750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8" name="直接连接符 857"/>
            <p:cNvCxnSpPr/>
            <p:nvPr/>
          </p:nvCxnSpPr>
          <p:spPr>
            <a:xfrm rot="11745000">
              <a:off x="9681240" y="4244920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9" name="直接连接符 858"/>
            <p:cNvCxnSpPr/>
            <p:nvPr/>
          </p:nvCxnSpPr>
          <p:spPr>
            <a:xfrm rot="11880000">
              <a:off x="9647774" y="4234768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0" name="直接连接符 859"/>
            <p:cNvCxnSpPr/>
            <p:nvPr/>
          </p:nvCxnSpPr>
          <p:spPr>
            <a:xfrm rot="12015000">
              <a:off x="9614734" y="4223311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1" name="直接连接符 860"/>
            <p:cNvCxnSpPr/>
            <p:nvPr/>
          </p:nvCxnSpPr>
          <p:spPr>
            <a:xfrm rot="12150000">
              <a:off x="9582169" y="4210566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2" name="直接连接符 861"/>
            <p:cNvCxnSpPr/>
            <p:nvPr/>
          </p:nvCxnSpPr>
          <p:spPr>
            <a:xfrm rot="12285000">
              <a:off x="9550128" y="4196550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3" name="直接连接符 862"/>
            <p:cNvCxnSpPr/>
            <p:nvPr/>
          </p:nvCxnSpPr>
          <p:spPr>
            <a:xfrm rot="12420000">
              <a:off x="9518664" y="4181288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4" name="直接连接符 863"/>
            <p:cNvCxnSpPr/>
            <p:nvPr/>
          </p:nvCxnSpPr>
          <p:spPr>
            <a:xfrm rot="12555000">
              <a:off x="9487821" y="4164804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5" name="直接连接符 864"/>
            <p:cNvCxnSpPr/>
            <p:nvPr/>
          </p:nvCxnSpPr>
          <p:spPr>
            <a:xfrm rot="12690000">
              <a:off x="9457651" y="4147120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6" name="直接连接符 865"/>
            <p:cNvCxnSpPr/>
            <p:nvPr/>
          </p:nvCxnSpPr>
          <p:spPr>
            <a:xfrm rot="12825000">
              <a:off x="9428197" y="4128266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7" name="直接连接符 866"/>
            <p:cNvCxnSpPr/>
            <p:nvPr/>
          </p:nvCxnSpPr>
          <p:spPr>
            <a:xfrm rot="12960000">
              <a:off x="9399507" y="4108270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8" name="直接连接符 867"/>
            <p:cNvCxnSpPr/>
            <p:nvPr/>
          </p:nvCxnSpPr>
          <p:spPr>
            <a:xfrm rot="13095000">
              <a:off x="9371625" y="4087163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9" name="直接连接符 868"/>
            <p:cNvCxnSpPr/>
            <p:nvPr/>
          </p:nvCxnSpPr>
          <p:spPr>
            <a:xfrm rot="13230000">
              <a:off x="9344592" y="4064978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0" name="直接连接符 869"/>
            <p:cNvCxnSpPr/>
            <p:nvPr/>
          </p:nvCxnSpPr>
          <p:spPr>
            <a:xfrm rot="13365000">
              <a:off x="9318451" y="4041748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1" name="直接连接符 870"/>
            <p:cNvCxnSpPr/>
            <p:nvPr/>
          </p:nvCxnSpPr>
          <p:spPr>
            <a:xfrm rot="13500000">
              <a:off x="9293243" y="4017510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2" name="直接连接符 871"/>
            <p:cNvCxnSpPr/>
            <p:nvPr/>
          </p:nvCxnSpPr>
          <p:spPr>
            <a:xfrm rot="13635000">
              <a:off x="9269004" y="3992301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3" name="直接连接符 872"/>
            <p:cNvCxnSpPr/>
            <p:nvPr/>
          </p:nvCxnSpPr>
          <p:spPr>
            <a:xfrm rot="13770000">
              <a:off x="9245774" y="3966161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4" name="直接连接符 873"/>
            <p:cNvCxnSpPr/>
            <p:nvPr/>
          </p:nvCxnSpPr>
          <p:spPr>
            <a:xfrm rot="13905000">
              <a:off x="9223588" y="3939126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5" name="直接连接符 874"/>
            <p:cNvCxnSpPr/>
            <p:nvPr/>
          </p:nvCxnSpPr>
          <p:spPr>
            <a:xfrm rot="14040000">
              <a:off x="9202481" y="3911244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6" name="直接连接符 875"/>
            <p:cNvCxnSpPr/>
            <p:nvPr/>
          </p:nvCxnSpPr>
          <p:spPr>
            <a:xfrm rot="14175000">
              <a:off x="9182486" y="3882554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7" name="直接连接符 876"/>
            <p:cNvCxnSpPr/>
            <p:nvPr/>
          </p:nvCxnSpPr>
          <p:spPr>
            <a:xfrm rot="14310000">
              <a:off x="9163633" y="3853101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8" name="直接连接符 877"/>
            <p:cNvCxnSpPr/>
            <p:nvPr/>
          </p:nvCxnSpPr>
          <p:spPr>
            <a:xfrm rot="14445000">
              <a:off x="9145949" y="3822930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9" name="直接连接符 878"/>
            <p:cNvCxnSpPr/>
            <p:nvPr/>
          </p:nvCxnSpPr>
          <p:spPr>
            <a:xfrm rot="14580000">
              <a:off x="9129463" y="3792089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0" name="直接连接符 879"/>
            <p:cNvCxnSpPr/>
            <p:nvPr/>
          </p:nvCxnSpPr>
          <p:spPr>
            <a:xfrm rot="14715000">
              <a:off x="9114201" y="3760624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1" name="直接连接符 880"/>
            <p:cNvCxnSpPr/>
            <p:nvPr/>
          </p:nvCxnSpPr>
          <p:spPr>
            <a:xfrm rot="14850000">
              <a:off x="9100187" y="3728584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2" name="直接连接符 881"/>
            <p:cNvCxnSpPr/>
            <p:nvPr/>
          </p:nvCxnSpPr>
          <p:spPr>
            <a:xfrm rot="14985000">
              <a:off x="9087442" y="3696018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3" name="直接连接符 882"/>
            <p:cNvCxnSpPr/>
            <p:nvPr/>
          </p:nvCxnSpPr>
          <p:spPr>
            <a:xfrm rot="15120000">
              <a:off x="9075984" y="3662977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4" name="直接连接符 883"/>
            <p:cNvCxnSpPr/>
            <p:nvPr/>
          </p:nvCxnSpPr>
          <p:spPr>
            <a:xfrm rot="15255000">
              <a:off x="9065832" y="3629512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5" name="直接连接符 884"/>
            <p:cNvCxnSpPr/>
            <p:nvPr/>
          </p:nvCxnSpPr>
          <p:spPr>
            <a:xfrm rot="15390000">
              <a:off x="9057003" y="3595674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6" name="直接连接符 885"/>
            <p:cNvCxnSpPr/>
            <p:nvPr/>
          </p:nvCxnSpPr>
          <p:spPr>
            <a:xfrm rot="15525000">
              <a:off x="9049509" y="3561516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7" name="直接连接符 886"/>
            <p:cNvCxnSpPr/>
            <p:nvPr/>
          </p:nvCxnSpPr>
          <p:spPr>
            <a:xfrm rot="15660000">
              <a:off x="9043360" y="3527090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8" name="直接连接符 887"/>
            <p:cNvCxnSpPr/>
            <p:nvPr/>
          </p:nvCxnSpPr>
          <p:spPr>
            <a:xfrm rot="15795000">
              <a:off x="9038568" y="3492448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9" name="直接连接符 888"/>
            <p:cNvCxnSpPr/>
            <p:nvPr/>
          </p:nvCxnSpPr>
          <p:spPr>
            <a:xfrm rot="15930000">
              <a:off x="9035141" y="3457646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0" name="直接连接符 889"/>
            <p:cNvCxnSpPr/>
            <p:nvPr/>
          </p:nvCxnSpPr>
          <p:spPr>
            <a:xfrm rot="16065000">
              <a:off x="9033082" y="3422735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1" name="直接连接符 890"/>
            <p:cNvCxnSpPr/>
            <p:nvPr/>
          </p:nvCxnSpPr>
          <p:spPr>
            <a:xfrm rot="16335000">
              <a:off x="9033082" y="3352807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2" name="直接连接符 891"/>
            <p:cNvCxnSpPr/>
            <p:nvPr/>
          </p:nvCxnSpPr>
          <p:spPr>
            <a:xfrm rot="16470000">
              <a:off x="9035141" y="3317897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3" name="直接连接符 892"/>
            <p:cNvCxnSpPr/>
            <p:nvPr/>
          </p:nvCxnSpPr>
          <p:spPr>
            <a:xfrm rot="16605000">
              <a:off x="9038568" y="3283095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4" name="直接连接符 893"/>
            <p:cNvCxnSpPr/>
            <p:nvPr/>
          </p:nvCxnSpPr>
          <p:spPr>
            <a:xfrm rot="16740000">
              <a:off x="9043360" y="3248453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5" name="直接连接符 894"/>
            <p:cNvCxnSpPr/>
            <p:nvPr/>
          </p:nvCxnSpPr>
          <p:spPr>
            <a:xfrm rot="16875000">
              <a:off x="9049509" y="3214027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6" name="直接连接符 895"/>
            <p:cNvCxnSpPr/>
            <p:nvPr/>
          </p:nvCxnSpPr>
          <p:spPr>
            <a:xfrm rot="17010000">
              <a:off x="9057003" y="3179868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7" name="直接连接符 896"/>
            <p:cNvCxnSpPr/>
            <p:nvPr/>
          </p:nvCxnSpPr>
          <p:spPr>
            <a:xfrm rot="17145000">
              <a:off x="9065832" y="3146030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8" name="直接连接符 897"/>
            <p:cNvCxnSpPr/>
            <p:nvPr/>
          </p:nvCxnSpPr>
          <p:spPr>
            <a:xfrm rot="17280000">
              <a:off x="9075984" y="3112565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9" name="直接连接符 898"/>
            <p:cNvCxnSpPr/>
            <p:nvPr/>
          </p:nvCxnSpPr>
          <p:spPr>
            <a:xfrm rot="17415000">
              <a:off x="9087442" y="3079524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0" name="直接连接符 899"/>
            <p:cNvCxnSpPr/>
            <p:nvPr/>
          </p:nvCxnSpPr>
          <p:spPr>
            <a:xfrm rot="17550000">
              <a:off x="9100187" y="3046959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1" name="直接连接符 900"/>
            <p:cNvCxnSpPr/>
            <p:nvPr/>
          </p:nvCxnSpPr>
          <p:spPr>
            <a:xfrm rot="17685000">
              <a:off x="9114201" y="3014919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2" name="直接连接符 901"/>
            <p:cNvCxnSpPr/>
            <p:nvPr/>
          </p:nvCxnSpPr>
          <p:spPr>
            <a:xfrm rot="17820000">
              <a:off x="9129463" y="2983454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3" name="直接连接符 902"/>
            <p:cNvCxnSpPr/>
            <p:nvPr/>
          </p:nvCxnSpPr>
          <p:spPr>
            <a:xfrm rot="17955000">
              <a:off x="9145949" y="2952613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4" name="直接连接符 903"/>
            <p:cNvCxnSpPr/>
            <p:nvPr/>
          </p:nvCxnSpPr>
          <p:spPr>
            <a:xfrm rot="18090000">
              <a:off x="9163633" y="2922441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5" name="直接连接符 904"/>
            <p:cNvCxnSpPr/>
            <p:nvPr/>
          </p:nvCxnSpPr>
          <p:spPr>
            <a:xfrm rot="18225000">
              <a:off x="9182486" y="2892989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6" name="直接连接符 905"/>
            <p:cNvCxnSpPr/>
            <p:nvPr/>
          </p:nvCxnSpPr>
          <p:spPr>
            <a:xfrm rot="18360000">
              <a:off x="9202481" y="2864298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7" name="直接连接符 906"/>
            <p:cNvCxnSpPr/>
            <p:nvPr/>
          </p:nvCxnSpPr>
          <p:spPr>
            <a:xfrm rot="18495000">
              <a:off x="9223588" y="2836415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8" name="直接连接符 907"/>
            <p:cNvCxnSpPr/>
            <p:nvPr/>
          </p:nvCxnSpPr>
          <p:spPr>
            <a:xfrm rot="18630000">
              <a:off x="9245774" y="2809382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9" name="直接连接符 908"/>
            <p:cNvCxnSpPr/>
            <p:nvPr/>
          </p:nvCxnSpPr>
          <p:spPr>
            <a:xfrm rot="18765000">
              <a:off x="9269004" y="2783241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0" name="直接连接符 909"/>
            <p:cNvCxnSpPr/>
            <p:nvPr/>
          </p:nvCxnSpPr>
          <p:spPr>
            <a:xfrm rot="18900000">
              <a:off x="9293243" y="2758033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1" name="直接连接符 910"/>
            <p:cNvCxnSpPr/>
            <p:nvPr/>
          </p:nvCxnSpPr>
          <p:spPr>
            <a:xfrm rot="19035000">
              <a:off x="9318451" y="2733794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2" name="直接连接符 911"/>
            <p:cNvCxnSpPr/>
            <p:nvPr/>
          </p:nvCxnSpPr>
          <p:spPr>
            <a:xfrm rot="19170000">
              <a:off x="9344592" y="2710565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3" name="直接连接符 912"/>
            <p:cNvCxnSpPr/>
            <p:nvPr/>
          </p:nvCxnSpPr>
          <p:spPr>
            <a:xfrm rot="19305000">
              <a:off x="9371625" y="2688378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4" name="直接连接符 913"/>
            <p:cNvCxnSpPr/>
            <p:nvPr/>
          </p:nvCxnSpPr>
          <p:spPr>
            <a:xfrm rot="19440000">
              <a:off x="9399507" y="2667271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5" name="直接连接符 914"/>
            <p:cNvCxnSpPr/>
            <p:nvPr/>
          </p:nvCxnSpPr>
          <p:spPr>
            <a:xfrm rot="19575000">
              <a:off x="9428197" y="2647276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6" name="直接连接符 915"/>
            <p:cNvCxnSpPr/>
            <p:nvPr/>
          </p:nvCxnSpPr>
          <p:spPr>
            <a:xfrm rot="19710000">
              <a:off x="9457651" y="2628423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7" name="直接连接符 916"/>
            <p:cNvCxnSpPr/>
            <p:nvPr/>
          </p:nvCxnSpPr>
          <p:spPr>
            <a:xfrm rot="19845000">
              <a:off x="9487821" y="2610739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8" name="直接连接符 917"/>
            <p:cNvCxnSpPr/>
            <p:nvPr/>
          </p:nvCxnSpPr>
          <p:spPr>
            <a:xfrm rot="19980000">
              <a:off x="9518664" y="2594253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9" name="直接连接符 918"/>
            <p:cNvCxnSpPr/>
            <p:nvPr/>
          </p:nvCxnSpPr>
          <p:spPr>
            <a:xfrm rot="20115000">
              <a:off x="9550128" y="2578991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0" name="直接连接符 919"/>
            <p:cNvCxnSpPr/>
            <p:nvPr/>
          </p:nvCxnSpPr>
          <p:spPr>
            <a:xfrm rot="20250000">
              <a:off x="9582169" y="2564977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1" name="直接连接符 920"/>
            <p:cNvCxnSpPr/>
            <p:nvPr/>
          </p:nvCxnSpPr>
          <p:spPr>
            <a:xfrm rot="20385000">
              <a:off x="9614734" y="2552232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2" name="直接连接符 921"/>
            <p:cNvCxnSpPr/>
            <p:nvPr/>
          </p:nvCxnSpPr>
          <p:spPr>
            <a:xfrm rot="20520000">
              <a:off x="9647774" y="2540774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3" name="直接连接符 922"/>
            <p:cNvCxnSpPr/>
            <p:nvPr/>
          </p:nvCxnSpPr>
          <p:spPr>
            <a:xfrm rot="20655000">
              <a:off x="9681240" y="2530622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4" name="直接连接符 923"/>
            <p:cNvCxnSpPr/>
            <p:nvPr/>
          </p:nvCxnSpPr>
          <p:spPr>
            <a:xfrm rot="20790000">
              <a:off x="9715078" y="2521793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5" name="直接连接符 924"/>
            <p:cNvCxnSpPr/>
            <p:nvPr/>
          </p:nvCxnSpPr>
          <p:spPr>
            <a:xfrm rot="20925000">
              <a:off x="9749236" y="2514299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6" name="直接连接符 925"/>
            <p:cNvCxnSpPr/>
            <p:nvPr/>
          </p:nvCxnSpPr>
          <p:spPr>
            <a:xfrm rot="21060000">
              <a:off x="9783663" y="2508150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7" name="直接连接符 926"/>
            <p:cNvCxnSpPr/>
            <p:nvPr/>
          </p:nvCxnSpPr>
          <p:spPr>
            <a:xfrm rot="21195000">
              <a:off x="9818303" y="2503358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8" name="直接连接符 927"/>
            <p:cNvCxnSpPr/>
            <p:nvPr/>
          </p:nvCxnSpPr>
          <p:spPr>
            <a:xfrm rot="21330000">
              <a:off x="9853107" y="2499931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9" name="直接连接符 928"/>
            <p:cNvCxnSpPr/>
            <p:nvPr/>
          </p:nvCxnSpPr>
          <p:spPr>
            <a:xfrm rot="21465000">
              <a:off x="9888017" y="2497872"/>
              <a:ext cx="0" cy="10477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60" name="组合 759"/>
            <p:cNvGrpSpPr/>
            <p:nvPr/>
          </p:nvGrpSpPr>
          <p:grpSpPr>
            <a:xfrm>
              <a:off x="8980009" y="2446844"/>
              <a:ext cx="1912838" cy="1938998"/>
              <a:chOff x="1701800" y="1311075"/>
              <a:chExt cx="2782317" cy="2820368"/>
            </a:xfrm>
          </p:grpSpPr>
          <p:grpSp>
            <p:nvGrpSpPr>
              <p:cNvPr id="761" name="组合 760"/>
              <p:cNvGrpSpPr/>
              <p:nvPr/>
            </p:nvGrpSpPr>
            <p:grpSpPr>
              <a:xfrm>
                <a:off x="1701800" y="2755900"/>
                <a:ext cx="2746508" cy="0"/>
                <a:chOff x="1701800" y="2755900"/>
                <a:chExt cx="2746508" cy="0"/>
              </a:xfrm>
            </p:grpSpPr>
            <p:cxnSp>
              <p:nvCxnSpPr>
                <p:cNvPr id="771" name="直接连接符 770"/>
                <p:cNvCxnSpPr/>
                <p:nvPr/>
              </p:nvCxnSpPr>
              <p:spPr>
                <a:xfrm flipH="1">
                  <a:off x="4185508" y="2755900"/>
                  <a:ext cx="262800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2" name="直接连接符 771"/>
                <p:cNvCxnSpPr/>
                <p:nvPr/>
              </p:nvCxnSpPr>
              <p:spPr>
                <a:xfrm>
                  <a:off x="1701800" y="2755900"/>
                  <a:ext cx="261951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62" name="组合 761"/>
              <p:cNvGrpSpPr/>
              <p:nvPr/>
            </p:nvGrpSpPr>
            <p:grpSpPr>
              <a:xfrm rot="5400000">
                <a:off x="1698625" y="2758189"/>
                <a:ext cx="2746508" cy="0"/>
                <a:chOff x="1701800" y="2755900"/>
                <a:chExt cx="2746508" cy="0"/>
              </a:xfrm>
            </p:grpSpPr>
            <p:cxnSp>
              <p:nvCxnSpPr>
                <p:cNvPr id="769" name="直接连接符 768"/>
                <p:cNvCxnSpPr/>
                <p:nvPr/>
              </p:nvCxnSpPr>
              <p:spPr>
                <a:xfrm flipH="1">
                  <a:off x="4185508" y="2755900"/>
                  <a:ext cx="262800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0" name="直接连接符 769"/>
                <p:cNvCxnSpPr/>
                <p:nvPr/>
              </p:nvCxnSpPr>
              <p:spPr>
                <a:xfrm>
                  <a:off x="1701800" y="2755900"/>
                  <a:ext cx="261951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63" name="组合 762"/>
              <p:cNvGrpSpPr/>
              <p:nvPr/>
            </p:nvGrpSpPr>
            <p:grpSpPr>
              <a:xfrm rot="2700000">
                <a:off x="1773163" y="2684329"/>
                <a:ext cx="2746508" cy="0"/>
                <a:chOff x="1701800" y="2755900"/>
                <a:chExt cx="2746508" cy="0"/>
              </a:xfrm>
            </p:grpSpPr>
            <p:cxnSp>
              <p:nvCxnSpPr>
                <p:cNvPr id="767" name="直接连接符 766"/>
                <p:cNvCxnSpPr/>
                <p:nvPr/>
              </p:nvCxnSpPr>
              <p:spPr>
                <a:xfrm flipH="1">
                  <a:off x="4185508" y="2755900"/>
                  <a:ext cx="262800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68" name="直接连接符 767"/>
                <p:cNvCxnSpPr/>
                <p:nvPr/>
              </p:nvCxnSpPr>
              <p:spPr>
                <a:xfrm>
                  <a:off x="1701800" y="2755900"/>
                  <a:ext cx="261951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64" name="组合 763"/>
              <p:cNvGrpSpPr/>
              <p:nvPr/>
            </p:nvGrpSpPr>
            <p:grpSpPr>
              <a:xfrm rot="18900000" flipH="1">
                <a:off x="1737609" y="2793679"/>
                <a:ext cx="2746508" cy="0"/>
                <a:chOff x="1701800" y="2755900"/>
                <a:chExt cx="2746508" cy="0"/>
              </a:xfrm>
            </p:grpSpPr>
            <p:cxnSp>
              <p:nvCxnSpPr>
                <p:cNvPr id="765" name="直接连接符 764"/>
                <p:cNvCxnSpPr/>
                <p:nvPr/>
              </p:nvCxnSpPr>
              <p:spPr>
                <a:xfrm flipH="1">
                  <a:off x="4185508" y="2755900"/>
                  <a:ext cx="262800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66" name="直接连接符 765"/>
                <p:cNvCxnSpPr/>
                <p:nvPr/>
              </p:nvCxnSpPr>
              <p:spPr>
                <a:xfrm>
                  <a:off x="1701800" y="2755900"/>
                  <a:ext cx="261951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945" name="文本框 944"/>
            <p:cNvSpPr txBox="1"/>
            <p:nvPr/>
          </p:nvSpPr>
          <p:spPr>
            <a:xfrm>
              <a:off x="9343931" y="2871796"/>
              <a:ext cx="1264403" cy="7516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E87071"/>
                  </a:solidFill>
                  <a:latin typeface="Impact" panose="020B0806030902050204" pitchFamily="34" charset="0"/>
                </a:rPr>
                <a:t>27</a:t>
              </a:r>
              <a:r>
                <a:rPr lang="en-US" altLang="zh-CN" dirty="0">
                  <a:solidFill>
                    <a:srgbClr val="E87071"/>
                  </a:solidFill>
                  <a:latin typeface="Impact" panose="020B0806030902050204" pitchFamily="34" charset="0"/>
                </a:rPr>
                <a:t>%</a:t>
              </a:r>
              <a:endParaRPr lang="zh-CN" altLang="en-US" sz="3200" dirty="0">
                <a:solidFill>
                  <a:srgbClr val="E87071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1304" name="组合 1303"/>
            <p:cNvGrpSpPr/>
            <p:nvPr/>
          </p:nvGrpSpPr>
          <p:grpSpPr>
            <a:xfrm>
              <a:off x="9322671" y="3447042"/>
              <a:ext cx="1229217" cy="4931"/>
              <a:chOff x="4348478" y="2336853"/>
              <a:chExt cx="1400060" cy="3836"/>
            </a:xfrm>
          </p:grpSpPr>
          <p:cxnSp>
            <p:nvCxnSpPr>
              <p:cNvPr id="1305" name="直接连接符 1304"/>
              <p:cNvCxnSpPr/>
              <p:nvPr/>
            </p:nvCxnSpPr>
            <p:spPr>
              <a:xfrm>
                <a:off x="4348478" y="2336853"/>
                <a:ext cx="1400060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06" name="直接连接符 1305"/>
              <p:cNvCxnSpPr/>
              <p:nvPr/>
            </p:nvCxnSpPr>
            <p:spPr>
              <a:xfrm>
                <a:off x="4818231" y="2340689"/>
                <a:ext cx="426935" cy="0"/>
              </a:xfrm>
              <a:prstGeom prst="line">
                <a:avLst/>
              </a:prstGeom>
              <a:ln w="381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61" name="文本框 560"/>
            <p:cNvSpPr txBox="1"/>
            <p:nvPr/>
          </p:nvSpPr>
          <p:spPr>
            <a:xfrm>
              <a:off x="9248919" y="3455181"/>
              <a:ext cx="138058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0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0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0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0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0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</p:grp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表盘效果百分比对比图表</a:t>
            </a:r>
          </a:p>
        </p:txBody>
      </p:sp>
    </p:spTree>
    <p:extLst>
      <p:ext uri="{BB962C8B-B14F-4D97-AF65-F5344CB8AC3E}">
        <p14:creationId xmlns:p14="http://schemas.microsoft.com/office/powerpoint/2010/main" val="4023838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/>
          </p:cNvSpPr>
          <p:nvPr/>
        </p:nvSpPr>
        <p:spPr bwMode="auto">
          <a:xfrm rot="16200000">
            <a:off x="5105797" y="2559533"/>
            <a:ext cx="1954833" cy="1732555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25400">
            <a:gradFill flip="none" rotWithShape="1">
              <a:gsLst>
                <a:gs pos="80000">
                  <a:schemeClr val="bg1">
                    <a:lumMod val="95000"/>
                  </a:schemeClr>
                </a:gs>
                <a:gs pos="60000">
                  <a:schemeClr val="bg1">
                    <a:lumMod val="65000"/>
                  </a:schemeClr>
                </a:gs>
                <a:gs pos="40000">
                  <a:schemeClr val="bg1">
                    <a:lumMod val="95000"/>
                  </a:schemeClr>
                </a:gs>
                <a:gs pos="20000">
                  <a:schemeClr val="bg1">
                    <a:lumMod val="65000"/>
                  </a:schemeClr>
                </a:gs>
                <a:gs pos="100000">
                  <a:schemeClr val="bg1">
                    <a:lumMod val="65000"/>
                  </a:schemeClr>
                </a:gs>
                <a:gs pos="0">
                  <a:schemeClr val="bg1">
                    <a:lumMod val="95000"/>
                  </a:schemeClr>
                </a:gs>
              </a:gsLst>
              <a:lin ang="8100000" scaled="0"/>
              <a:tileRect/>
            </a:gradFill>
          </a:ln>
          <a:effectLst>
            <a:outerShdw blurRad="190500" dist="508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 rot="16200000">
            <a:off x="4165543" y="943004"/>
            <a:ext cx="1954833" cy="1732555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25400">
            <a:gradFill flip="none" rotWithShape="1">
              <a:gsLst>
                <a:gs pos="80000">
                  <a:schemeClr val="bg1">
                    <a:lumMod val="95000"/>
                  </a:schemeClr>
                </a:gs>
                <a:gs pos="60000">
                  <a:schemeClr val="bg1">
                    <a:lumMod val="65000"/>
                  </a:schemeClr>
                </a:gs>
                <a:gs pos="40000">
                  <a:schemeClr val="bg1">
                    <a:lumMod val="95000"/>
                  </a:schemeClr>
                </a:gs>
                <a:gs pos="20000">
                  <a:schemeClr val="bg1">
                    <a:lumMod val="65000"/>
                  </a:schemeClr>
                </a:gs>
                <a:gs pos="100000">
                  <a:schemeClr val="bg1">
                    <a:lumMod val="65000"/>
                  </a:schemeClr>
                </a:gs>
                <a:gs pos="0">
                  <a:schemeClr val="bg1">
                    <a:lumMod val="95000"/>
                  </a:schemeClr>
                </a:gs>
              </a:gsLst>
              <a:lin ang="8100000" scaled="0"/>
              <a:tileRect/>
            </a:gradFill>
          </a:ln>
          <a:effectLst>
            <a:outerShdw blurRad="190500" dist="508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 rot="16200000">
            <a:off x="4151878" y="4169272"/>
            <a:ext cx="1954833" cy="1732555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25400">
            <a:gradFill flip="none" rotWithShape="1">
              <a:gsLst>
                <a:gs pos="80000">
                  <a:schemeClr val="bg1">
                    <a:lumMod val="95000"/>
                  </a:schemeClr>
                </a:gs>
                <a:gs pos="60000">
                  <a:schemeClr val="bg1">
                    <a:lumMod val="65000"/>
                  </a:schemeClr>
                </a:gs>
                <a:gs pos="40000">
                  <a:schemeClr val="bg1">
                    <a:lumMod val="95000"/>
                  </a:schemeClr>
                </a:gs>
                <a:gs pos="20000">
                  <a:schemeClr val="bg1">
                    <a:lumMod val="65000"/>
                  </a:schemeClr>
                </a:gs>
                <a:gs pos="100000">
                  <a:schemeClr val="bg1">
                    <a:lumMod val="65000"/>
                  </a:schemeClr>
                </a:gs>
                <a:gs pos="0">
                  <a:schemeClr val="bg1">
                    <a:lumMod val="95000"/>
                  </a:schemeClr>
                </a:gs>
              </a:gsLst>
              <a:lin ang="8100000" scaled="0"/>
              <a:tileRect/>
            </a:gradFill>
          </a:ln>
          <a:effectLst>
            <a:outerShdw blurRad="190500" dist="508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Freeform 5"/>
          <p:cNvSpPr>
            <a:spLocks/>
          </p:cNvSpPr>
          <p:nvPr/>
        </p:nvSpPr>
        <p:spPr bwMode="auto">
          <a:xfrm rot="16200000">
            <a:off x="3215764" y="2559533"/>
            <a:ext cx="1954833" cy="1732555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25400">
            <a:gradFill flip="none" rotWithShape="1">
              <a:gsLst>
                <a:gs pos="80000">
                  <a:schemeClr val="bg1">
                    <a:lumMod val="95000"/>
                  </a:schemeClr>
                </a:gs>
                <a:gs pos="60000">
                  <a:schemeClr val="bg1">
                    <a:lumMod val="65000"/>
                  </a:schemeClr>
                </a:gs>
                <a:gs pos="40000">
                  <a:schemeClr val="bg1">
                    <a:lumMod val="95000"/>
                  </a:schemeClr>
                </a:gs>
                <a:gs pos="20000">
                  <a:schemeClr val="bg1">
                    <a:lumMod val="65000"/>
                  </a:schemeClr>
                </a:gs>
                <a:gs pos="100000">
                  <a:schemeClr val="bg1">
                    <a:lumMod val="65000"/>
                  </a:schemeClr>
                </a:gs>
                <a:gs pos="0">
                  <a:schemeClr val="bg1">
                    <a:lumMod val="95000"/>
                  </a:schemeClr>
                </a:gs>
              </a:gsLst>
              <a:lin ang="8100000" scaled="0"/>
              <a:tileRect/>
            </a:gradFill>
          </a:ln>
          <a:effectLst>
            <a:outerShdw blurRad="190500" dist="508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Freeform 5"/>
          <p:cNvSpPr>
            <a:spLocks/>
          </p:cNvSpPr>
          <p:nvPr/>
        </p:nvSpPr>
        <p:spPr bwMode="auto">
          <a:xfrm rot="16200000">
            <a:off x="6056658" y="943004"/>
            <a:ext cx="1954833" cy="1732555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25400">
            <a:gradFill flip="none" rotWithShape="1">
              <a:gsLst>
                <a:gs pos="80000">
                  <a:schemeClr val="bg1">
                    <a:lumMod val="95000"/>
                  </a:schemeClr>
                </a:gs>
                <a:gs pos="60000">
                  <a:schemeClr val="bg1">
                    <a:lumMod val="65000"/>
                  </a:schemeClr>
                </a:gs>
                <a:gs pos="40000">
                  <a:schemeClr val="bg1">
                    <a:lumMod val="95000"/>
                  </a:schemeClr>
                </a:gs>
                <a:gs pos="20000">
                  <a:schemeClr val="bg1">
                    <a:lumMod val="65000"/>
                  </a:schemeClr>
                </a:gs>
                <a:gs pos="100000">
                  <a:schemeClr val="bg1">
                    <a:lumMod val="65000"/>
                  </a:schemeClr>
                </a:gs>
                <a:gs pos="0">
                  <a:schemeClr val="bg1">
                    <a:lumMod val="95000"/>
                  </a:schemeClr>
                </a:gs>
              </a:gsLst>
              <a:lin ang="8100000" scaled="0"/>
              <a:tileRect/>
            </a:gradFill>
          </a:ln>
          <a:effectLst>
            <a:outerShdw blurRad="190500" dist="508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" name="Freeform 5"/>
          <p:cNvSpPr>
            <a:spLocks/>
          </p:cNvSpPr>
          <p:nvPr/>
        </p:nvSpPr>
        <p:spPr bwMode="auto">
          <a:xfrm rot="16200000">
            <a:off x="6056658" y="4151962"/>
            <a:ext cx="1954833" cy="1732555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25400">
            <a:gradFill flip="none" rotWithShape="1">
              <a:gsLst>
                <a:gs pos="80000">
                  <a:schemeClr val="bg1">
                    <a:lumMod val="95000"/>
                  </a:schemeClr>
                </a:gs>
                <a:gs pos="60000">
                  <a:schemeClr val="bg1">
                    <a:lumMod val="65000"/>
                  </a:schemeClr>
                </a:gs>
                <a:gs pos="40000">
                  <a:schemeClr val="bg1">
                    <a:lumMod val="95000"/>
                  </a:schemeClr>
                </a:gs>
                <a:gs pos="20000">
                  <a:schemeClr val="bg1">
                    <a:lumMod val="65000"/>
                  </a:schemeClr>
                </a:gs>
                <a:gs pos="100000">
                  <a:schemeClr val="bg1">
                    <a:lumMod val="65000"/>
                  </a:schemeClr>
                </a:gs>
                <a:gs pos="0">
                  <a:schemeClr val="bg1">
                    <a:lumMod val="95000"/>
                  </a:schemeClr>
                </a:gs>
              </a:gsLst>
              <a:lin ang="8100000" scaled="0"/>
              <a:tileRect/>
            </a:gradFill>
          </a:ln>
          <a:effectLst>
            <a:outerShdw blurRad="190500" dist="508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" name="Freeform 5"/>
          <p:cNvSpPr>
            <a:spLocks/>
          </p:cNvSpPr>
          <p:nvPr/>
        </p:nvSpPr>
        <p:spPr bwMode="auto">
          <a:xfrm rot="16200000">
            <a:off x="7021404" y="2559533"/>
            <a:ext cx="1954833" cy="1732555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25400">
            <a:gradFill flip="none" rotWithShape="1">
              <a:gsLst>
                <a:gs pos="80000">
                  <a:schemeClr val="bg1">
                    <a:lumMod val="95000"/>
                  </a:schemeClr>
                </a:gs>
                <a:gs pos="60000">
                  <a:schemeClr val="bg1">
                    <a:lumMod val="65000"/>
                  </a:schemeClr>
                </a:gs>
                <a:gs pos="40000">
                  <a:schemeClr val="bg1">
                    <a:lumMod val="95000"/>
                  </a:schemeClr>
                </a:gs>
                <a:gs pos="20000">
                  <a:schemeClr val="bg1">
                    <a:lumMod val="65000"/>
                  </a:schemeClr>
                </a:gs>
                <a:gs pos="100000">
                  <a:schemeClr val="bg1">
                    <a:lumMod val="65000"/>
                  </a:schemeClr>
                </a:gs>
                <a:gs pos="0">
                  <a:schemeClr val="bg1">
                    <a:lumMod val="95000"/>
                  </a:schemeClr>
                </a:gs>
              </a:gsLst>
              <a:lin ang="8100000" scaled="0"/>
              <a:tileRect/>
            </a:gradFill>
          </a:ln>
          <a:effectLst>
            <a:outerShdw blurRad="190500" dist="508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 rot="20000116">
            <a:off x="3467713" y="2487934"/>
            <a:ext cx="589508" cy="340631"/>
          </a:xfrm>
          <a:prstGeom prst="ellipse">
            <a:avLst/>
          </a:prstGeom>
          <a:gradFill flip="none" rotWithShape="1">
            <a:gsLst>
              <a:gs pos="100000">
                <a:schemeClr val="bg1">
                  <a:alpha val="0"/>
                </a:schemeClr>
              </a:gs>
              <a:gs pos="35000">
                <a:srgbClr val="FFFFFF">
                  <a:alpha val="30000"/>
                </a:srgbClr>
              </a:gs>
              <a:gs pos="72000">
                <a:srgbClr val="FFFFFF">
                  <a:alpha val="2000"/>
                </a:srgbClr>
              </a:gs>
              <a:gs pos="0">
                <a:schemeClr val="bg1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 rot="20000116">
            <a:off x="4406400" y="882577"/>
            <a:ext cx="589508" cy="340631"/>
          </a:xfrm>
          <a:prstGeom prst="ellipse">
            <a:avLst/>
          </a:prstGeom>
          <a:gradFill flip="none" rotWithShape="1">
            <a:gsLst>
              <a:gs pos="100000">
                <a:schemeClr val="bg1">
                  <a:alpha val="0"/>
                </a:schemeClr>
              </a:gs>
              <a:gs pos="35000">
                <a:srgbClr val="FFFFFF">
                  <a:alpha val="30000"/>
                </a:srgbClr>
              </a:gs>
              <a:gs pos="72000">
                <a:srgbClr val="FFFFFF">
                  <a:alpha val="2000"/>
                </a:srgbClr>
              </a:gs>
              <a:gs pos="0">
                <a:schemeClr val="bg1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 rot="20000116">
            <a:off x="6263287" y="904124"/>
            <a:ext cx="589508" cy="340631"/>
          </a:xfrm>
          <a:prstGeom prst="ellipse">
            <a:avLst/>
          </a:prstGeom>
          <a:gradFill flip="none" rotWithShape="1">
            <a:gsLst>
              <a:gs pos="100000">
                <a:schemeClr val="bg1">
                  <a:alpha val="0"/>
                </a:schemeClr>
              </a:gs>
              <a:gs pos="35000">
                <a:srgbClr val="FFFFFF">
                  <a:alpha val="30000"/>
                </a:srgbClr>
              </a:gs>
              <a:gs pos="72000">
                <a:srgbClr val="FFFFFF">
                  <a:alpha val="2000"/>
                </a:srgbClr>
              </a:gs>
              <a:gs pos="0">
                <a:schemeClr val="bg1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 rot="20000116">
            <a:off x="4423783" y="4099256"/>
            <a:ext cx="589508" cy="340631"/>
          </a:xfrm>
          <a:prstGeom prst="ellipse">
            <a:avLst/>
          </a:prstGeom>
          <a:gradFill flip="none" rotWithShape="1">
            <a:gsLst>
              <a:gs pos="100000">
                <a:schemeClr val="bg1">
                  <a:alpha val="0"/>
                </a:schemeClr>
              </a:gs>
              <a:gs pos="35000">
                <a:srgbClr val="FFFFFF">
                  <a:alpha val="30000"/>
                </a:srgbClr>
              </a:gs>
              <a:gs pos="72000">
                <a:srgbClr val="FFFFFF">
                  <a:alpha val="2000"/>
                </a:srgbClr>
              </a:gs>
              <a:gs pos="0">
                <a:schemeClr val="bg1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 rot="20000116">
            <a:off x="6339664" y="4088144"/>
            <a:ext cx="589508" cy="340631"/>
          </a:xfrm>
          <a:prstGeom prst="ellipse">
            <a:avLst/>
          </a:prstGeom>
          <a:gradFill flip="none" rotWithShape="1">
            <a:gsLst>
              <a:gs pos="100000">
                <a:schemeClr val="bg1">
                  <a:alpha val="0"/>
                </a:schemeClr>
              </a:gs>
              <a:gs pos="35000">
                <a:srgbClr val="FFFFFF">
                  <a:alpha val="30000"/>
                </a:srgbClr>
              </a:gs>
              <a:gs pos="72000">
                <a:srgbClr val="FFFFFF">
                  <a:alpha val="2000"/>
                </a:srgbClr>
              </a:gs>
              <a:gs pos="0">
                <a:schemeClr val="bg1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椭圆 15"/>
          <p:cNvSpPr/>
          <p:nvPr/>
        </p:nvSpPr>
        <p:spPr>
          <a:xfrm rot="20000116">
            <a:off x="7257302" y="2509216"/>
            <a:ext cx="589508" cy="340631"/>
          </a:xfrm>
          <a:prstGeom prst="ellipse">
            <a:avLst/>
          </a:prstGeom>
          <a:gradFill flip="none" rotWithShape="1">
            <a:gsLst>
              <a:gs pos="100000">
                <a:schemeClr val="bg1">
                  <a:alpha val="0"/>
                </a:schemeClr>
              </a:gs>
              <a:gs pos="35000">
                <a:srgbClr val="FFFFFF">
                  <a:alpha val="30000"/>
                </a:srgbClr>
              </a:gs>
              <a:gs pos="72000">
                <a:srgbClr val="FFFFFF">
                  <a:alpha val="2000"/>
                </a:srgbClr>
              </a:gs>
              <a:gs pos="0">
                <a:schemeClr val="bg1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椭圆 16"/>
          <p:cNvSpPr/>
          <p:nvPr/>
        </p:nvSpPr>
        <p:spPr>
          <a:xfrm rot="20000116">
            <a:off x="5344213" y="2511453"/>
            <a:ext cx="589508" cy="340631"/>
          </a:xfrm>
          <a:prstGeom prst="ellipse">
            <a:avLst/>
          </a:prstGeom>
          <a:gradFill flip="none" rotWithShape="1">
            <a:gsLst>
              <a:gs pos="100000">
                <a:schemeClr val="bg1">
                  <a:alpha val="0"/>
                </a:schemeClr>
              </a:gs>
              <a:gs pos="35000">
                <a:srgbClr val="FFFFFF">
                  <a:alpha val="30000"/>
                </a:srgbClr>
              </a:gs>
              <a:gs pos="72000">
                <a:srgbClr val="FFFFFF">
                  <a:alpha val="2000"/>
                </a:srgbClr>
              </a:gs>
              <a:gs pos="0">
                <a:schemeClr val="bg1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Freeform 5"/>
          <p:cNvSpPr>
            <a:spLocks/>
          </p:cNvSpPr>
          <p:nvPr/>
        </p:nvSpPr>
        <p:spPr bwMode="auto">
          <a:xfrm rot="16200000">
            <a:off x="4169309" y="956123"/>
            <a:ext cx="1954833" cy="1732555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bg1">
              <a:alpha val="13000"/>
            </a:schemeClr>
          </a:solidFill>
          <a:ln w="25400"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" name="Freeform 5"/>
          <p:cNvSpPr>
            <a:spLocks/>
          </p:cNvSpPr>
          <p:nvPr/>
        </p:nvSpPr>
        <p:spPr bwMode="auto">
          <a:xfrm rot="16200000">
            <a:off x="3235875" y="2572652"/>
            <a:ext cx="1954833" cy="1732555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bg1">
              <a:alpha val="13000"/>
            </a:schemeClr>
          </a:solidFill>
          <a:ln w="25400"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6" name="任意多边形 25"/>
          <p:cNvSpPr>
            <a:spLocks/>
          </p:cNvSpPr>
          <p:nvPr/>
        </p:nvSpPr>
        <p:spPr bwMode="auto">
          <a:xfrm rot="16200000">
            <a:off x="4031077" y="4299546"/>
            <a:ext cx="1627099" cy="1135888"/>
          </a:xfrm>
          <a:custGeom>
            <a:avLst/>
            <a:gdLst>
              <a:gd name="connsiteX0" fmla="*/ 1627099 w 1627099"/>
              <a:gd name="connsiteY0" fmla="*/ 866278 h 1135888"/>
              <a:gd name="connsiteX1" fmla="*/ 1605773 w 1627099"/>
              <a:gd name="connsiteY1" fmla="*/ 954470 h 1135888"/>
              <a:gd name="connsiteX2" fmla="*/ 1535702 w 1627099"/>
              <a:gd name="connsiteY2" fmla="*/ 1075909 h 1135888"/>
              <a:gd name="connsiteX3" fmla="*/ 1501093 w 1627099"/>
              <a:gd name="connsiteY3" fmla="*/ 1135888 h 1135888"/>
              <a:gd name="connsiteX4" fmla="*/ 0 w 1627099"/>
              <a:gd name="connsiteY4" fmla="*/ 269231 h 1135888"/>
              <a:gd name="connsiteX5" fmla="*/ 7275 w 1627099"/>
              <a:gd name="connsiteY5" fmla="*/ 256623 h 1135888"/>
              <a:gd name="connsiteX6" fmla="*/ 104462 w 1627099"/>
              <a:gd name="connsiteY6" fmla="*/ 88193 h 1135888"/>
              <a:gd name="connsiteX7" fmla="*/ 258005 w 1627099"/>
              <a:gd name="connsiteY7" fmla="*/ 0 h 1135888"/>
              <a:gd name="connsiteX8" fmla="*/ 1054155 w 1627099"/>
              <a:gd name="connsiteY8" fmla="*/ 0 h 1135888"/>
              <a:gd name="connsiteX9" fmla="*/ 1207698 w 1627099"/>
              <a:gd name="connsiteY9" fmla="*/ 88193 h 1135888"/>
              <a:gd name="connsiteX10" fmla="*/ 1605773 w 1627099"/>
              <a:gd name="connsiteY10" fmla="*/ 778085 h 1135888"/>
              <a:gd name="connsiteX11" fmla="*/ 1627099 w 1627099"/>
              <a:gd name="connsiteY11" fmla="*/ 866278 h 1135888"/>
              <a:gd name="connsiteX0" fmla="*/ 1627099 w 1627099"/>
              <a:gd name="connsiteY0" fmla="*/ 866278 h 1135888"/>
              <a:gd name="connsiteX1" fmla="*/ 1605773 w 1627099"/>
              <a:gd name="connsiteY1" fmla="*/ 954470 h 1135888"/>
              <a:gd name="connsiteX2" fmla="*/ 1535702 w 1627099"/>
              <a:gd name="connsiteY2" fmla="*/ 1075909 h 1135888"/>
              <a:gd name="connsiteX3" fmla="*/ 1501093 w 1627099"/>
              <a:gd name="connsiteY3" fmla="*/ 1135888 h 1135888"/>
              <a:gd name="connsiteX4" fmla="*/ 0 w 1627099"/>
              <a:gd name="connsiteY4" fmla="*/ 269231 h 1135888"/>
              <a:gd name="connsiteX5" fmla="*/ 104462 w 1627099"/>
              <a:gd name="connsiteY5" fmla="*/ 88193 h 1135888"/>
              <a:gd name="connsiteX6" fmla="*/ 258005 w 1627099"/>
              <a:gd name="connsiteY6" fmla="*/ 0 h 1135888"/>
              <a:gd name="connsiteX7" fmla="*/ 1054155 w 1627099"/>
              <a:gd name="connsiteY7" fmla="*/ 0 h 1135888"/>
              <a:gd name="connsiteX8" fmla="*/ 1207698 w 1627099"/>
              <a:gd name="connsiteY8" fmla="*/ 88193 h 1135888"/>
              <a:gd name="connsiteX9" fmla="*/ 1605773 w 1627099"/>
              <a:gd name="connsiteY9" fmla="*/ 778085 h 1135888"/>
              <a:gd name="connsiteX10" fmla="*/ 1627099 w 1627099"/>
              <a:gd name="connsiteY10" fmla="*/ 866278 h 1135888"/>
              <a:gd name="connsiteX0" fmla="*/ 1627099 w 1627099"/>
              <a:gd name="connsiteY0" fmla="*/ 866278 h 1135888"/>
              <a:gd name="connsiteX1" fmla="*/ 1605773 w 1627099"/>
              <a:gd name="connsiteY1" fmla="*/ 954470 h 1135888"/>
              <a:gd name="connsiteX2" fmla="*/ 1535702 w 1627099"/>
              <a:gd name="connsiteY2" fmla="*/ 1075909 h 1135888"/>
              <a:gd name="connsiteX3" fmla="*/ 1501093 w 1627099"/>
              <a:gd name="connsiteY3" fmla="*/ 1135888 h 1135888"/>
              <a:gd name="connsiteX4" fmla="*/ 0 w 1627099"/>
              <a:gd name="connsiteY4" fmla="*/ 269231 h 1135888"/>
              <a:gd name="connsiteX5" fmla="*/ 104462 w 1627099"/>
              <a:gd name="connsiteY5" fmla="*/ 88193 h 1135888"/>
              <a:gd name="connsiteX6" fmla="*/ 258005 w 1627099"/>
              <a:gd name="connsiteY6" fmla="*/ 0 h 1135888"/>
              <a:gd name="connsiteX7" fmla="*/ 1054155 w 1627099"/>
              <a:gd name="connsiteY7" fmla="*/ 0 h 1135888"/>
              <a:gd name="connsiteX8" fmla="*/ 1207698 w 1627099"/>
              <a:gd name="connsiteY8" fmla="*/ 88193 h 1135888"/>
              <a:gd name="connsiteX9" fmla="*/ 1605773 w 1627099"/>
              <a:gd name="connsiteY9" fmla="*/ 778085 h 1135888"/>
              <a:gd name="connsiteX10" fmla="*/ 1627099 w 1627099"/>
              <a:gd name="connsiteY10" fmla="*/ 866278 h 1135888"/>
              <a:gd name="connsiteX0" fmla="*/ 1627099 w 1627099"/>
              <a:gd name="connsiteY0" fmla="*/ 866278 h 1135888"/>
              <a:gd name="connsiteX1" fmla="*/ 1605773 w 1627099"/>
              <a:gd name="connsiteY1" fmla="*/ 954470 h 1135888"/>
              <a:gd name="connsiteX2" fmla="*/ 1501093 w 1627099"/>
              <a:gd name="connsiteY2" fmla="*/ 1135888 h 1135888"/>
              <a:gd name="connsiteX3" fmla="*/ 0 w 1627099"/>
              <a:gd name="connsiteY3" fmla="*/ 269231 h 1135888"/>
              <a:gd name="connsiteX4" fmla="*/ 104462 w 1627099"/>
              <a:gd name="connsiteY4" fmla="*/ 88193 h 1135888"/>
              <a:gd name="connsiteX5" fmla="*/ 258005 w 1627099"/>
              <a:gd name="connsiteY5" fmla="*/ 0 h 1135888"/>
              <a:gd name="connsiteX6" fmla="*/ 1054155 w 1627099"/>
              <a:gd name="connsiteY6" fmla="*/ 0 h 1135888"/>
              <a:gd name="connsiteX7" fmla="*/ 1207698 w 1627099"/>
              <a:gd name="connsiteY7" fmla="*/ 88193 h 1135888"/>
              <a:gd name="connsiteX8" fmla="*/ 1605773 w 1627099"/>
              <a:gd name="connsiteY8" fmla="*/ 778085 h 1135888"/>
              <a:gd name="connsiteX9" fmla="*/ 1627099 w 1627099"/>
              <a:gd name="connsiteY9" fmla="*/ 866278 h 1135888"/>
              <a:gd name="connsiteX0" fmla="*/ 1627099 w 1627099"/>
              <a:gd name="connsiteY0" fmla="*/ 866278 h 1135888"/>
              <a:gd name="connsiteX1" fmla="*/ 1605773 w 1627099"/>
              <a:gd name="connsiteY1" fmla="*/ 954470 h 1135888"/>
              <a:gd name="connsiteX2" fmla="*/ 1501093 w 1627099"/>
              <a:gd name="connsiteY2" fmla="*/ 1135888 h 1135888"/>
              <a:gd name="connsiteX3" fmla="*/ 0 w 1627099"/>
              <a:gd name="connsiteY3" fmla="*/ 269231 h 1135888"/>
              <a:gd name="connsiteX4" fmla="*/ 104462 w 1627099"/>
              <a:gd name="connsiteY4" fmla="*/ 88193 h 1135888"/>
              <a:gd name="connsiteX5" fmla="*/ 258005 w 1627099"/>
              <a:gd name="connsiteY5" fmla="*/ 0 h 1135888"/>
              <a:gd name="connsiteX6" fmla="*/ 1054155 w 1627099"/>
              <a:gd name="connsiteY6" fmla="*/ 0 h 1135888"/>
              <a:gd name="connsiteX7" fmla="*/ 1207698 w 1627099"/>
              <a:gd name="connsiteY7" fmla="*/ 88193 h 1135888"/>
              <a:gd name="connsiteX8" fmla="*/ 1605773 w 1627099"/>
              <a:gd name="connsiteY8" fmla="*/ 778085 h 1135888"/>
              <a:gd name="connsiteX9" fmla="*/ 1627099 w 1627099"/>
              <a:gd name="connsiteY9" fmla="*/ 866278 h 1135888"/>
              <a:gd name="connsiteX0" fmla="*/ 1627099 w 1627099"/>
              <a:gd name="connsiteY0" fmla="*/ 866278 h 1135888"/>
              <a:gd name="connsiteX1" fmla="*/ 1605773 w 1627099"/>
              <a:gd name="connsiteY1" fmla="*/ 954470 h 1135888"/>
              <a:gd name="connsiteX2" fmla="*/ 1501093 w 1627099"/>
              <a:gd name="connsiteY2" fmla="*/ 1135888 h 1135888"/>
              <a:gd name="connsiteX3" fmla="*/ 0 w 1627099"/>
              <a:gd name="connsiteY3" fmla="*/ 269231 h 1135888"/>
              <a:gd name="connsiteX4" fmla="*/ 104462 w 1627099"/>
              <a:gd name="connsiteY4" fmla="*/ 88193 h 1135888"/>
              <a:gd name="connsiteX5" fmla="*/ 258005 w 1627099"/>
              <a:gd name="connsiteY5" fmla="*/ 0 h 1135888"/>
              <a:gd name="connsiteX6" fmla="*/ 1054155 w 1627099"/>
              <a:gd name="connsiteY6" fmla="*/ 0 h 1135888"/>
              <a:gd name="connsiteX7" fmla="*/ 1207698 w 1627099"/>
              <a:gd name="connsiteY7" fmla="*/ 88193 h 1135888"/>
              <a:gd name="connsiteX8" fmla="*/ 1605773 w 1627099"/>
              <a:gd name="connsiteY8" fmla="*/ 778085 h 1135888"/>
              <a:gd name="connsiteX9" fmla="*/ 1627099 w 1627099"/>
              <a:gd name="connsiteY9" fmla="*/ 866278 h 1135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27099" h="1135888">
                <a:moveTo>
                  <a:pt x="1627099" y="866278"/>
                </a:moveTo>
                <a:cubicBezTo>
                  <a:pt x="1627099" y="898283"/>
                  <a:pt x="1619990" y="930288"/>
                  <a:pt x="1605773" y="954470"/>
                </a:cubicBezTo>
                <a:lnTo>
                  <a:pt x="1501093" y="1135888"/>
                </a:lnTo>
                <a:cubicBezTo>
                  <a:pt x="911829" y="1012108"/>
                  <a:pt x="405114" y="761320"/>
                  <a:pt x="0" y="269231"/>
                </a:cubicBezTo>
                <a:lnTo>
                  <a:pt x="104462" y="88193"/>
                </a:lnTo>
                <a:cubicBezTo>
                  <a:pt x="132895" y="39829"/>
                  <a:pt x="202559" y="0"/>
                  <a:pt x="258005" y="0"/>
                </a:cubicBezTo>
                <a:lnTo>
                  <a:pt x="1054155" y="0"/>
                </a:lnTo>
                <a:cubicBezTo>
                  <a:pt x="1111023" y="0"/>
                  <a:pt x="1179264" y="39829"/>
                  <a:pt x="1207698" y="88193"/>
                </a:cubicBezTo>
                <a:lnTo>
                  <a:pt x="1605773" y="778085"/>
                </a:lnTo>
                <a:cubicBezTo>
                  <a:pt x="1619990" y="802267"/>
                  <a:pt x="1627099" y="834272"/>
                  <a:pt x="1627099" y="866278"/>
                </a:cubicBezTo>
                <a:close/>
              </a:path>
            </a:pathLst>
          </a:custGeom>
          <a:solidFill>
            <a:schemeClr val="bg1">
              <a:alpha val="13000"/>
            </a:schemeClr>
          </a:solidFill>
          <a:ln w="25400"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1" name="任意多边形 30"/>
          <p:cNvSpPr>
            <a:spLocks/>
          </p:cNvSpPr>
          <p:nvPr/>
        </p:nvSpPr>
        <p:spPr bwMode="auto">
          <a:xfrm rot="16200000">
            <a:off x="6118943" y="4214808"/>
            <a:ext cx="1816381" cy="1732555"/>
          </a:xfrm>
          <a:custGeom>
            <a:avLst/>
            <a:gdLst>
              <a:gd name="connsiteX0" fmla="*/ 1816381 w 1816381"/>
              <a:gd name="connsiteY0" fmla="*/ 1133437 h 1732555"/>
              <a:gd name="connsiteX1" fmla="*/ 1788250 w 1816381"/>
              <a:gd name="connsiteY1" fmla="*/ 1182188 h 1732555"/>
              <a:gd name="connsiteX2" fmla="*/ 1521571 w 1816381"/>
              <a:gd name="connsiteY2" fmla="*/ 1644363 h 1732555"/>
              <a:gd name="connsiteX3" fmla="*/ 1368028 w 1816381"/>
              <a:gd name="connsiteY3" fmla="*/ 1732555 h 1732555"/>
              <a:gd name="connsiteX4" fmla="*/ 571878 w 1816381"/>
              <a:gd name="connsiteY4" fmla="*/ 1732555 h 1732555"/>
              <a:gd name="connsiteX5" fmla="*/ 418335 w 1816381"/>
              <a:gd name="connsiteY5" fmla="*/ 1644363 h 1732555"/>
              <a:gd name="connsiteX6" fmla="*/ 20259 w 1816381"/>
              <a:gd name="connsiteY6" fmla="*/ 954470 h 1732555"/>
              <a:gd name="connsiteX7" fmla="*/ 20259 w 1816381"/>
              <a:gd name="connsiteY7" fmla="*/ 778085 h 1732555"/>
              <a:gd name="connsiteX8" fmla="*/ 418335 w 1816381"/>
              <a:gd name="connsiteY8" fmla="*/ 88192 h 1732555"/>
              <a:gd name="connsiteX9" fmla="*/ 571878 w 1816381"/>
              <a:gd name="connsiteY9" fmla="*/ 0 h 1732555"/>
              <a:gd name="connsiteX10" fmla="*/ 572326 w 1816381"/>
              <a:gd name="connsiteY10" fmla="*/ 0 h 1732555"/>
              <a:gd name="connsiteX11" fmla="*/ 535603 w 1816381"/>
              <a:gd name="connsiteY11" fmla="*/ 5908 h 1732555"/>
              <a:gd name="connsiteX12" fmla="*/ 425444 w 1816381"/>
              <a:gd name="connsiteY12" fmla="*/ 87122 h 1732555"/>
              <a:gd name="connsiteX13" fmla="*/ 320982 w 1816381"/>
              <a:gd name="connsiteY13" fmla="*/ 268160 h 1732555"/>
              <a:gd name="connsiteX14" fmla="*/ 1605007 w 1816381"/>
              <a:gd name="connsiteY14" fmla="*/ 1082222 h 1732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816381" h="1732555">
                <a:moveTo>
                  <a:pt x="1816381" y="1133437"/>
                </a:moveTo>
                <a:lnTo>
                  <a:pt x="1788250" y="1182188"/>
                </a:lnTo>
                <a:cubicBezTo>
                  <a:pt x="1521571" y="1644363"/>
                  <a:pt x="1521571" y="1644363"/>
                  <a:pt x="1521571" y="1644363"/>
                </a:cubicBezTo>
                <a:cubicBezTo>
                  <a:pt x="1493137" y="1692726"/>
                  <a:pt x="1424896" y="1732555"/>
                  <a:pt x="1368028" y="1732555"/>
                </a:cubicBezTo>
                <a:lnTo>
                  <a:pt x="571878" y="1732555"/>
                </a:lnTo>
                <a:cubicBezTo>
                  <a:pt x="516432" y="1732555"/>
                  <a:pt x="446768" y="1692726"/>
                  <a:pt x="418335" y="1644363"/>
                </a:cubicBezTo>
                <a:cubicBezTo>
                  <a:pt x="20259" y="954470"/>
                  <a:pt x="20259" y="954470"/>
                  <a:pt x="20259" y="954470"/>
                </a:cubicBezTo>
                <a:cubicBezTo>
                  <a:pt x="-6753" y="906106"/>
                  <a:pt x="-6753" y="826449"/>
                  <a:pt x="20259" y="778085"/>
                </a:cubicBezTo>
                <a:cubicBezTo>
                  <a:pt x="418335" y="88192"/>
                  <a:pt x="418335" y="88192"/>
                  <a:pt x="418335" y="88192"/>
                </a:cubicBezTo>
                <a:cubicBezTo>
                  <a:pt x="446768" y="39829"/>
                  <a:pt x="516432" y="0"/>
                  <a:pt x="571878" y="0"/>
                </a:cubicBezTo>
                <a:lnTo>
                  <a:pt x="572326" y="0"/>
                </a:lnTo>
                <a:lnTo>
                  <a:pt x="535603" y="5908"/>
                </a:lnTo>
                <a:cubicBezTo>
                  <a:pt x="491286" y="19376"/>
                  <a:pt x="446769" y="50849"/>
                  <a:pt x="425444" y="87122"/>
                </a:cubicBezTo>
                <a:lnTo>
                  <a:pt x="320982" y="268160"/>
                </a:lnTo>
                <a:cubicBezTo>
                  <a:pt x="675457" y="698737"/>
                  <a:pt x="1107719" y="944569"/>
                  <a:pt x="1605007" y="1082222"/>
                </a:cubicBezTo>
                <a:close/>
              </a:path>
            </a:pathLst>
          </a:custGeom>
          <a:solidFill>
            <a:schemeClr val="bg1">
              <a:alpha val="13000"/>
            </a:schemeClr>
          </a:solidFill>
          <a:ln w="25400"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2" name="任意多边形 31"/>
          <p:cNvSpPr>
            <a:spLocks/>
          </p:cNvSpPr>
          <p:nvPr/>
        </p:nvSpPr>
        <p:spPr bwMode="auto">
          <a:xfrm rot="16200000">
            <a:off x="5000360" y="2707119"/>
            <a:ext cx="1627099" cy="1135888"/>
          </a:xfrm>
          <a:custGeom>
            <a:avLst/>
            <a:gdLst>
              <a:gd name="connsiteX0" fmla="*/ 1627099 w 1627099"/>
              <a:gd name="connsiteY0" fmla="*/ 866278 h 1135888"/>
              <a:gd name="connsiteX1" fmla="*/ 1605773 w 1627099"/>
              <a:gd name="connsiteY1" fmla="*/ 954470 h 1135888"/>
              <a:gd name="connsiteX2" fmla="*/ 1535702 w 1627099"/>
              <a:gd name="connsiteY2" fmla="*/ 1075909 h 1135888"/>
              <a:gd name="connsiteX3" fmla="*/ 1501093 w 1627099"/>
              <a:gd name="connsiteY3" fmla="*/ 1135888 h 1135888"/>
              <a:gd name="connsiteX4" fmla="*/ 0 w 1627099"/>
              <a:gd name="connsiteY4" fmla="*/ 269231 h 1135888"/>
              <a:gd name="connsiteX5" fmla="*/ 7275 w 1627099"/>
              <a:gd name="connsiteY5" fmla="*/ 256623 h 1135888"/>
              <a:gd name="connsiteX6" fmla="*/ 104462 w 1627099"/>
              <a:gd name="connsiteY6" fmla="*/ 88193 h 1135888"/>
              <a:gd name="connsiteX7" fmla="*/ 258005 w 1627099"/>
              <a:gd name="connsiteY7" fmla="*/ 0 h 1135888"/>
              <a:gd name="connsiteX8" fmla="*/ 1054155 w 1627099"/>
              <a:gd name="connsiteY8" fmla="*/ 0 h 1135888"/>
              <a:gd name="connsiteX9" fmla="*/ 1207698 w 1627099"/>
              <a:gd name="connsiteY9" fmla="*/ 88193 h 1135888"/>
              <a:gd name="connsiteX10" fmla="*/ 1605773 w 1627099"/>
              <a:gd name="connsiteY10" fmla="*/ 778085 h 1135888"/>
              <a:gd name="connsiteX11" fmla="*/ 1627099 w 1627099"/>
              <a:gd name="connsiteY11" fmla="*/ 866278 h 1135888"/>
              <a:gd name="connsiteX0" fmla="*/ 1627099 w 1627099"/>
              <a:gd name="connsiteY0" fmla="*/ 866278 h 1135888"/>
              <a:gd name="connsiteX1" fmla="*/ 1605773 w 1627099"/>
              <a:gd name="connsiteY1" fmla="*/ 954470 h 1135888"/>
              <a:gd name="connsiteX2" fmla="*/ 1535702 w 1627099"/>
              <a:gd name="connsiteY2" fmla="*/ 1075909 h 1135888"/>
              <a:gd name="connsiteX3" fmla="*/ 1501093 w 1627099"/>
              <a:gd name="connsiteY3" fmla="*/ 1135888 h 1135888"/>
              <a:gd name="connsiteX4" fmla="*/ 0 w 1627099"/>
              <a:gd name="connsiteY4" fmla="*/ 269231 h 1135888"/>
              <a:gd name="connsiteX5" fmla="*/ 104462 w 1627099"/>
              <a:gd name="connsiteY5" fmla="*/ 88193 h 1135888"/>
              <a:gd name="connsiteX6" fmla="*/ 258005 w 1627099"/>
              <a:gd name="connsiteY6" fmla="*/ 0 h 1135888"/>
              <a:gd name="connsiteX7" fmla="*/ 1054155 w 1627099"/>
              <a:gd name="connsiteY7" fmla="*/ 0 h 1135888"/>
              <a:gd name="connsiteX8" fmla="*/ 1207698 w 1627099"/>
              <a:gd name="connsiteY8" fmla="*/ 88193 h 1135888"/>
              <a:gd name="connsiteX9" fmla="*/ 1605773 w 1627099"/>
              <a:gd name="connsiteY9" fmla="*/ 778085 h 1135888"/>
              <a:gd name="connsiteX10" fmla="*/ 1627099 w 1627099"/>
              <a:gd name="connsiteY10" fmla="*/ 866278 h 1135888"/>
              <a:gd name="connsiteX0" fmla="*/ 1627099 w 1627099"/>
              <a:gd name="connsiteY0" fmla="*/ 866278 h 1135888"/>
              <a:gd name="connsiteX1" fmla="*/ 1605773 w 1627099"/>
              <a:gd name="connsiteY1" fmla="*/ 954470 h 1135888"/>
              <a:gd name="connsiteX2" fmla="*/ 1535702 w 1627099"/>
              <a:gd name="connsiteY2" fmla="*/ 1075909 h 1135888"/>
              <a:gd name="connsiteX3" fmla="*/ 1501093 w 1627099"/>
              <a:gd name="connsiteY3" fmla="*/ 1135888 h 1135888"/>
              <a:gd name="connsiteX4" fmla="*/ 0 w 1627099"/>
              <a:gd name="connsiteY4" fmla="*/ 269231 h 1135888"/>
              <a:gd name="connsiteX5" fmla="*/ 104462 w 1627099"/>
              <a:gd name="connsiteY5" fmla="*/ 88193 h 1135888"/>
              <a:gd name="connsiteX6" fmla="*/ 258005 w 1627099"/>
              <a:gd name="connsiteY6" fmla="*/ 0 h 1135888"/>
              <a:gd name="connsiteX7" fmla="*/ 1054155 w 1627099"/>
              <a:gd name="connsiteY7" fmla="*/ 0 h 1135888"/>
              <a:gd name="connsiteX8" fmla="*/ 1207698 w 1627099"/>
              <a:gd name="connsiteY8" fmla="*/ 88193 h 1135888"/>
              <a:gd name="connsiteX9" fmla="*/ 1605773 w 1627099"/>
              <a:gd name="connsiteY9" fmla="*/ 778085 h 1135888"/>
              <a:gd name="connsiteX10" fmla="*/ 1627099 w 1627099"/>
              <a:gd name="connsiteY10" fmla="*/ 866278 h 1135888"/>
              <a:gd name="connsiteX0" fmla="*/ 1627099 w 1627099"/>
              <a:gd name="connsiteY0" fmla="*/ 866278 h 1135888"/>
              <a:gd name="connsiteX1" fmla="*/ 1605773 w 1627099"/>
              <a:gd name="connsiteY1" fmla="*/ 954470 h 1135888"/>
              <a:gd name="connsiteX2" fmla="*/ 1501093 w 1627099"/>
              <a:gd name="connsiteY2" fmla="*/ 1135888 h 1135888"/>
              <a:gd name="connsiteX3" fmla="*/ 0 w 1627099"/>
              <a:gd name="connsiteY3" fmla="*/ 269231 h 1135888"/>
              <a:gd name="connsiteX4" fmla="*/ 104462 w 1627099"/>
              <a:gd name="connsiteY4" fmla="*/ 88193 h 1135888"/>
              <a:gd name="connsiteX5" fmla="*/ 258005 w 1627099"/>
              <a:gd name="connsiteY5" fmla="*/ 0 h 1135888"/>
              <a:gd name="connsiteX6" fmla="*/ 1054155 w 1627099"/>
              <a:gd name="connsiteY6" fmla="*/ 0 h 1135888"/>
              <a:gd name="connsiteX7" fmla="*/ 1207698 w 1627099"/>
              <a:gd name="connsiteY7" fmla="*/ 88193 h 1135888"/>
              <a:gd name="connsiteX8" fmla="*/ 1605773 w 1627099"/>
              <a:gd name="connsiteY8" fmla="*/ 778085 h 1135888"/>
              <a:gd name="connsiteX9" fmla="*/ 1627099 w 1627099"/>
              <a:gd name="connsiteY9" fmla="*/ 866278 h 1135888"/>
              <a:gd name="connsiteX0" fmla="*/ 1627099 w 1627099"/>
              <a:gd name="connsiteY0" fmla="*/ 866278 h 1135888"/>
              <a:gd name="connsiteX1" fmla="*/ 1605773 w 1627099"/>
              <a:gd name="connsiteY1" fmla="*/ 954470 h 1135888"/>
              <a:gd name="connsiteX2" fmla="*/ 1501093 w 1627099"/>
              <a:gd name="connsiteY2" fmla="*/ 1135888 h 1135888"/>
              <a:gd name="connsiteX3" fmla="*/ 0 w 1627099"/>
              <a:gd name="connsiteY3" fmla="*/ 269231 h 1135888"/>
              <a:gd name="connsiteX4" fmla="*/ 104462 w 1627099"/>
              <a:gd name="connsiteY4" fmla="*/ 88193 h 1135888"/>
              <a:gd name="connsiteX5" fmla="*/ 258005 w 1627099"/>
              <a:gd name="connsiteY5" fmla="*/ 0 h 1135888"/>
              <a:gd name="connsiteX6" fmla="*/ 1054155 w 1627099"/>
              <a:gd name="connsiteY6" fmla="*/ 0 h 1135888"/>
              <a:gd name="connsiteX7" fmla="*/ 1207698 w 1627099"/>
              <a:gd name="connsiteY7" fmla="*/ 88193 h 1135888"/>
              <a:gd name="connsiteX8" fmla="*/ 1605773 w 1627099"/>
              <a:gd name="connsiteY8" fmla="*/ 778085 h 1135888"/>
              <a:gd name="connsiteX9" fmla="*/ 1627099 w 1627099"/>
              <a:gd name="connsiteY9" fmla="*/ 866278 h 1135888"/>
              <a:gd name="connsiteX0" fmla="*/ 1627099 w 1627099"/>
              <a:gd name="connsiteY0" fmla="*/ 866278 h 1135888"/>
              <a:gd name="connsiteX1" fmla="*/ 1605773 w 1627099"/>
              <a:gd name="connsiteY1" fmla="*/ 954470 h 1135888"/>
              <a:gd name="connsiteX2" fmla="*/ 1501093 w 1627099"/>
              <a:gd name="connsiteY2" fmla="*/ 1135888 h 1135888"/>
              <a:gd name="connsiteX3" fmla="*/ 0 w 1627099"/>
              <a:gd name="connsiteY3" fmla="*/ 269231 h 1135888"/>
              <a:gd name="connsiteX4" fmla="*/ 104462 w 1627099"/>
              <a:gd name="connsiteY4" fmla="*/ 88193 h 1135888"/>
              <a:gd name="connsiteX5" fmla="*/ 258005 w 1627099"/>
              <a:gd name="connsiteY5" fmla="*/ 0 h 1135888"/>
              <a:gd name="connsiteX6" fmla="*/ 1054155 w 1627099"/>
              <a:gd name="connsiteY6" fmla="*/ 0 h 1135888"/>
              <a:gd name="connsiteX7" fmla="*/ 1207698 w 1627099"/>
              <a:gd name="connsiteY7" fmla="*/ 88193 h 1135888"/>
              <a:gd name="connsiteX8" fmla="*/ 1605773 w 1627099"/>
              <a:gd name="connsiteY8" fmla="*/ 778085 h 1135888"/>
              <a:gd name="connsiteX9" fmla="*/ 1627099 w 1627099"/>
              <a:gd name="connsiteY9" fmla="*/ 866278 h 1135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27099" h="1135888">
                <a:moveTo>
                  <a:pt x="1627099" y="866278"/>
                </a:moveTo>
                <a:cubicBezTo>
                  <a:pt x="1627099" y="898283"/>
                  <a:pt x="1619990" y="930288"/>
                  <a:pt x="1605773" y="954470"/>
                </a:cubicBezTo>
                <a:lnTo>
                  <a:pt x="1501093" y="1135888"/>
                </a:lnTo>
                <a:cubicBezTo>
                  <a:pt x="911829" y="1012108"/>
                  <a:pt x="405114" y="761320"/>
                  <a:pt x="0" y="269231"/>
                </a:cubicBezTo>
                <a:lnTo>
                  <a:pt x="104462" y="88193"/>
                </a:lnTo>
                <a:cubicBezTo>
                  <a:pt x="132895" y="39829"/>
                  <a:pt x="202559" y="0"/>
                  <a:pt x="258005" y="0"/>
                </a:cubicBezTo>
                <a:lnTo>
                  <a:pt x="1054155" y="0"/>
                </a:lnTo>
                <a:cubicBezTo>
                  <a:pt x="1111023" y="0"/>
                  <a:pt x="1179264" y="39829"/>
                  <a:pt x="1207698" y="88193"/>
                </a:cubicBezTo>
                <a:lnTo>
                  <a:pt x="1605773" y="778085"/>
                </a:lnTo>
                <a:cubicBezTo>
                  <a:pt x="1619990" y="802267"/>
                  <a:pt x="1627099" y="834272"/>
                  <a:pt x="1627099" y="866278"/>
                </a:cubicBezTo>
                <a:close/>
              </a:path>
            </a:pathLst>
          </a:custGeom>
          <a:solidFill>
            <a:schemeClr val="bg1">
              <a:alpha val="13000"/>
            </a:schemeClr>
          </a:solidFill>
          <a:ln w="25400"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3" name="任意多边形 32"/>
          <p:cNvSpPr>
            <a:spLocks/>
          </p:cNvSpPr>
          <p:nvPr/>
        </p:nvSpPr>
        <p:spPr bwMode="auto">
          <a:xfrm rot="16200000">
            <a:off x="5939957" y="1090589"/>
            <a:ext cx="1627099" cy="1135888"/>
          </a:xfrm>
          <a:custGeom>
            <a:avLst/>
            <a:gdLst>
              <a:gd name="connsiteX0" fmla="*/ 1627099 w 1627099"/>
              <a:gd name="connsiteY0" fmla="*/ 866278 h 1135888"/>
              <a:gd name="connsiteX1" fmla="*/ 1605773 w 1627099"/>
              <a:gd name="connsiteY1" fmla="*/ 954470 h 1135888"/>
              <a:gd name="connsiteX2" fmla="*/ 1535702 w 1627099"/>
              <a:gd name="connsiteY2" fmla="*/ 1075909 h 1135888"/>
              <a:gd name="connsiteX3" fmla="*/ 1501093 w 1627099"/>
              <a:gd name="connsiteY3" fmla="*/ 1135888 h 1135888"/>
              <a:gd name="connsiteX4" fmla="*/ 0 w 1627099"/>
              <a:gd name="connsiteY4" fmla="*/ 269231 h 1135888"/>
              <a:gd name="connsiteX5" fmla="*/ 7275 w 1627099"/>
              <a:gd name="connsiteY5" fmla="*/ 256623 h 1135888"/>
              <a:gd name="connsiteX6" fmla="*/ 104462 w 1627099"/>
              <a:gd name="connsiteY6" fmla="*/ 88193 h 1135888"/>
              <a:gd name="connsiteX7" fmla="*/ 258005 w 1627099"/>
              <a:gd name="connsiteY7" fmla="*/ 0 h 1135888"/>
              <a:gd name="connsiteX8" fmla="*/ 1054155 w 1627099"/>
              <a:gd name="connsiteY8" fmla="*/ 0 h 1135888"/>
              <a:gd name="connsiteX9" fmla="*/ 1207698 w 1627099"/>
              <a:gd name="connsiteY9" fmla="*/ 88193 h 1135888"/>
              <a:gd name="connsiteX10" fmla="*/ 1605773 w 1627099"/>
              <a:gd name="connsiteY10" fmla="*/ 778085 h 1135888"/>
              <a:gd name="connsiteX11" fmla="*/ 1627099 w 1627099"/>
              <a:gd name="connsiteY11" fmla="*/ 866278 h 1135888"/>
              <a:gd name="connsiteX0" fmla="*/ 1627099 w 1627099"/>
              <a:gd name="connsiteY0" fmla="*/ 866278 h 1135888"/>
              <a:gd name="connsiteX1" fmla="*/ 1605773 w 1627099"/>
              <a:gd name="connsiteY1" fmla="*/ 954470 h 1135888"/>
              <a:gd name="connsiteX2" fmla="*/ 1535702 w 1627099"/>
              <a:gd name="connsiteY2" fmla="*/ 1075909 h 1135888"/>
              <a:gd name="connsiteX3" fmla="*/ 1501093 w 1627099"/>
              <a:gd name="connsiteY3" fmla="*/ 1135888 h 1135888"/>
              <a:gd name="connsiteX4" fmla="*/ 0 w 1627099"/>
              <a:gd name="connsiteY4" fmla="*/ 269231 h 1135888"/>
              <a:gd name="connsiteX5" fmla="*/ 104462 w 1627099"/>
              <a:gd name="connsiteY5" fmla="*/ 88193 h 1135888"/>
              <a:gd name="connsiteX6" fmla="*/ 258005 w 1627099"/>
              <a:gd name="connsiteY6" fmla="*/ 0 h 1135888"/>
              <a:gd name="connsiteX7" fmla="*/ 1054155 w 1627099"/>
              <a:gd name="connsiteY7" fmla="*/ 0 h 1135888"/>
              <a:gd name="connsiteX8" fmla="*/ 1207698 w 1627099"/>
              <a:gd name="connsiteY8" fmla="*/ 88193 h 1135888"/>
              <a:gd name="connsiteX9" fmla="*/ 1605773 w 1627099"/>
              <a:gd name="connsiteY9" fmla="*/ 778085 h 1135888"/>
              <a:gd name="connsiteX10" fmla="*/ 1627099 w 1627099"/>
              <a:gd name="connsiteY10" fmla="*/ 866278 h 1135888"/>
              <a:gd name="connsiteX0" fmla="*/ 1627099 w 1627099"/>
              <a:gd name="connsiteY0" fmla="*/ 866278 h 1135888"/>
              <a:gd name="connsiteX1" fmla="*/ 1605773 w 1627099"/>
              <a:gd name="connsiteY1" fmla="*/ 954470 h 1135888"/>
              <a:gd name="connsiteX2" fmla="*/ 1535702 w 1627099"/>
              <a:gd name="connsiteY2" fmla="*/ 1075909 h 1135888"/>
              <a:gd name="connsiteX3" fmla="*/ 1501093 w 1627099"/>
              <a:gd name="connsiteY3" fmla="*/ 1135888 h 1135888"/>
              <a:gd name="connsiteX4" fmla="*/ 0 w 1627099"/>
              <a:gd name="connsiteY4" fmla="*/ 269231 h 1135888"/>
              <a:gd name="connsiteX5" fmla="*/ 104462 w 1627099"/>
              <a:gd name="connsiteY5" fmla="*/ 88193 h 1135888"/>
              <a:gd name="connsiteX6" fmla="*/ 258005 w 1627099"/>
              <a:gd name="connsiteY6" fmla="*/ 0 h 1135888"/>
              <a:gd name="connsiteX7" fmla="*/ 1054155 w 1627099"/>
              <a:gd name="connsiteY7" fmla="*/ 0 h 1135888"/>
              <a:gd name="connsiteX8" fmla="*/ 1207698 w 1627099"/>
              <a:gd name="connsiteY8" fmla="*/ 88193 h 1135888"/>
              <a:gd name="connsiteX9" fmla="*/ 1605773 w 1627099"/>
              <a:gd name="connsiteY9" fmla="*/ 778085 h 1135888"/>
              <a:gd name="connsiteX10" fmla="*/ 1627099 w 1627099"/>
              <a:gd name="connsiteY10" fmla="*/ 866278 h 1135888"/>
              <a:gd name="connsiteX0" fmla="*/ 1627099 w 1627099"/>
              <a:gd name="connsiteY0" fmla="*/ 866278 h 1135888"/>
              <a:gd name="connsiteX1" fmla="*/ 1605773 w 1627099"/>
              <a:gd name="connsiteY1" fmla="*/ 954470 h 1135888"/>
              <a:gd name="connsiteX2" fmla="*/ 1501093 w 1627099"/>
              <a:gd name="connsiteY2" fmla="*/ 1135888 h 1135888"/>
              <a:gd name="connsiteX3" fmla="*/ 0 w 1627099"/>
              <a:gd name="connsiteY3" fmla="*/ 269231 h 1135888"/>
              <a:gd name="connsiteX4" fmla="*/ 104462 w 1627099"/>
              <a:gd name="connsiteY4" fmla="*/ 88193 h 1135888"/>
              <a:gd name="connsiteX5" fmla="*/ 258005 w 1627099"/>
              <a:gd name="connsiteY5" fmla="*/ 0 h 1135888"/>
              <a:gd name="connsiteX6" fmla="*/ 1054155 w 1627099"/>
              <a:gd name="connsiteY6" fmla="*/ 0 h 1135888"/>
              <a:gd name="connsiteX7" fmla="*/ 1207698 w 1627099"/>
              <a:gd name="connsiteY7" fmla="*/ 88193 h 1135888"/>
              <a:gd name="connsiteX8" fmla="*/ 1605773 w 1627099"/>
              <a:gd name="connsiteY8" fmla="*/ 778085 h 1135888"/>
              <a:gd name="connsiteX9" fmla="*/ 1627099 w 1627099"/>
              <a:gd name="connsiteY9" fmla="*/ 866278 h 1135888"/>
              <a:gd name="connsiteX0" fmla="*/ 1627099 w 1627099"/>
              <a:gd name="connsiteY0" fmla="*/ 866278 h 1135888"/>
              <a:gd name="connsiteX1" fmla="*/ 1605773 w 1627099"/>
              <a:gd name="connsiteY1" fmla="*/ 954470 h 1135888"/>
              <a:gd name="connsiteX2" fmla="*/ 1501093 w 1627099"/>
              <a:gd name="connsiteY2" fmla="*/ 1135888 h 1135888"/>
              <a:gd name="connsiteX3" fmla="*/ 0 w 1627099"/>
              <a:gd name="connsiteY3" fmla="*/ 269231 h 1135888"/>
              <a:gd name="connsiteX4" fmla="*/ 104462 w 1627099"/>
              <a:gd name="connsiteY4" fmla="*/ 88193 h 1135888"/>
              <a:gd name="connsiteX5" fmla="*/ 258005 w 1627099"/>
              <a:gd name="connsiteY5" fmla="*/ 0 h 1135888"/>
              <a:gd name="connsiteX6" fmla="*/ 1054155 w 1627099"/>
              <a:gd name="connsiteY6" fmla="*/ 0 h 1135888"/>
              <a:gd name="connsiteX7" fmla="*/ 1207698 w 1627099"/>
              <a:gd name="connsiteY7" fmla="*/ 88193 h 1135888"/>
              <a:gd name="connsiteX8" fmla="*/ 1605773 w 1627099"/>
              <a:gd name="connsiteY8" fmla="*/ 778085 h 1135888"/>
              <a:gd name="connsiteX9" fmla="*/ 1627099 w 1627099"/>
              <a:gd name="connsiteY9" fmla="*/ 866278 h 1135888"/>
              <a:gd name="connsiteX0" fmla="*/ 1627099 w 1627099"/>
              <a:gd name="connsiteY0" fmla="*/ 866278 h 1135888"/>
              <a:gd name="connsiteX1" fmla="*/ 1605773 w 1627099"/>
              <a:gd name="connsiteY1" fmla="*/ 954470 h 1135888"/>
              <a:gd name="connsiteX2" fmla="*/ 1501093 w 1627099"/>
              <a:gd name="connsiteY2" fmla="*/ 1135888 h 1135888"/>
              <a:gd name="connsiteX3" fmla="*/ 0 w 1627099"/>
              <a:gd name="connsiteY3" fmla="*/ 269231 h 1135888"/>
              <a:gd name="connsiteX4" fmla="*/ 104462 w 1627099"/>
              <a:gd name="connsiteY4" fmla="*/ 88193 h 1135888"/>
              <a:gd name="connsiteX5" fmla="*/ 258005 w 1627099"/>
              <a:gd name="connsiteY5" fmla="*/ 0 h 1135888"/>
              <a:gd name="connsiteX6" fmla="*/ 1054155 w 1627099"/>
              <a:gd name="connsiteY6" fmla="*/ 0 h 1135888"/>
              <a:gd name="connsiteX7" fmla="*/ 1207698 w 1627099"/>
              <a:gd name="connsiteY7" fmla="*/ 88193 h 1135888"/>
              <a:gd name="connsiteX8" fmla="*/ 1605773 w 1627099"/>
              <a:gd name="connsiteY8" fmla="*/ 778085 h 1135888"/>
              <a:gd name="connsiteX9" fmla="*/ 1627099 w 1627099"/>
              <a:gd name="connsiteY9" fmla="*/ 866278 h 1135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27099" h="1135888">
                <a:moveTo>
                  <a:pt x="1627099" y="866278"/>
                </a:moveTo>
                <a:cubicBezTo>
                  <a:pt x="1627099" y="898283"/>
                  <a:pt x="1619990" y="930288"/>
                  <a:pt x="1605773" y="954470"/>
                </a:cubicBezTo>
                <a:lnTo>
                  <a:pt x="1501093" y="1135888"/>
                </a:lnTo>
                <a:cubicBezTo>
                  <a:pt x="911829" y="1012108"/>
                  <a:pt x="405114" y="761320"/>
                  <a:pt x="0" y="269231"/>
                </a:cubicBezTo>
                <a:lnTo>
                  <a:pt x="104462" y="88193"/>
                </a:lnTo>
                <a:cubicBezTo>
                  <a:pt x="132895" y="39829"/>
                  <a:pt x="202559" y="0"/>
                  <a:pt x="258005" y="0"/>
                </a:cubicBezTo>
                <a:lnTo>
                  <a:pt x="1054155" y="0"/>
                </a:lnTo>
                <a:cubicBezTo>
                  <a:pt x="1111023" y="0"/>
                  <a:pt x="1179264" y="39829"/>
                  <a:pt x="1207698" y="88193"/>
                </a:cubicBezTo>
                <a:lnTo>
                  <a:pt x="1605773" y="778085"/>
                </a:lnTo>
                <a:cubicBezTo>
                  <a:pt x="1619990" y="802267"/>
                  <a:pt x="1627099" y="834272"/>
                  <a:pt x="1627099" y="866278"/>
                </a:cubicBezTo>
                <a:close/>
              </a:path>
            </a:pathLst>
          </a:custGeom>
          <a:solidFill>
            <a:schemeClr val="bg1">
              <a:alpha val="13000"/>
            </a:schemeClr>
          </a:solidFill>
          <a:ln w="25400"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4" name="任意多边形 33"/>
          <p:cNvSpPr>
            <a:spLocks/>
          </p:cNvSpPr>
          <p:nvPr/>
        </p:nvSpPr>
        <p:spPr bwMode="auto">
          <a:xfrm rot="16200000">
            <a:off x="7083963" y="2607194"/>
            <a:ext cx="1816381" cy="1732555"/>
          </a:xfrm>
          <a:custGeom>
            <a:avLst/>
            <a:gdLst>
              <a:gd name="connsiteX0" fmla="*/ 1816381 w 1816381"/>
              <a:gd name="connsiteY0" fmla="*/ 1133437 h 1732555"/>
              <a:gd name="connsiteX1" fmla="*/ 1788250 w 1816381"/>
              <a:gd name="connsiteY1" fmla="*/ 1182188 h 1732555"/>
              <a:gd name="connsiteX2" fmla="*/ 1521571 w 1816381"/>
              <a:gd name="connsiteY2" fmla="*/ 1644363 h 1732555"/>
              <a:gd name="connsiteX3" fmla="*/ 1368028 w 1816381"/>
              <a:gd name="connsiteY3" fmla="*/ 1732555 h 1732555"/>
              <a:gd name="connsiteX4" fmla="*/ 571878 w 1816381"/>
              <a:gd name="connsiteY4" fmla="*/ 1732555 h 1732555"/>
              <a:gd name="connsiteX5" fmla="*/ 418335 w 1816381"/>
              <a:gd name="connsiteY5" fmla="*/ 1644363 h 1732555"/>
              <a:gd name="connsiteX6" fmla="*/ 20259 w 1816381"/>
              <a:gd name="connsiteY6" fmla="*/ 954470 h 1732555"/>
              <a:gd name="connsiteX7" fmla="*/ 20259 w 1816381"/>
              <a:gd name="connsiteY7" fmla="*/ 778085 h 1732555"/>
              <a:gd name="connsiteX8" fmla="*/ 418335 w 1816381"/>
              <a:gd name="connsiteY8" fmla="*/ 88192 h 1732555"/>
              <a:gd name="connsiteX9" fmla="*/ 571878 w 1816381"/>
              <a:gd name="connsiteY9" fmla="*/ 0 h 1732555"/>
              <a:gd name="connsiteX10" fmla="*/ 572326 w 1816381"/>
              <a:gd name="connsiteY10" fmla="*/ 0 h 1732555"/>
              <a:gd name="connsiteX11" fmla="*/ 535603 w 1816381"/>
              <a:gd name="connsiteY11" fmla="*/ 5908 h 1732555"/>
              <a:gd name="connsiteX12" fmla="*/ 425444 w 1816381"/>
              <a:gd name="connsiteY12" fmla="*/ 87122 h 1732555"/>
              <a:gd name="connsiteX13" fmla="*/ 320982 w 1816381"/>
              <a:gd name="connsiteY13" fmla="*/ 268160 h 1732555"/>
              <a:gd name="connsiteX14" fmla="*/ 1605007 w 1816381"/>
              <a:gd name="connsiteY14" fmla="*/ 1082222 h 1732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816381" h="1732555">
                <a:moveTo>
                  <a:pt x="1816381" y="1133437"/>
                </a:moveTo>
                <a:lnTo>
                  <a:pt x="1788250" y="1182188"/>
                </a:lnTo>
                <a:cubicBezTo>
                  <a:pt x="1521571" y="1644363"/>
                  <a:pt x="1521571" y="1644363"/>
                  <a:pt x="1521571" y="1644363"/>
                </a:cubicBezTo>
                <a:cubicBezTo>
                  <a:pt x="1493137" y="1692726"/>
                  <a:pt x="1424896" y="1732555"/>
                  <a:pt x="1368028" y="1732555"/>
                </a:cubicBezTo>
                <a:lnTo>
                  <a:pt x="571878" y="1732555"/>
                </a:lnTo>
                <a:cubicBezTo>
                  <a:pt x="516432" y="1732555"/>
                  <a:pt x="446768" y="1692726"/>
                  <a:pt x="418335" y="1644363"/>
                </a:cubicBezTo>
                <a:cubicBezTo>
                  <a:pt x="20259" y="954470"/>
                  <a:pt x="20259" y="954470"/>
                  <a:pt x="20259" y="954470"/>
                </a:cubicBezTo>
                <a:cubicBezTo>
                  <a:pt x="-6753" y="906106"/>
                  <a:pt x="-6753" y="826449"/>
                  <a:pt x="20259" y="778085"/>
                </a:cubicBezTo>
                <a:cubicBezTo>
                  <a:pt x="418335" y="88192"/>
                  <a:pt x="418335" y="88192"/>
                  <a:pt x="418335" y="88192"/>
                </a:cubicBezTo>
                <a:cubicBezTo>
                  <a:pt x="446768" y="39829"/>
                  <a:pt x="516432" y="0"/>
                  <a:pt x="571878" y="0"/>
                </a:cubicBezTo>
                <a:lnTo>
                  <a:pt x="572326" y="0"/>
                </a:lnTo>
                <a:lnTo>
                  <a:pt x="535603" y="5908"/>
                </a:lnTo>
                <a:cubicBezTo>
                  <a:pt x="491286" y="19376"/>
                  <a:pt x="446769" y="50849"/>
                  <a:pt x="425444" y="87122"/>
                </a:cubicBezTo>
                <a:lnTo>
                  <a:pt x="320982" y="268160"/>
                </a:lnTo>
                <a:cubicBezTo>
                  <a:pt x="675457" y="698737"/>
                  <a:pt x="1107719" y="944569"/>
                  <a:pt x="1605007" y="1082222"/>
                </a:cubicBezTo>
                <a:close/>
              </a:path>
            </a:pathLst>
          </a:custGeom>
          <a:solidFill>
            <a:schemeClr val="bg1">
              <a:alpha val="13000"/>
            </a:schemeClr>
          </a:solidFill>
          <a:ln w="25400"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3497650" y="916053"/>
            <a:ext cx="1923184" cy="3175511"/>
            <a:chOff x="3497650" y="916053"/>
            <a:chExt cx="1923184" cy="3175511"/>
          </a:xfrm>
          <a:solidFill>
            <a:srgbClr val="FFB850"/>
          </a:solidFill>
        </p:grpSpPr>
        <p:sp>
          <p:nvSpPr>
            <p:cNvPr id="48" name="任意多边形 47"/>
            <p:cNvSpPr>
              <a:spLocks/>
            </p:cNvSpPr>
            <p:nvPr/>
          </p:nvSpPr>
          <p:spPr bwMode="auto">
            <a:xfrm rot="16200000">
              <a:off x="3210468" y="2817788"/>
              <a:ext cx="1560958" cy="986593"/>
            </a:xfrm>
            <a:custGeom>
              <a:avLst/>
              <a:gdLst>
                <a:gd name="connsiteX0" fmla="*/ 1560958 w 1560958"/>
                <a:gd name="connsiteY0" fmla="*/ 852069 h 986593"/>
                <a:gd name="connsiteX1" fmla="*/ 1483291 w 1560958"/>
                <a:gd name="connsiteY1" fmla="*/ 986593 h 986593"/>
                <a:gd name="connsiteX2" fmla="*/ 1470592 w 1560958"/>
                <a:gd name="connsiteY2" fmla="*/ 964597 h 986593"/>
                <a:gd name="connsiteX3" fmla="*/ 1469220 w 1560958"/>
                <a:gd name="connsiteY3" fmla="*/ 960185 h 986593"/>
                <a:gd name="connsiteX4" fmla="*/ 1049766 w 1560958"/>
                <a:gd name="connsiteY4" fmla="*/ 233242 h 986593"/>
                <a:gd name="connsiteX5" fmla="*/ 887977 w 1560958"/>
                <a:gd name="connsiteY5" fmla="*/ 140313 h 986593"/>
                <a:gd name="connsiteX6" fmla="*/ 843738 w 1560958"/>
                <a:gd name="connsiteY6" fmla="*/ 140313 h 986593"/>
                <a:gd name="connsiteX7" fmla="*/ 834966 w 1560958"/>
                <a:gd name="connsiteY7" fmla="*/ 140313 h 986593"/>
                <a:gd name="connsiteX8" fmla="*/ 834966 w 1560958"/>
                <a:gd name="connsiteY8" fmla="*/ 139101 h 986593"/>
                <a:gd name="connsiteX9" fmla="*/ 0 w 1560958"/>
                <a:gd name="connsiteY9" fmla="*/ 139101 h 986593"/>
                <a:gd name="connsiteX10" fmla="*/ 73870 w 1560958"/>
                <a:gd name="connsiteY10" fmla="*/ 11155 h 986593"/>
                <a:gd name="connsiteX11" fmla="*/ 82583 w 1560958"/>
                <a:gd name="connsiteY11" fmla="*/ 7354 h 986593"/>
                <a:gd name="connsiteX12" fmla="*/ 128297 w 1560958"/>
                <a:gd name="connsiteY12" fmla="*/ 0 h 986593"/>
                <a:gd name="connsiteX13" fmla="*/ 967205 w 1560958"/>
                <a:gd name="connsiteY13" fmla="*/ 0 h 986593"/>
                <a:gd name="connsiteX14" fmla="*/ 1128994 w 1560958"/>
                <a:gd name="connsiteY14" fmla="*/ 92930 h 986593"/>
                <a:gd name="connsiteX15" fmla="*/ 1548448 w 1560958"/>
                <a:gd name="connsiteY15" fmla="*/ 819873 h 986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560958" h="986593">
                  <a:moveTo>
                    <a:pt x="1560958" y="852069"/>
                  </a:moveTo>
                  <a:lnTo>
                    <a:pt x="1483291" y="986593"/>
                  </a:lnTo>
                  <a:lnTo>
                    <a:pt x="1470592" y="964597"/>
                  </a:lnTo>
                  <a:lnTo>
                    <a:pt x="1469220" y="960185"/>
                  </a:lnTo>
                  <a:cubicBezTo>
                    <a:pt x="1469220" y="960185"/>
                    <a:pt x="1469220" y="960185"/>
                    <a:pt x="1049766" y="233242"/>
                  </a:cubicBezTo>
                  <a:cubicBezTo>
                    <a:pt x="1019805" y="182281"/>
                    <a:pt x="947899" y="140313"/>
                    <a:pt x="887977" y="140313"/>
                  </a:cubicBezTo>
                  <a:cubicBezTo>
                    <a:pt x="887977" y="140313"/>
                    <a:pt x="887977" y="140313"/>
                    <a:pt x="843738" y="140313"/>
                  </a:cubicBezTo>
                  <a:lnTo>
                    <a:pt x="834966" y="140313"/>
                  </a:lnTo>
                  <a:lnTo>
                    <a:pt x="834966" y="139101"/>
                  </a:lnTo>
                  <a:lnTo>
                    <a:pt x="0" y="139101"/>
                  </a:lnTo>
                  <a:lnTo>
                    <a:pt x="73870" y="11155"/>
                  </a:lnTo>
                  <a:lnTo>
                    <a:pt x="82583" y="7354"/>
                  </a:lnTo>
                  <a:cubicBezTo>
                    <a:pt x="98150" y="2623"/>
                    <a:pt x="113692" y="0"/>
                    <a:pt x="128297" y="0"/>
                  </a:cubicBezTo>
                  <a:cubicBezTo>
                    <a:pt x="967205" y="0"/>
                    <a:pt x="967205" y="0"/>
                    <a:pt x="967205" y="0"/>
                  </a:cubicBezTo>
                  <a:cubicBezTo>
                    <a:pt x="1027127" y="0"/>
                    <a:pt x="1099033" y="41968"/>
                    <a:pt x="1128994" y="92930"/>
                  </a:cubicBezTo>
                  <a:cubicBezTo>
                    <a:pt x="1548448" y="819873"/>
                    <a:pt x="1548448" y="819873"/>
                    <a:pt x="1548448" y="819873"/>
                  </a:cubicBezTo>
                  <a:close/>
                </a:path>
              </a:pathLst>
            </a:custGeom>
            <a:grpFill/>
            <a:ln w="2540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rgbClr val="FFB850"/>
                </a:solidFill>
              </a:endParaRPr>
            </a:p>
          </p:txBody>
        </p:sp>
        <p:sp>
          <p:nvSpPr>
            <p:cNvPr id="49" name="任意多边形 48"/>
            <p:cNvSpPr>
              <a:spLocks/>
            </p:cNvSpPr>
            <p:nvPr/>
          </p:nvSpPr>
          <p:spPr bwMode="auto">
            <a:xfrm rot="16200000">
              <a:off x="4147059" y="1203235"/>
              <a:ext cx="1560958" cy="986593"/>
            </a:xfrm>
            <a:custGeom>
              <a:avLst/>
              <a:gdLst>
                <a:gd name="connsiteX0" fmla="*/ 1560958 w 1560958"/>
                <a:gd name="connsiteY0" fmla="*/ 852069 h 986593"/>
                <a:gd name="connsiteX1" fmla="*/ 1483291 w 1560958"/>
                <a:gd name="connsiteY1" fmla="*/ 986593 h 986593"/>
                <a:gd name="connsiteX2" fmla="*/ 1470592 w 1560958"/>
                <a:gd name="connsiteY2" fmla="*/ 964597 h 986593"/>
                <a:gd name="connsiteX3" fmla="*/ 1469220 w 1560958"/>
                <a:gd name="connsiteY3" fmla="*/ 960185 h 986593"/>
                <a:gd name="connsiteX4" fmla="*/ 1049766 w 1560958"/>
                <a:gd name="connsiteY4" fmla="*/ 233242 h 986593"/>
                <a:gd name="connsiteX5" fmla="*/ 887977 w 1560958"/>
                <a:gd name="connsiteY5" fmla="*/ 140313 h 986593"/>
                <a:gd name="connsiteX6" fmla="*/ 843738 w 1560958"/>
                <a:gd name="connsiteY6" fmla="*/ 140313 h 986593"/>
                <a:gd name="connsiteX7" fmla="*/ 834966 w 1560958"/>
                <a:gd name="connsiteY7" fmla="*/ 140313 h 986593"/>
                <a:gd name="connsiteX8" fmla="*/ 834966 w 1560958"/>
                <a:gd name="connsiteY8" fmla="*/ 139101 h 986593"/>
                <a:gd name="connsiteX9" fmla="*/ 0 w 1560958"/>
                <a:gd name="connsiteY9" fmla="*/ 139101 h 986593"/>
                <a:gd name="connsiteX10" fmla="*/ 73870 w 1560958"/>
                <a:gd name="connsiteY10" fmla="*/ 11155 h 986593"/>
                <a:gd name="connsiteX11" fmla="*/ 82583 w 1560958"/>
                <a:gd name="connsiteY11" fmla="*/ 7354 h 986593"/>
                <a:gd name="connsiteX12" fmla="*/ 128297 w 1560958"/>
                <a:gd name="connsiteY12" fmla="*/ 0 h 986593"/>
                <a:gd name="connsiteX13" fmla="*/ 967205 w 1560958"/>
                <a:gd name="connsiteY13" fmla="*/ 0 h 986593"/>
                <a:gd name="connsiteX14" fmla="*/ 1128994 w 1560958"/>
                <a:gd name="connsiteY14" fmla="*/ 92930 h 986593"/>
                <a:gd name="connsiteX15" fmla="*/ 1548448 w 1560958"/>
                <a:gd name="connsiteY15" fmla="*/ 819873 h 986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560958" h="986593">
                  <a:moveTo>
                    <a:pt x="1560958" y="852069"/>
                  </a:moveTo>
                  <a:lnTo>
                    <a:pt x="1483291" y="986593"/>
                  </a:lnTo>
                  <a:lnTo>
                    <a:pt x="1470592" y="964597"/>
                  </a:lnTo>
                  <a:lnTo>
                    <a:pt x="1469220" y="960185"/>
                  </a:lnTo>
                  <a:cubicBezTo>
                    <a:pt x="1469220" y="960185"/>
                    <a:pt x="1469220" y="960185"/>
                    <a:pt x="1049766" y="233242"/>
                  </a:cubicBezTo>
                  <a:cubicBezTo>
                    <a:pt x="1019805" y="182281"/>
                    <a:pt x="947899" y="140313"/>
                    <a:pt x="887977" y="140313"/>
                  </a:cubicBezTo>
                  <a:cubicBezTo>
                    <a:pt x="887977" y="140313"/>
                    <a:pt x="887977" y="140313"/>
                    <a:pt x="843738" y="140313"/>
                  </a:cubicBezTo>
                  <a:lnTo>
                    <a:pt x="834966" y="140313"/>
                  </a:lnTo>
                  <a:lnTo>
                    <a:pt x="834966" y="139101"/>
                  </a:lnTo>
                  <a:lnTo>
                    <a:pt x="0" y="139101"/>
                  </a:lnTo>
                  <a:lnTo>
                    <a:pt x="73870" y="11155"/>
                  </a:lnTo>
                  <a:lnTo>
                    <a:pt x="82583" y="7354"/>
                  </a:lnTo>
                  <a:cubicBezTo>
                    <a:pt x="98150" y="2623"/>
                    <a:pt x="113692" y="0"/>
                    <a:pt x="128297" y="0"/>
                  </a:cubicBezTo>
                  <a:cubicBezTo>
                    <a:pt x="967205" y="0"/>
                    <a:pt x="967205" y="0"/>
                    <a:pt x="967205" y="0"/>
                  </a:cubicBezTo>
                  <a:cubicBezTo>
                    <a:pt x="1027127" y="0"/>
                    <a:pt x="1099033" y="41968"/>
                    <a:pt x="1128994" y="92930"/>
                  </a:cubicBezTo>
                  <a:cubicBezTo>
                    <a:pt x="1548448" y="819873"/>
                    <a:pt x="1548448" y="819873"/>
                    <a:pt x="1548448" y="819873"/>
                  </a:cubicBezTo>
                  <a:close/>
                </a:path>
              </a:pathLst>
            </a:custGeom>
            <a:grpFill/>
            <a:ln w="2540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rgbClr val="FFB850"/>
                </a:solidFill>
              </a:endParaRPr>
            </a:p>
          </p:txBody>
        </p:sp>
      </p:grpSp>
      <p:sp>
        <p:nvSpPr>
          <p:cNvPr id="52" name="任意多边形 51"/>
          <p:cNvSpPr>
            <a:spLocks/>
          </p:cNvSpPr>
          <p:nvPr/>
        </p:nvSpPr>
        <p:spPr bwMode="auto">
          <a:xfrm rot="9000000">
            <a:off x="6263397" y="4810542"/>
            <a:ext cx="1560958" cy="986593"/>
          </a:xfrm>
          <a:custGeom>
            <a:avLst/>
            <a:gdLst>
              <a:gd name="connsiteX0" fmla="*/ 1560958 w 1560958"/>
              <a:gd name="connsiteY0" fmla="*/ 852069 h 986593"/>
              <a:gd name="connsiteX1" fmla="*/ 1483291 w 1560958"/>
              <a:gd name="connsiteY1" fmla="*/ 986593 h 986593"/>
              <a:gd name="connsiteX2" fmla="*/ 1470592 w 1560958"/>
              <a:gd name="connsiteY2" fmla="*/ 964597 h 986593"/>
              <a:gd name="connsiteX3" fmla="*/ 1469220 w 1560958"/>
              <a:gd name="connsiteY3" fmla="*/ 960185 h 986593"/>
              <a:gd name="connsiteX4" fmla="*/ 1049766 w 1560958"/>
              <a:gd name="connsiteY4" fmla="*/ 233242 h 986593"/>
              <a:gd name="connsiteX5" fmla="*/ 887977 w 1560958"/>
              <a:gd name="connsiteY5" fmla="*/ 140313 h 986593"/>
              <a:gd name="connsiteX6" fmla="*/ 843738 w 1560958"/>
              <a:gd name="connsiteY6" fmla="*/ 140313 h 986593"/>
              <a:gd name="connsiteX7" fmla="*/ 834966 w 1560958"/>
              <a:gd name="connsiteY7" fmla="*/ 140313 h 986593"/>
              <a:gd name="connsiteX8" fmla="*/ 834966 w 1560958"/>
              <a:gd name="connsiteY8" fmla="*/ 139101 h 986593"/>
              <a:gd name="connsiteX9" fmla="*/ 0 w 1560958"/>
              <a:gd name="connsiteY9" fmla="*/ 139101 h 986593"/>
              <a:gd name="connsiteX10" fmla="*/ 73870 w 1560958"/>
              <a:gd name="connsiteY10" fmla="*/ 11155 h 986593"/>
              <a:gd name="connsiteX11" fmla="*/ 82583 w 1560958"/>
              <a:gd name="connsiteY11" fmla="*/ 7354 h 986593"/>
              <a:gd name="connsiteX12" fmla="*/ 128297 w 1560958"/>
              <a:gd name="connsiteY12" fmla="*/ 0 h 986593"/>
              <a:gd name="connsiteX13" fmla="*/ 967205 w 1560958"/>
              <a:gd name="connsiteY13" fmla="*/ 0 h 986593"/>
              <a:gd name="connsiteX14" fmla="*/ 1128994 w 1560958"/>
              <a:gd name="connsiteY14" fmla="*/ 92930 h 986593"/>
              <a:gd name="connsiteX15" fmla="*/ 1548448 w 1560958"/>
              <a:gd name="connsiteY15" fmla="*/ 819873 h 986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560958" h="986593">
                <a:moveTo>
                  <a:pt x="1560958" y="852069"/>
                </a:moveTo>
                <a:lnTo>
                  <a:pt x="1483291" y="986593"/>
                </a:lnTo>
                <a:lnTo>
                  <a:pt x="1470592" y="964597"/>
                </a:lnTo>
                <a:lnTo>
                  <a:pt x="1469220" y="960185"/>
                </a:lnTo>
                <a:cubicBezTo>
                  <a:pt x="1469220" y="960185"/>
                  <a:pt x="1469220" y="960185"/>
                  <a:pt x="1049766" y="233242"/>
                </a:cubicBezTo>
                <a:cubicBezTo>
                  <a:pt x="1019805" y="182281"/>
                  <a:pt x="947899" y="140313"/>
                  <a:pt x="887977" y="140313"/>
                </a:cubicBezTo>
                <a:cubicBezTo>
                  <a:pt x="887977" y="140313"/>
                  <a:pt x="887977" y="140313"/>
                  <a:pt x="843738" y="140313"/>
                </a:cubicBezTo>
                <a:lnTo>
                  <a:pt x="834966" y="140313"/>
                </a:lnTo>
                <a:lnTo>
                  <a:pt x="834966" y="139101"/>
                </a:lnTo>
                <a:lnTo>
                  <a:pt x="0" y="139101"/>
                </a:lnTo>
                <a:lnTo>
                  <a:pt x="73870" y="11155"/>
                </a:lnTo>
                <a:lnTo>
                  <a:pt x="82583" y="7354"/>
                </a:lnTo>
                <a:cubicBezTo>
                  <a:pt x="98150" y="2623"/>
                  <a:pt x="113692" y="0"/>
                  <a:pt x="128297" y="0"/>
                </a:cubicBezTo>
                <a:cubicBezTo>
                  <a:pt x="967205" y="0"/>
                  <a:pt x="967205" y="0"/>
                  <a:pt x="967205" y="0"/>
                </a:cubicBezTo>
                <a:cubicBezTo>
                  <a:pt x="1027127" y="0"/>
                  <a:pt x="1099033" y="41968"/>
                  <a:pt x="1128994" y="92930"/>
                </a:cubicBezTo>
                <a:cubicBezTo>
                  <a:pt x="1548448" y="819873"/>
                  <a:pt x="1548448" y="819873"/>
                  <a:pt x="1548448" y="819873"/>
                </a:cubicBezTo>
                <a:close/>
              </a:path>
            </a:pathLst>
          </a:custGeom>
          <a:solidFill>
            <a:srgbClr val="01ACBE"/>
          </a:solidFill>
          <a:ln w="25400"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3" name="任意多边形 52"/>
          <p:cNvSpPr>
            <a:spLocks/>
          </p:cNvSpPr>
          <p:nvPr/>
        </p:nvSpPr>
        <p:spPr bwMode="auto">
          <a:xfrm rot="9000000">
            <a:off x="4358758" y="4806707"/>
            <a:ext cx="1560958" cy="986593"/>
          </a:xfrm>
          <a:custGeom>
            <a:avLst/>
            <a:gdLst>
              <a:gd name="connsiteX0" fmla="*/ 1560958 w 1560958"/>
              <a:gd name="connsiteY0" fmla="*/ 852069 h 986593"/>
              <a:gd name="connsiteX1" fmla="*/ 1483291 w 1560958"/>
              <a:gd name="connsiteY1" fmla="*/ 986593 h 986593"/>
              <a:gd name="connsiteX2" fmla="*/ 1470592 w 1560958"/>
              <a:gd name="connsiteY2" fmla="*/ 964597 h 986593"/>
              <a:gd name="connsiteX3" fmla="*/ 1469220 w 1560958"/>
              <a:gd name="connsiteY3" fmla="*/ 960185 h 986593"/>
              <a:gd name="connsiteX4" fmla="*/ 1049766 w 1560958"/>
              <a:gd name="connsiteY4" fmla="*/ 233242 h 986593"/>
              <a:gd name="connsiteX5" fmla="*/ 887977 w 1560958"/>
              <a:gd name="connsiteY5" fmla="*/ 140313 h 986593"/>
              <a:gd name="connsiteX6" fmla="*/ 843738 w 1560958"/>
              <a:gd name="connsiteY6" fmla="*/ 140313 h 986593"/>
              <a:gd name="connsiteX7" fmla="*/ 834966 w 1560958"/>
              <a:gd name="connsiteY7" fmla="*/ 140313 h 986593"/>
              <a:gd name="connsiteX8" fmla="*/ 834966 w 1560958"/>
              <a:gd name="connsiteY8" fmla="*/ 139101 h 986593"/>
              <a:gd name="connsiteX9" fmla="*/ 0 w 1560958"/>
              <a:gd name="connsiteY9" fmla="*/ 139101 h 986593"/>
              <a:gd name="connsiteX10" fmla="*/ 73870 w 1560958"/>
              <a:gd name="connsiteY10" fmla="*/ 11155 h 986593"/>
              <a:gd name="connsiteX11" fmla="*/ 82583 w 1560958"/>
              <a:gd name="connsiteY11" fmla="*/ 7354 h 986593"/>
              <a:gd name="connsiteX12" fmla="*/ 128297 w 1560958"/>
              <a:gd name="connsiteY12" fmla="*/ 0 h 986593"/>
              <a:gd name="connsiteX13" fmla="*/ 967205 w 1560958"/>
              <a:gd name="connsiteY13" fmla="*/ 0 h 986593"/>
              <a:gd name="connsiteX14" fmla="*/ 1128994 w 1560958"/>
              <a:gd name="connsiteY14" fmla="*/ 92930 h 986593"/>
              <a:gd name="connsiteX15" fmla="*/ 1548448 w 1560958"/>
              <a:gd name="connsiteY15" fmla="*/ 819873 h 986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560958" h="986593">
                <a:moveTo>
                  <a:pt x="1560958" y="852069"/>
                </a:moveTo>
                <a:lnTo>
                  <a:pt x="1483291" y="986593"/>
                </a:lnTo>
                <a:lnTo>
                  <a:pt x="1470592" y="964597"/>
                </a:lnTo>
                <a:lnTo>
                  <a:pt x="1469220" y="960185"/>
                </a:lnTo>
                <a:cubicBezTo>
                  <a:pt x="1469220" y="960185"/>
                  <a:pt x="1469220" y="960185"/>
                  <a:pt x="1049766" y="233242"/>
                </a:cubicBezTo>
                <a:cubicBezTo>
                  <a:pt x="1019805" y="182281"/>
                  <a:pt x="947899" y="140313"/>
                  <a:pt x="887977" y="140313"/>
                </a:cubicBezTo>
                <a:cubicBezTo>
                  <a:pt x="887977" y="140313"/>
                  <a:pt x="887977" y="140313"/>
                  <a:pt x="843738" y="140313"/>
                </a:cubicBezTo>
                <a:lnTo>
                  <a:pt x="834966" y="140313"/>
                </a:lnTo>
                <a:lnTo>
                  <a:pt x="834966" y="139101"/>
                </a:lnTo>
                <a:lnTo>
                  <a:pt x="0" y="139101"/>
                </a:lnTo>
                <a:lnTo>
                  <a:pt x="73870" y="11155"/>
                </a:lnTo>
                <a:lnTo>
                  <a:pt x="82583" y="7354"/>
                </a:lnTo>
                <a:cubicBezTo>
                  <a:pt x="98150" y="2623"/>
                  <a:pt x="113692" y="0"/>
                  <a:pt x="128297" y="0"/>
                </a:cubicBezTo>
                <a:cubicBezTo>
                  <a:pt x="967205" y="0"/>
                  <a:pt x="967205" y="0"/>
                  <a:pt x="967205" y="0"/>
                </a:cubicBezTo>
                <a:cubicBezTo>
                  <a:pt x="1027127" y="0"/>
                  <a:pt x="1099033" y="41968"/>
                  <a:pt x="1128994" y="92930"/>
                </a:cubicBezTo>
                <a:cubicBezTo>
                  <a:pt x="1548448" y="819873"/>
                  <a:pt x="1548448" y="819873"/>
                  <a:pt x="1548448" y="819873"/>
                </a:cubicBezTo>
                <a:close/>
              </a:path>
            </a:pathLst>
          </a:custGeom>
          <a:solidFill>
            <a:srgbClr val="01ACBE"/>
          </a:solidFill>
          <a:ln w="25400"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57" name="组合 56"/>
          <p:cNvGrpSpPr/>
          <p:nvPr/>
        </p:nvGrpSpPr>
        <p:grpSpPr>
          <a:xfrm flipH="1">
            <a:off x="6795030" y="887848"/>
            <a:ext cx="1923184" cy="3190751"/>
            <a:chOff x="3497650" y="916053"/>
            <a:chExt cx="1923184" cy="3190751"/>
          </a:xfrm>
          <a:solidFill>
            <a:srgbClr val="E87071"/>
          </a:solidFill>
        </p:grpSpPr>
        <p:sp>
          <p:nvSpPr>
            <p:cNvPr id="58" name="任意多边形 57"/>
            <p:cNvSpPr>
              <a:spLocks/>
            </p:cNvSpPr>
            <p:nvPr/>
          </p:nvSpPr>
          <p:spPr bwMode="auto">
            <a:xfrm rot="16200000">
              <a:off x="3210468" y="2833028"/>
              <a:ext cx="1560958" cy="986593"/>
            </a:xfrm>
            <a:custGeom>
              <a:avLst/>
              <a:gdLst>
                <a:gd name="connsiteX0" fmla="*/ 1560958 w 1560958"/>
                <a:gd name="connsiteY0" fmla="*/ 852069 h 986593"/>
                <a:gd name="connsiteX1" fmla="*/ 1483291 w 1560958"/>
                <a:gd name="connsiteY1" fmla="*/ 986593 h 986593"/>
                <a:gd name="connsiteX2" fmla="*/ 1470592 w 1560958"/>
                <a:gd name="connsiteY2" fmla="*/ 964597 h 986593"/>
                <a:gd name="connsiteX3" fmla="*/ 1469220 w 1560958"/>
                <a:gd name="connsiteY3" fmla="*/ 960185 h 986593"/>
                <a:gd name="connsiteX4" fmla="*/ 1049766 w 1560958"/>
                <a:gd name="connsiteY4" fmla="*/ 233242 h 986593"/>
                <a:gd name="connsiteX5" fmla="*/ 887977 w 1560958"/>
                <a:gd name="connsiteY5" fmla="*/ 140313 h 986593"/>
                <a:gd name="connsiteX6" fmla="*/ 843738 w 1560958"/>
                <a:gd name="connsiteY6" fmla="*/ 140313 h 986593"/>
                <a:gd name="connsiteX7" fmla="*/ 834966 w 1560958"/>
                <a:gd name="connsiteY7" fmla="*/ 140313 h 986593"/>
                <a:gd name="connsiteX8" fmla="*/ 834966 w 1560958"/>
                <a:gd name="connsiteY8" fmla="*/ 139101 h 986593"/>
                <a:gd name="connsiteX9" fmla="*/ 0 w 1560958"/>
                <a:gd name="connsiteY9" fmla="*/ 139101 h 986593"/>
                <a:gd name="connsiteX10" fmla="*/ 73870 w 1560958"/>
                <a:gd name="connsiteY10" fmla="*/ 11155 h 986593"/>
                <a:gd name="connsiteX11" fmla="*/ 82583 w 1560958"/>
                <a:gd name="connsiteY11" fmla="*/ 7354 h 986593"/>
                <a:gd name="connsiteX12" fmla="*/ 128297 w 1560958"/>
                <a:gd name="connsiteY12" fmla="*/ 0 h 986593"/>
                <a:gd name="connsiteX13" fmla="*/ 967205 w 1560958"/>
                <a:gd name="connsiteY13" fmla="*/ 0 h 986593"/>
                <a:gd name="connsiteX14" fmla="*/ 1128994 w 1560958"/>
                <a:gd name="connsiteY14" fmla="*/ 92930 h 986593"/>
                <a:gd name="connsiteX15" fmla="*/ 1548448 w 1560958"/>
                <a:gd name="connsiteY15" fmla="*/ 819873 h 986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560958" h="986593">
                  <a:moveTo>
                    <a:pt x="1560958" y="852069"/>
                  </a:moveTo>
                  <a:lnTo>
                    <a:pt x="1483291" y="986593"/>
                  </a:lnTo>
                  <a:lnTo>
                    <a:pt x="1470592" y="964597"/>
                  </a:lnTo>
                  <a:lnTo>
                    <a:pt x="1469220" y="960185"/>
                  </a:lnTo>
                  <a:cubicBezTo>
                    <a:pt x="1469220" y="960185"/>
                    <a:pt x="1469220" y="960185"/>
                    <a:pt x="1049766" y="233242"/>
                  </a:cubicBezTo>
                  <a:cubicBezTo>
                    <a:pt x="1019805" y="182281"/>
                    <a:pt x="947899" y="140313"/>
                    <a:pt x="887977" y="140313"/>
                  </a:cubicBezTo>
                  <a:cubicBezTo>
                    <a:pt x="887977" y="140313"/>
                    <a:pt x="887977" y="140313"/>
                    <a:pt x="843738" y="140313"/>
                  </a:cubicBezTo>
                  <a:lnTo>
                    <a:pt x="834966" y="140313"/>
                  </a:lnTo>
                  <a:lnTo>
                    <a:pt x="834966" y="139101"/>
                  </a:lnTo>
                  <a:lnTo>
                    <a:pt x="0" y="139101"/>
                  </a:lnTo>
                  <a:lnTo>
                    <a:pt x="73870" y="11155"/>
                  </a:lnTo>
                  <a:lnTo>
                    <a:pt x="82583" y="7354"/>
                  </a:lnTo>
                  <a:cubicBezTo>
                    <a:pt x="98150" y="2623"/>
                    <a:pt x="113692" y="0"/>
                    <a:pt x="128297" y="0"/>
                  </a:cubicBezTo>
                  <a:cubicBezTo>
                    <a:pt x="967205" y="0"/>
                    <a:pt x="967205" y="0"/>
                    <a:pt x="967205" y="0"/>
                  </a:cubicBezTo>
                  <a:cubicBezTo>
                    <a:pt x="1027127" y="0"/>
                    <a:pt x="1099033" y="41968"/>
                    <a:pt x="1128994" y="92930"/>
                  </a:cubicBezTo>
                  <a:cubicBezTo>
                    <a:pt x="1548448" y="819873"/>
                    <a:pt x="1548448" y="819873"/>
                    <a:pt x="1548448" y="819873"/>
                  </a:cubicBezTo>
                  <a:close/>
                </a:path>
              </a:pathLst>
            </a:custGeom>
            <a:grpFill/>
            <a:ln w="2540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任意多边形 58"/>
            <p:cNvSpPr>
              <a:spLocks/>
            </p:cNvSpPr>
            <p:nvPr/>
          </p:nvSpPr>
          <p:spPr bwMode="auto">
            <a:xfrm rot="16200000">
              <a:off x="4147059" y="1203235"/>
              <a:ext cx="1560958" cy="986593"/>
            </a:xfrm>
            <a:custGeom>
              <a:avLst/>
              <a:gdLst>
                <a:gd name="connsiteX0" fmla="*/ 1560958 w 1560958"/>
                <a:gd name="connsiteY0" fmla="*/ 852069 h 986593"/>
                <a:gd name="connsiteX1" fmla="*/ 1483291 w 1560958"/>
                <a:gd name="connsiteY1" fmla="*/ 986593 h 986593"/>
                <a:gd name="connsiteX2" fmla="*/ 1470592 w 1560958"/>
                <a:gd name="connsiteY2" fmla="*/ 964597 h 986593"/>
                <a:gd name="connsiteX3" fmla="*/ 1469220 w 1560958"/>
                <a:gd name="connsiteY3" fmla="*/ 960185 h 986593"/>
                <a:gd name="connsiteX4" fmla="*/ 1049766 w 1560958"/>
                <a:gd name="connsiteY4" fmla="*/ 233242 h 986593"/>
                <a:gd name="connsiteX5" fmla="*/ 887977 w 1560958"/>
                <a:gd name="connsiteY5" fmla="*/ 140313 h 986593"/>
                <a:gd name="connsiteX6" fmla="*/ 843738 w 1560958"/>
                <a:gd name="connsiteY6" fmla="*/ 140313 h 986593"/>
                <a:gd name="connsiteX7" fmla="*/ 834966 w 1560958"/>
                <a:gd name="connsiteY7" fmla="*/ 140313 h 986593"/>
                <a:gd name="connsiteX8" fmla="*/ 834966 w 1560958"/>
                <a:gd name="connsiteY8" fmla="*/ 139101 h 986593"/>
                <a:gd name="connsiteX9" fmla="*/ 0 w 1560958"/>
                <a:gd name="connsiteY9" fmla="*/ 139101 h 986593"/>
                <a:gd name="connsiteX10" fmla="*/ 73870 w 1560958"/>
                <a:gd name="connsiteY10" fmla="*/ 11155 h 986593"/>
                <a:gd name="connsiteX11" fmla="*/ 82583 w 1560958"/>
                <a:gd name="connsiteY11" fmla="*/ 7354 h 986593"/>
                <a:gd name="connsiteX12" fmla="*/ 128297 w 1560958"/>
                <a:gd name="connsiteY12" fmla="*/ 0 h 986593"/>
                <a:gd name="connsiteX13" fmla="*/ 967205 w 1560958"/>
                <a:gd name="connsiteY13" fmla="*/ 0 h 986593"/>
                <a:gd name="connsiteX14" fmla="*/ 1128994 w 1560958"/>
                <a:gd name="connsiteY14" fmla="*/ 92930 h 986593"/>
                <a:gd name="connsiteX15" fmla="*/ 1548448 w 1560958"/>
                <a:gd name="connsiteY15" fmla="*/ 819873 h 986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560958" h="986593">
                  <a:moveTo>
                    <a:pt x="1560958" y="852069"/>
                  </a:moveTo>
                  <a:lnTo>
                    <a:pt x="1483291" y="986593"/>
                  </a:lnTo>
                  <a:lnTo>
                    <a:pt x="1470592" y="964597"/>
                  </a:lnTo>
                  <a:lnTo>
                    <a:pt x="1469220" y="960185"/>
                  </a:lnTo>
                  <a:cubicBezTo>
                    <a:pt x="1469220" y="960185"/>
                    <a:pt x="1469220" y="960185"/>
                    <a:pt x="1049766" y="233242"/>
                  </a:cubicBezTo>
                  <a:cubicBezTo>
                    <a:pt x="1019805" y="182281"/>
                    <a:pt x="947899" y="140313"/>
                    <a:pt x="887977" y="140313"/>
                  </a:cubicBezTo>
                  <a:cubicBezTo>
                    <a:pt x="887977" y="140313"/>
                    <a:pt x="887977" y="140313"/>
                    <a:pt x="843738" y="140313"/>
                  </a:cubicBezTo>
                  <a:lnTo>
                    <a:pt x="834966" y="140313"/>
                  </a:lnTo>
                  <a:lnTo>
                    <a:pt x="834966" y="139101"/>
                  </a:lnTo>
                  <a:lnTo>
                    <a:pt x="0" y="139101"/>
                  </a:lnTo>
                  <a:lnTo>
                    <a:pt x="73870" y="11155"/>
                  </a:lnTo>
                  <a:lnTo>
                    <a:pt x="82583" y="7354"/>
                  </a:lnTo>
                  <a:cubicBezTo>
                    <a:pt x="98150" y="2623"/>
                    <a:pt x="113692" y="0"/>
                    <a:pt x="128297" y="0"/>
                  </a:cubicBezTo>
                  <a:cubicBezTo>
                    <a:pt x="967205" y="0"/>
                    <a:pt x="967205" y="0"/>
                    <a:pt x="967205" y="0"/>
                  </a:cubicBezTo>
                  <a:cubicBezTo>
                    <a:pt x="1027127" y="0"/>
                    <a:pt x="1099033" y="41968"/>
                    <a:pt x="1128994" y="92930"/>
                  </a:cubicBezTo>
                  <a:cubicBezTo>
                    <a:pt x="1548448" y="819873"/>
                    <a:pt x="1548448" y="819873"/>
                    <a:pt x="1548448" y="819873"/>
                  </a:cubicBezTo>
                  <a:close/>
                </a:path>
              </a:pathLst>
            </a:custGeom>
            <a:grpFill/>
            <a:ln w="2540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62" name="任意多边形 61"/>
          <p:cNvSpPr>
            <a:spLocks/>
          </p:cNvSpPr>
          <p:nvPr/>
        </p:nvSpPr>
        <p:spPr bwMode="auto">
          <a:xfrm rot="16200000">
            <a:off x="5664419" y="3054580"/>
            <a:ext cx="834338" cy="744750"/>
          </a:xfrm>
          <a:custGeom>
            <a:avLst/>
            <a:gdLst>
              <a:gd name="connsiteX0" fmla="*/ 745583 w 834338"/>
              <a:gd name="connsiteY0" fmla="*/ 370233 h 744750"/>
              <a:gd name="connsiteX1" fmla="*/ 738521 w 834338"/>
              <a:gd name="connsiteY1" fmla="*/ 341029 h 744750"/>
              <a:gd name="connsiteX2" fmla="*/ 606702 w 834338"/>
              <a:gd name="connsiteY2" fmla="*/ 112575 h 744750"/>
              <a:gd name="connsiteX3" fmla="*/ 555857 w 834338"/>
              <a:gd name="connsiteY3" fmla="*/ 83370 h 744750"/>
              <a:gd name="connsiteX4" fmla="*/ 292217 w 834338"/>
              <a:gd name="connsiteY4" fmla="*/ 83370 h 744750"/>
              <a:gd name="connsiteX5" fmla="*/ 241372 w 834338"/>
              <a:gd name="connsiteY5" fmla="*/ 112575 h 744750"/>
              <a:gd name="connsiteX6" fmla="*/ 109552 w 834338"/>
              <a:gd name="connsiteY6" fmla="*/ 341029 h 744750"/>
              <a:gd name="connsiteX7" fmla="*/ 109552 w 834338"/>
              <a:gd name="connsiteY7" fmla="*/ 399438 h 744750"/>
              <a:gd name="connsiteX8" fmla="*/ 241372 w 834338"/>
              <a:gd name="connsiteY8" fmla="*/ 627892 h 744750"/>
              <a:gd name="connsiteX9" fmla="*/ 292217 w 834338"/>
              <a:gd name="connsiteY9" fmla="*/ 657096 h 744750"/>
              <a:gd name="connsiteX10" fmla="*/ 555857 w 834338"/>
              <a:gd name="connsiteY10" fmla="*/ 657096 h 744750"/>
              <a:gd name="connsiteX11" fmla="*/ 606702 w 834338"/>
              <a:gd name="connsiteY11" fmla="*/ 627892 h 744750"/>
              <a:gd name="connsiteX12" fmla="*/ 738521 w 834338"/>
              <a:gd name="connsiteY12" fmla="*/ 399438 h 744750"/>
              <a:gd name="connsiteX13" fmla="*/ 745583 w 834338"/>
              <a:gd name="connsiteY13" fmla="*/ 370233 h 744750"/>
              <a:gd name="connsiteX14" fmla="*/ 834338 w 834338"/>
              <a:gd name="connsiteY14" fmla="*/ 372375 h 744750"/>
              <a:gd name="connsiteX15" fmla="*/ 825172 w 834338"/>
              <a:gd name="connsiteY15" fmla="*/ 410285 h 744750"/>
              <a:gd name="connsiteX16" fmla="*/ 654057 w 834338"/>
              <a:gd name="connsiteY16" fmla="*/ 706840 h 744750"/>
              <a:gd name="connsiteX17" fmla="*/ 588055 w 834338"/>
              <a:gd name="connsiteY17" fmla="*/ 744750 h 744750"/>
              <a:gd name="connsiteX18" fmla="*/ 245826 w 834338"/>
              <a:gd name="connsiteY18" fmla="*/ 744750 h 744750"/>
              <a:gd name="connsiteX19" fmla="*/ 179824 w 834338"/>
              <a:gd name="connsiteY19" fmla="*/ 706840 h 744750"/>
              <a:gd name="connsiteX20" fmla="*/ 8709 w 834338"/>
              <a:gd name="connsiteY20" fmla="*/ 410285 h 744750"/>
              <a:gd name="connsiteX21" fmla="*/ 8709 w 834338"/>
              <a:gd name="connsiteY21" fmla="*/ 334465 h 744750"/>
              <a:gd name="connsiteX22" fmla="*/ 179824 w 834338"/>
              <a:gd name="connsiteY22" fmla="*/ 37910 h 744750"/>
              <a:gd name="connsiteX23" fmla="*/ 245826 w 834338"/>
              <a:gd name="connsiteY23" fmla="*/ 0 h 744750"/>
              <a:gd name="connsiteX24" fmla="*/ 588055 w 834338"/>
              <a:gd name="connsiteY24" fmla="*/ 0 h 744750"/>
              <a:gd name="connsiteX25" fmla="*/ 654057 w 834338"/>
              <a:gd name="connsiteY25" fmla="*/ 37910 h 744750"/>
              <a:gd name="connsiteX26" fmla="*/ 825172 w 834338"/>
              <a:gd name="connsiteY26" fmla="*/ 334465 h 744750"/>
              <a:gd name="connsiteX27" fmla="*/ 834338 w 834338"/>
              <a:gd name="connsiteY27" fmla="*/ 372375 h 744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834338" h="744750">
                <a:moveTo>
                  <a:pt x="745583" y="370233"/>
                </a:moveTo>
                <a:cubicBezTo>
                  <a:pt x="745583" y="359635"/>
                  <a:pt x="743229" y="349037"/>
                  <a:pt x="738521" y="341029"/>
                </a:cubicBezTo>
                <a:cubicBezTo>
                  <a:pt x="738521" y="341029"/>
                  <a:pt x="738521" y="341029"/>
                  <a:pt x="606702" y="112575"/>
                </a:cubicBezTo>
                <a:cubicBezTo>
                  <a:pt x="597286" y="96559"/>
                  <a:pt x="574688" y="83370"/>
                  <a:pt x="555857" y="83370"/>
                </a:cubicBezTo>
                <a:cubicBezTo>
                  <a:pt x="555857" y="83370"/>
                  <a:pt x="555857" y="83370"/>
                  <a:pt x="292217" y="83370"/>
                </a:cubicBezTo>
                <a:cubicBezTo>
                  <a:pt x="273856" y="83370"/>
                  <a:pt x="250788" y="96559"/>
                  <a:pt x="241372" y="112575"/>
                </a:cubicBezTo>
                <a:cubicBezTo>
                  <a:pt x="241372" y="112575"/>
                  <a:pt x="241372" y="112575"/>
                  <a:pt x="109552" y="341029"/>
                </a:cubicBezTo>
                <a:cubicBezTo>
                  <a:pt x="100607" y="357044"/>
                  <a:pt x="100607" y="383422"/>
                  <a:pt x="109552" y="399438"/>
                </a:cubicBezTo>
                <a:cubicBezTo>
                  <a:pt x="109552" y="399438"/>
                  <a:pt x="109552" y="399438"/>
                  <a:pt x="241372" y="627892"/>
                </a:cubicBezTo>
                <a:cubicBezTo>
                  <a:pt x="250788" y="643907"/>
                  <a:pt x="273856" y="657096"/>
                  <a:pt x="292217" y="657096"/>
                </a:cubicBezTo>
                <a:lnTo>
                  <a:pt x="555857" y="657096"/>
                </a:lnTo>
                <a:cubicBezTo>
                  <a:pt x="574688" y="657096"/>
                  <a:pt x="597286" y="643907"/>
                  <a:pt x="606702" y="627892"/>
                </a:cubicBezTo>
                <a:cubicBezTo>
                  <a:pt x="606702" y="627892"/>
                  <a:pt x="606702" y="627892"/>
                  <a:pt x="738521" y="399438"/>
                </a:cubicBezTo>
                <a:cubicBezTo>
                  <a:pt x="743229" y="391430"/>
                  <a:pt x="745583" y="380832"/>
                  <a:pt x="745583" y="370233"/>
                </a:cubicBezTo>
                <a:close/>
                <a:moveTo>
                  <a:pt x="834338" y="372375"/>
                </a:moveTo>
                <a:cubicBezTo>
                  <a:pt x="834338" y="386133"/>
                  <a:pt x="831283" y="399890"/>
                  <a:pt x="825172" y="410285"/>
                </a:cubicBezTo>
                <a:cubicBezTo>
                  <a:pt x="654057" y="706840"/>
                  <a:pt x="654057" y="706840"/>
                  <a:pt x="654057" y="706840"/>
                </a:cubicBezTo>
                <a:cubicBezTo>
                  <a:pt x="641834" y="727630"/>
                  <a:pt x="612500" y="744750"/>
                  <a:pt x="588055" y="744750"/>
                </a:cubicBezTo>
                <a:lnTo>
                  <a:pt x="245826" y="744750"/>
                </a:lnTo>
                <a:cubicBezTo>
                  <a:pt x="221992" y="744750"/>
                  <a:pt x="192047" y="727630"/>
                  <a:pt x="179824" y="706840"/>
                </a:cubicBezTo>
                <a:cubicBezTo>
                  <a:pt x="8709" y="410285"/>
                  <a:pt x="8709" y="410285"/>
                  <a:pt x="8709" y="410285"/>
                </a:cubicBezTo>
                <a:cubicBezTo>
                  <a:pt x="-2902" y="389496"/>
                  <a:pt x="-2902" y="355255"/>
                  <a:pt x="8709" y="334465"/>
                </a:cubicBezTo>
                <a:cubicBezTo>
                  <a:pt x="179824" y="37910"/>
                  <a:pt x="179824" y="37910"/>
                  <a:pt x="179824" y="37910"/>
                </a:cubicBezTo>
                <a:cubicBezTo>
                  <a:pt x="192047" y="17121"/>
                  <a:pt x="221992" y="0"/>
                  <a:pt x="245826" y="0"/>
                </a:cubicBezTo>
                <a:cubicBezTo>
                  <a:pt x="588055" y="0"/>
                  <a:pt x="588055" y="0"/>
                  <a:pt x="588055" y="0"/>
                </a:cubicBezTo>
                <a:cubicBezTo>
                  <a:pt x="612500" y="0"/>
                  <a:pt x="641834" y="17121"/>
                  <a:pt x="654057" y="37910"/>
                </a:cubicBezTo>
                <a:cubicBezTo>
                  <a:pt x="825172" y="334465"/>
                  <a:pt x="825172" y="334465"/>
                  <a:pt x="825172" y="334465"/>
                </a:cubicBezTo>
                <a:cubicBezTo>
                  <a:pt x="831283" y="344860"/>
                  <a:pt x="834338" y="358618"/>
                  <a:pt x="834338" y="372375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25400"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3" name="Freeform 5"/>
          <p:cNvSpPr>
            <a:spLocks/>
          </p:cNvSpPr>
          <p:nvPr/>
        </p:nvSpPr>
        <p:spPr bwMode="auto">
          <a:xfrm rot="16200000">
            <a:off x="5843256" y="3220125"/>
            <a:ext cx="468998" cy="415670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BFBFBF"/>
          </a:solidFill>
          <a:ln w="25400"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4612538" y="1357258"/>
            <a:ext cx="10335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prstClr val="white">
                    <a:lumMod val="65000"/>
                  </a:prstClr>
                </a:solidFill>
                <a:latin typeface="Impact" panose="020B0806030902050204" pitchFamily="34" charset="0"/>
                <a:ea typeface="LiHei Pro" panose="020B0500000000000000" pitchFamily="34" charset="-122"/>
              </a:rPr>
              <a:t>0</a:t>
            </a:r>
            <a:r>
              <a:rPr lang="en-US" altLang="zh-CN" sz="4800" dirty="0">
                <a:solidFill>
                  <a:srgbClr val="FFB850"/>
                </a:solidFill>
                <a:latin typeface="Impact" panose="020B0806030902050204" pitchFamily="34" charset="0"/>
                <a:ea typeface="LiHei Pro" panose="020B0500000000000000" pitchFamily="34" charset="-122"/>
              </a:rPr>
              <a:t>1</a:t>
            </a:r>
            <a:endParaRPr lang="zh-CN" altLang="en-US" sz="4800" dirty="0">
              <a:solidFill>
                <a:srgbClr val="FFB850"/>
              </a:solidFill>
              <a:latin typeface="Impact" panose="020B0806030902050204" pitchFamily="34" charset="0"/>
              <a:ea typeface="LiHei Pro" panose="020B0500000000000000" pitchFamily="34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3681184" y="3029436"/>
            <a:ext cx="10335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prstClr val="white">
                    <a:lumMod val="65000"/>
                  </a:prstClr>
                </a:solidFill>
                <a:latin typeface="Impact" panose="020B0806030902050204" pitchFamily="34" charset="0"/>
                <a:ea typeface="LiHei Pro" panose="020B0500000000000000" pitchFamily="34" charset="-122"/>
              </a:rPr>
              <a:t>0</a:t>
            </a:r>
            <a:r>
              <a:rPr lang="en-US" altLang="zh-CN" sz="4800" dirty="0">
                <a:solidFill>
                  <a:srgbClr val="FFB850"/>
                </a:solidFill>
                <a:latin typeface="Impact" panose="020B0806030902050204" pitchFamily="34" charset="0"/>
                <a:ea typeface="LiHei Pro" panose="020B0500000000000000" pitchFamily="34" charset="-122"/>
              </a:rPr>
              <a:t>2</a:t>
            </a:r>
            <a:endParaRPr lang="zh-CN" altLang="en-US" sz="4800" dirty="0">
              <a:solidFill>
                <a:srgbClr val="FFB850"/>
              </a:solidFill>
              <a:latin typeface="Impact" panose="020B0806030902050204" pitchFamily="34" charset="0"/>
              <a:ea typeface="LiHei Pro" panose="020B0500000000000000" pitchFamily="34" charset="-122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4624292" y="4569360"/>
            <a:ext cx="10335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prstClr val="white">
                    <a:lumMod val="65000"/>
                  </a:prstClr>
                </a:solidFill>
                <a:latin typeface="Impact" panose="020B0806030902050204" pitchFamily="34" charset="0"/>
                <a:ea typeface="LiHei Pro" panose="020B0500000000000000" pitchFamily="34" charset="-122"/>
              </a:rPr>
              <a:t>0</a:t>
            </a:r>
            <a:r>
              <a:rPr lang="en-US" altLang="zh-CN" sz="4800" dirty="0">
                <a:solidFill>
                  <a:srgbClr val="01ACBE"/>
                </a:solidFill>
                <a:latin typeface="Impact" panose="020B0806030902050204" pitchFamily="34" charset="0"/>
                <a:ea typeface="LiHei Pro" panose="020B0500000000000000" pitchFamily="34" charset="-122"/>
              </a:rPr>
              <a:t>3</a:t>
            </a:r>
            <a:endParaRPr lang="zh-CN" altLang="en-US" sz="4800" dirty="0">
              <a:solidFill>
                <a:srgbClr val="01ACBE"/>
              </a:solidFill>
              <a:latin typeface="Impact" panose="020B0806030902050204" pitchFamily="34" charset="0"/>
              <a:ea typeface="LiHei Pro" panose="020B0500000000000000" pitchFamily="34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6510377" y="4556908"/>
            <a:ext cx="10335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prstClr val="white">
                    <a:lumMod val="65000"/>
                  </a:prstClr>
                </a:solidFill>
                <a:latin typeface="Impact" panose="020B0806030902050204" pitchFamily="34" charset="0"/>
                <a:ea typeface="LiHei Pro" panose="020B0500000000000000" pitchFamily="34" charset="-122"/>
              </a:rPr>
              <a:t>0</a:t>
            </a:r>
            <a:r>
              <a:rPr lang="en-US" altLang="zh-CN" sz="4800" dirty="0">
                <a:solidFill>
                  <a:srgbClr val="01ACBE"/>
                </a:solidFill>
                <a:latin typeface="Impact" panose="020B0806030902050204" pitchFamily="34" charset="0"/>
                <a:ea typeface="LiHei Pro" panose="020B0500000000000000" pitchFamily="34" charset="-122"/>
              </a:rPr>
              <a:t>4</a:t>
            </a:r>
            <a:endParaRPr lang="zh-CN" altLang="en-US" sz="4800" dirty="0">
              <a:solidFill>
                <a:srgbClr val="01ACBE"/>
              </a:solidFill>
              <a:latin typeface="Impact" panose="020B0806030902050204" pitchFamily="34" charset="0"/>
              <a:ea typeface="LiHei Pro" panose="020B0500000000000000" pitchFamily="34" charset="-122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6510377" y="1406901"/>
            <a:ext cx="10335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prstClr val="white">
                    <a:lumMod val="65000"/>
                  </a:prstClr>
                </a:solidFill>
                <a:latin typeface="Impact" panose="020B0806030902050204" pitchFamily="34" charset="0"/>
                <a:ea typeface="LiHei Pro" panose="020B0500000000000000" pitchFamily="34" charset="-122"/>
              </a:rPr>
              <a:t>0</a:t>
            </a:r>
            <a:r>
              <a:rPr lang="en-US" altLang="zh-CN" sz="4800" dirty="0">
                <a:solidFill>
                  <a:srgbClr val="E87071"/>
                </a:solidFill>
                <a:latin typeface="Impact" panose="020B0806030902050204" pitchFamily="34" charset="0"/>
                <a:ea typeface="LiHei Pro" panose="020B0500000000000000" pitchFamily="34" charset="-122"/>
              </a:rPr>
              <a:t>6</a:t>
            </a:r>
            <a:endParaRPr lang="zh-CN" altLang="en-US" sz="4800" dirty="0">
              <a:solidFill>
                <a:srgbClr val="E87071"/>
              </a:solidFill>
              <a:latin typeface="Impact" panose="020B0806030902050204" pitchFamily="34" charset="0"/>
              <a:ea typeface="LiHei Pro" panose="020B0500000000000000" pitchFamily="34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7412739" y="3023835"/>
            <a:ext cx="10335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prstClr val="white">
                    <a:lumMod val="65000"/>
                  </a:prstClr>
                </a:solidFill>
                <a:latin typeface="Impact" panose="020B0806030902050204" pitchFamily="34" charset="0"/>
                <a:ea typeface="LiHei Pro" panose="020B0500000000000000" pitchFamily="34" charset="-122"/>
              </a:rPr>
              <a:t>0</a:t>
            </a:r>
            <a:r>
              <a:rPr lang="en-US" altLang="zh-CN" sz="4800" dirty="0">
                <a:solidFill>
                  <a:srgbClr val="E87071"/>
                </a:solidFill>
                <a:latin typeface="Impact" panose="020B0806030902050204" pitchFamily="34" charset="0"/>
                <a:ea typeface="LiHei Pro" panose="020B0500000000000000" pitchFamily="34" charset="-122"/>
              </a:rPr>
              <a:t>5</a:t>
            </a:r>
            <a:endParaRPr lang="zh-CN" altLang="en-US" sz="4800" dirty="0">
              <a:solidFill>
                <a:srgbClr val="E87071"/>
              </a:solidFill>
              <a:latin typeface="Impact" panose="020B0806030902050204" pitchFamily="34" charset="0"/>
              <a:ea typeface="LiHei Pro" panose="020B0500000000000000" pitchFamily="34" charset="-122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2492027" y="1267969"/>
            <a:ext cx="1610279" cy="856386"/>
            <a:chOff x="3222561" y="3842305"/>
            <a:chExt cx="1610279" cy="856386"/>
          </a:xfrm>
        </p:grpSpPr>
        <p:sp>
          <p:nvSpPr>
            <p:cNvPr id="71" name="文本框 70"/>
            <p:cNvSpPr txBox="1"/>
            <p:nvPr/>
          </p:nvSpPr>
          <p:spPr>
            <a:xfrm>
              <a:off x="3222561" y="3842305"/>
              <a:ext cx="15118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3228724" y="4098527"/>
              <a:ext cx="1604116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1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1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1543895" y="2997617"/>
            <a:ext cx="1610279" cy="856386"/>
            <a:chOff x="3222561" y="3842305"/>
            <a:chExt cx="1610279" cy="856386"/>
          </a:xfrm>
        </p:grpSpPr>
        <p:sp>
          <p:nvSpPr>
            <p:cNvPr id="77" name="文本框 76"/>
            <p:cNvSpPr txBox="1"/>
            <p:nvPr/>
          </p:nvSpPr>
          <p:spPr>
            <a:xfrm>
              <a:off x="3222561" y="3842305"/>
              <a:ext cx="15118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78" name="文本框 77"/>
            <p:cNvSpPr txBox="1"/>
            <p:nvPr/>
          </p:nvSpPr>
          <p:spPr>
            <a:xfrm>
              <a:off x="3228724" y="4098527"/>
              <a:ext cx="1604116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1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1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2432590" y="4659084"/>
            <a:ext cx="1610279" cy="856386"/>
            <a:chOff x="3222561" y="3842305"/>
            <a:chExt cx="1610279" cy="856386"/>
          </a:xfrm>
        </p:grpSpPr>
        <p:sp>
          <p:nvSpPr>
            <p:cNvPr id="80" name="文本框 79"/>
            <p:cNvSpPr txBox="1"/>
            <p:nvPr/>
          </p:nvSpPr>
          <p:spPr>
            <a:xfrm>
              <a:off x="3222561" y="3842305"/>
              <a:ext cx="15118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81" name="文本框 80"/>
            <p:cNvSpPr txBox="1"/>
            <p:nvPr/>
          </p:nvSpPr>
          <p:spPr>
            <a:xfrm>
              <a:off x="3228724" y="4098527"/>
              <a:ext cx="1604116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1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1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8111978" y="1267969"/>
            <a:ext cx="1610279" cy="856386"/>
            <a:chOff x="3222561" y="3842305"/>
            <a:chExt cx="1610279" cy="856386"/>
          </a:xfrm>
        </p:grpSpPr>
        <p:sp>
          <p:nvSpPr>
            <p:cNvPr id="83" name="文本框 82"/>
            <p:cNvSpPr txBox="1"/>
            <p:nvPr/>
          </p:nvSpPr>
          <p:spPr>
            <a:xfrm>
              <a:off x="3222561" y="3842305"/>
              <a:ext cx="15118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3228724" y="4098527"/>
              <a:ext cx="1604116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1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1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9123269" y="2997617"/>
            <a:ext cx="1610279" cy="856386"/>
            <a:chOff x="3222561" y="3842305"/>
            <a:chExt cx="1610279" cy="856386"/>
          </a:xfrm>
        </p:grpSpPr>
        <p:sp>
          <p:nvSpPr>
            <p:cNvPr id="86" name="文本框 85"/>
            <p:cNvSpPr txBox="1"/>
            <p:nvPr/>
          </p:nvSpPr>
          <p:spPr>
            <a:xfrm>
              <a:off x="3222561" y="3842305"/>
              <a:ext cx="15118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87" name="文本框 86"/>
            <p:cNvSpPr txBox="1"/>
            <p:nvPr/>
          </p:nvSpPr>
          <p:spPr>
            <a:xfrm>
              <a:off x="3228724" y="4098527"/>
              <a:ext cx="1604116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1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1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8052541" y="4659084"/>
            <a:ext cx="1610279" cy="856386"/>
            <a:chOff x="3222561" y="3842305"/>
            <a:chExt cx="1610279" cy="856386"/>
          </a:xfrm>
        </p:grpSpPr>
        <p:sp>
          <p:nvSpPr>
            <p:cNvPr id="89" name="文本框 88"/>
            <p:cNvSpPr txBox="1"/>
            <p:nvPr/>
          </p:nvSpPr>
          <p:spPr>
            <a:xfrm>
              <a:off x="3222561" y="3842305"/>
              <a:ext cx="15118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90" name="文本框 89"/>
            <p:cNvSpPr txBox="1"/>
            <p:nvPr/>
          </p:nvSpPr>
          <p:spPr>
            <a:xfrm>
              <a:off x="3228724" y="4098527"/>
              <a:ext cx="1604116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1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1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质感循环关系图表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13928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圆角矩形 57"/>
          <p:cNvSpPr/>
          <p:nvPr/>
        </p:nvSpPr>
        <p:spPr>
          <a:xfrm rot="2760000">
            <a:off x="5190477" y="807861"/>
            <a:ext cx="3377260" cy="7217003"/>
          </a:xfrm>
          <a:prstGeom prst="roundRect">
            <a:avLst>
              <a:gd name="adj" fmla="val 26480"/>
            </a:avLst>
          </a:prstGeom>
          <a:gradFill>
            <a:gsLst>
              <a:gs pos="0">
                <a:schemeClr val="tx1">
                  <a:alpha val="55000"/>
                </a:schemeClr>
              </a:gs>
              <a:gs pos="100000">
                <a:srgbClr val="D8D8D8">
                  <a:alpha val="0"/>
                </a:srgbClr>
              </a:gs>
            </a:gsLst>
            <a:lin ang="0" scaled="0"/>
          </a:gra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任意多边形 14"/>
          <p:cNvSpPr/>
          <p:nvPr/>
        </p:nvSpPr>
        <p:spPr>
          <a:xfrm rot="-2700000">
            <a:off x="2515502" y="2767488"/>
            <a:ext cx="6936128" cy="1323024"/>
          </a:xfrm>
          <a:custGeom>
            <a:avLst/>
            <a:gdLst>
              <a:gd name="connsiteX0" fmla="*/ 12232394 w 12583909"/>
              <a:gd name="connsiteY0" fmla="*/ 351517 h 2400301"/>
              <a:gd name="connsiteX1" fmla="*/ 12232394 w 12583909"/>
              <a:gd name="connsiteY1" fmla="*/ 2048785 h 2400301"/>
              <a:gd name="connsiteX2" fmla="*/ 10626274 w 12583909"/>
              <a:gd name="connsiteY2" fmla="*/ 2131172 h 2400301"/>
              <a:gd name="connsiteX3" fmla="*/ 10579657 w 12583909"/>
              <a:gd name="connsiteY3" fmla="*/ 2089037 h 2400301"/>
              <a:gd name="connsiteX4" fmla="*/ 10571832 w 12583909"/>
              <a:gd name="connsiteY4" fmla="*/ 2089037 h 2400301"/>
              <a:gd name="connsiteX5" fmla="*/ 10538493 w 12583909"/>
              <a:gd name="connsiteY5" fmla="*/ 2052152 h 2400301"/>
              <a:gd name="connsiteX6" fmla="*/ 8841225 w 12583909"/>
              <a:gd name="connsiteY6" fmla="*/ 2052152 h 2400301"/>
              <a:gd name="connsiteX7" fmla="*/ 8807885 w 12583909"/>
              <a:gd name="connsiteY7" fmla="*/ 2089036 h 2400301"/>
              <a:gd name="connsiteX8" fmla="*/ 8793324 w 12583909"/>
              <a:gd name="connsiteY8" fmla="*/ 2089037 h 2400301"/>
              <a:gd name="connsiteX9" fmla="*/ 8746708 w 12583909"/>
              <a:gd name="connsiteY9" fmla="*/ 2131172 h 2400301"/>
              <a:gd name="connsiteX10" fmla="*/ 7231737 w 12583909"/>
              <a:gd name="connsiteY10" fmla="*/ 2131172 h 2400301"/>
              <a:gd name="connsiteX11" fmla="*/ 7185121 w 12583909"/>
              <a:gd name="connsiteY11" fmla="*/ 2089037 h 2400301"/>
              <a:gd name="connsiteX12" fmla="*/ 7176648 w 12583909"/>
              <a:gd name="connsiteY12" fmla="*/ 2089037 h 2400301"/>
              <a:gd name="connsiteX13" fmla="*/ 7137221 w 12583909"/>
              <a:gd name="connsiteY13" fmla="*/ 2045416 h 2400301"/>
              <a:gd name="connsiteX14" fmla="*/ 5439952 w 12583909"/>
              <a:gd name="connsiteY14" fmla="*/ 2045416 h 2400301"/>
              <a:gd name="connsiteX15" fmla="*/ 5400527 w 12583909"/>
              <a:gd name="connsiteY15" fmla="*/ 2089035 h 2400301"/>
              <a:gd name="connsiteX16" fmla="*/ 5398788 w 12583909"/>
              <a:gd name="connsiteY16" fmla="*/ 2089035 h 2400301"/>
              <a:gd name="connsiteX17" fmla="*/ 5352171 w 12583909"/>
              <a:gd name="connsiteY17" fmla="*/ 2131171 h 2400301"/>
              <a:gd name="connsiteX18" fmla="*/ 3837201 w 12583909"/>
              <a:gd name="connsiteY18" fmla="*/ 2131171 h 2400301"/>
              <a:gd name="connsiteX19" fmla="*/ 3790584 w 12583909"/>
              <a:gd name="connsiteY19" fmla="*/ 2089036 h 2400301"/>
              <a:gd name="connsiteX20" fmla="*/ 3782759 w 12583909"/>
              <a:gd name="connsiteY20" fmla="*/ 2089036 h 2400301"/>
              <a:gd name="connsiteX21" fmla="*/ 3749420 w 12583909"/>
              <a:gd name="connsiteY21" fmla="*/ 2052152 h 2400301"/>
              <a:gd name="connsiteX22" fmla="*/ 2052151 w 12583909"/>
              <a:gd name="connsiteY22" fmla="*/ 2052152 h 2400301"/>
              <a:gd name="connsiteX23" fmla="*/ 2018814 w 12583909"/>
              <a:gd name="connsiteY23" fmla="*/ 2089035 h 2400301"/>
              <a:gd name="connsiteX24" fmla="*/ 2004252 w 12583909"/>
              <a:gd name="connsiteY24" fmla="*/ 2089035 h 2400301"/>
              <a:gd name="connsiteX25" fmla="*/ 1957634 w 12583909"/>
              <a:gd name="connsiteY25" fmla="*/ 2131171 h 2400301"/>
              <a:gd name="connsiteX26" fmla="*/ 351516 w 12583909"/>
              <a:gd name="connsiteY26" fmla="*/ 2048786 h 2400301"/>
              <a:gd name="connsiteX27" fmla="*/ 351516 w 12583909"/>
              <a:gd name="connsiteY27" fmla="*/ 351517 h 2400301"/>
              <a:gd name="connsiteX28" fmla="*/ 1957635 w 12583909"/>
              <a:gd name="connsiteY28" fmla="*/ 269131 h 2400301"/>
              <a:gd name="connsiteX29" fmla="*/ 2010995 w 12583909"/>
              <a:gd name="connsiteY29" fmla="*/ 317361 h 2400301"/>
              <a:gd name="connsiteX30" fmla="*/ 2018236 w 12583909"/>
              <a:gd name="connsiteY30" fmla="*/ 317361 h 2400301"/>
              <a:gd name="connsiteX31" fmla="*/ 2052152 w 12583909"/>
              <a:gd name="connsiteY31" fmla="*/ 354883 h 2400301"/>
              <a:gd name="connsiteX32" fmla="*/ 3749420 w 12583909"/>
              <a:gd name="connsiteY32" fmla="*/ 354883 h 2400301"/>
              <a:gd name="connsiteX33" fmla="*/ 3783336 w 12583909"/>
              <a:gd name="connsiteY33" fmla="*/ 317359 h 2400301"/>
              <a:gd name="connsiteX34" fmla="*/ 3783842 w 12583909"/>
              <a:gd name="connsiteY34" fmla="*/ 317359 h 2400301"/>
              <a:gd name="connsiteX35" fmla="*/ 3837202 w 12583909"/>
              <a:gd name="connsiteY35" fmla="*/ 269129 h 2400301"/>
              <a:gd name="connsiteX36" fmla="*/ 5352171 w 12583909"/>
              <a:gd name="connsiteY36" fmla="*/ 269130 h 2400301"/>
              <a:gd name="connsiteX37" fmla="*/ 5405530 w 12583909"/>
              <a:gd name="connsiteY37" fmla="*/ 317359 h 2400301"/>
              <a:gd name="connsiteX38" fmla="*/ 5413095 w 12583909"/>
              <a:gd name="connsiteY38" fmla="*/ 317360 h 2400301"/>
              <a:gd name="connsiteX39" fmla="*/ 5450056 w 12583909"/>
              <a:gd name="connsiteY39" fmla="*/ 358251 h 2400301"/>
              <a:gd name="connsiteX40" fmla="*/ 7147324 w 12583909"/>
              <a:gd name="connsiteY40" fmla="*/ 358251 h 2400301"/>
              <a:gd name="connsiteX41" fmla="*/ 7210650 w 12583909"/>
              <a:gd name="connsiteY41" fmla="*/ 288190 h 2400301"/>
              <a:gd name="connsiteX42" fmla="*/ 7231738 w 12583909"/>
              <a:gd name="connsiteY42" fmla="*/ 269129 h 2400301"/>
              <a:gd name="connsiteX43" fmla="*/ 8746706 w 12583909"/>
              <a:gd name="connsiteY43" fmla="*/ 269130 h 2400301"/>
              <a:gd name="connsiteX44" fmla="*/ 8800066 w 12583909"/>
              <a:gd name="connsiteY44" fmla="*/ 317360 h 2400301"/>
              <a:gd name="connsiteX45" fmla="*/ 8806660 w 12583909"/>
              <a:gd name="connsiteY45" fmla="*/ 317360 h 2400301"/>
              <a:gd name="connsiteX46" fmla="*/ 8834488 w 12583909"/>
              <a:gd name="connsiteY46" fmla="*/ 348148 h 2400301"/>
              <a:gd name="connsiteX47" fmla="*/ 10531757 w 12583909"/>
              <a:gd name="connsiteY47" fmla="*/ 348148 h 2400301"/>
              <a:gd name="connsiteX48" fmla="*/ 10559585 w 12583909"/>
              <a:gd name="connsiteY48" fmla="*/ 317359 h 2400301"/>
              <a:gd name="connsiteX49" fmla="*/ 10572914 w 12583909"/>
              <a:gd name="connsiteY49" fmla="*/ 317359 h 2400301"/>
              <a:gd name="connsiteX50" fmla="*/ 10626275 w 12583909"/>
              <a:gd name="connsiteY50" fmla="*/ 269130 h 2400301"/>
              <a:gd name="connsiteX51" fmla="*/ 12232394 w 12583909"/>
              <a:gd name="connsiteY51" fmla="*/ 351517 h 2400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12583909" h="2400301">
                <a:moveTo>
                  <a:pt x="12232394" y="351517"/>
                </a:moveTo>
                <a:cubicBezTo>
                  <a:pt x="12701082" y="820205"/>
                  <a:pt x="12701081" y="1580097"/>
                  <a:pt x="12232394" y="2048785"/>
                </a:cubicBezTo>
                <a:cubicBezTo>
                  <a:pt x="11792998" y="2488181"/>
                  <a:pt x="11097662" y="2515643"/>
                  <a:pt x="10626274" y="2131172"/>
                </a:cubicBezTo>
                <a:lnTo>
                  <a:pt x="10579657" y="2089037"/>
                </a:lnTo>
                <a:lnTo>
                  <a:pt x="10571832" y="2089037"/>
                </a:lnTo>
                <a:lnTo>
                  <a:pt x="10538493" y="2052152"/>
                </a:lnTo>
                <a:cubicBezTo>
                  <a:pt x="10069805" y="1583464"/>
                  <a:pt x="9309913" y="1583464"/>
                  <a:pt x="8841225" y="2052152"/>
                </a:cubicBezTo>
                <a:lnTo>
                  <a:pt x="8807885" y="2089036"/>
                </a:lnTo>
                <a:lnTo>
                  <a:pt x="8793324" y="2089037"/>
                </a:lnTo>
                <a:lnTo>
                  <a:pt x="8746708" y="2131172"/>
                </a:lnTo>
                <a:cubicBezTo>
                  <a:pt x="8306745" y="2490011"/>
                  <a:pt x="7671700" y="2490011"/>
                  <a:pt x="7231737" y="2131172"/>
                </a:cubicBezTo>
                <a:lnTo>
                  <a:pt x="7185121" y="2089037"/>
                </a:lnTo>
                <a:lnTo>
                  <a:pt x="7176648" y="2089037"/>
                </a:lnTo>
                <a:lnTo>
                  <a:pt x="7137221" y="2045416"/>
                </a:lnTo>
                <a:cubicBezTo>
                  <a:pt x="6668533" y="1576728"/>
                  <a:pt x="5908640" y="1576728"/>
                  <a:pt x="5439952" y="2045416"/>
                </a:cubicBezTo>
                <a:lnTo>
                  <a:pt x="5400527" y="2089035"/>
                </a:lnTo>
                <a:lnTo>
                  <a:pt x="5398788" y="2089035"/>
                </a:lnTo>
                <a:lnTo>
                  <a:pt x="5352171" y="2131171"/>
                </a:lnTo>
                <a:cubicBezTo>
                  <a:pt x="4912209" y="2490010"/>
                  <a:pt x="4277163" y="2490011"/>
                  <a:pt x="3837201" y="2131171"/>
                </a:cubicBezTo>
                <a:lnTo>
                  <a:pt x="3790584" y="2089036"/>
                </a:lnTo>
                <a:lnTo>
                  <a:pt x="3782759" y="2089036"/>
                </a:lnTo>
                <a:lnTo>
                  <a:pt x="3749420" y="2052152"/>
                </a:lnTo>
                <a:cubicBezTo>
                  <a:pt x="3280732" y="1583463"/>
                  <a:pt x="2520839" y="1583463"/>
                  <a:pt x="2052151" y="2052152"/>
                </a:cubicBezTo>
                <a:lnTo>
                  <a:pt x="2018814" y="2089035"/>
                </a:lnTo>
                <a:lnTo>
                  <a:pt x="2004252" y="2089035"/>
                </a:lnTo>
                <a:lnTo>
                  <a:pt x="1957634" y="2131171"/>
                </a:lnTo>
                <a:cubicBezTo>
                  <a:pt x="1486247" y="2515642"/>
                  <a:pt x="790911" y="2488181"/>
                  <a:pt x="351516" y="2048786"/>
                </a:cubicBezTo>
                <a:cubicBezTo>
                  <a:pt x="-117171" y="1580098"/>
                  <a:pt x="-117172" y="820205"/>
                  <a:pt x="351516" y="351517"/>
                </a:cubicBezTo>
                <a:cubicBezTo>
                  <a:pt x="790911" y="-87879"/>
                  <a:pt x="1486248" y="-115340"/>
                  <a:pt x="1957635" y="269131"/>
                </a:cubicBezTo>
                <a:lnTo>
                  <a:pt x="2010995" y="317361"/>
                </a:lnTo>
                <a:lnTo>
                  <a:pt x="2018236" y="317361"/>
                </a:lnTo>
                <a:lnTo>
                  <a:pt x="2052152" y="354883"/>
                </a:lnTo>
                <a:cubicBezTo>
                  <a:pt x="2520840" y="823572"/>
                  <a:pt x="3280732" y="823571"/>
                  <a:pt x="3749420" y="354883"/>
                </a:cubicBezTo>
                <a:lnTo>
                  <a:pt x="3783336" y="317359"/>
                </a:lnTo>
                <a:lnTo>
                  <a:pt x="3783842" y="317359"/>
                </a:lnTo>
                <a:lnTo>
                  <a:pt x="3837202" y="269129"/>
                </a:lnTo>
                <a:cubicBezTo>
                  <a:pt x="4277163" y="-89710"/>
                  <a:pt x="4912209" y="-89710"/>
                  <a:pt x="5352171" y="269130"/>
                </a:cubicBezTo>
                <a:lnTo>
                  <a:pt x="5405530" y="317359"/>
                </a:lnTo>
                <a:lnTo>
                  <a:pt x="5413095" y="317360"/>
                </a:lnTo>
                <a:lnTo>
                  <a:pt x="5450056" y="358251"/>
                </a:lnTo>
                <a:cubicBezTo>
                  <a:pt x="5918744" y="826940"/>
                  <a:pt x="6678636" y="826940"/>
                  <a:pt x="7147324" y="358251"/>
                </a:cubicBezTo>
                <a:lnTo>
                  <a:pt x="7210650" y="288190"/>
                </a:lnTo>
                <a:lnTo>
                  <a:pt x="7231738" y="269129"/>
                </a:lnTo>
                <a:cubicBezTo>
                  <a:pt x="7671700" y="-89709"/>
                  <a:pt x="8306745" y="-89709"/>
                  <a:pt x="8746706" y="269130"/>
                </a:cubicBezTo>
                <a:lnTo>
                  <a:pt x="8800066" y="317360"/>
                </a:lnTo>
                <a:lnTo>
                  <a:pt x="8806660" y="317360"/>
                </a:lnTo>
                <a:lnTo>
                  <a:pt x="8834488" y="348148"/>
                </a:lnTo>
                <a:cubicBezTo>
                  <a:pt x="9303177" y="816836"/>
                  <a:pt x="10063069" y="816836"/>
                  <a:pt x="10531757" y="348148"/>
                </a:cubicBezTo>
                <a:lnTo>
                  <a:pt x="10559585" y="317359"/>
                </a:lnTo>
                <a:lnTo>
                  <a:pt x="10572914" y="317359"/>
                </a:lnTo>
                <a:lnTo>
                  <a:pt x="10626275" y="269130"/>
                </a:lnTo>
                <a:cubicBezTo>
                  <a:pt x="11097663" y="-115341"/>
                  <a:pt x="11792998" y="-87879"/>
                  <a:pt x="12232394" y="351517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1"/>
              </a:gs>
              <a:gs pos="0">
                <a:schemeClr val="bg1">
                  <a:lumMod val="75000"/>
                </a:schemeClr>
              </a:gs>
            </a:gsLst>
            <a:lin ang="2700000" scaled="1"/>
            <a:tileRect/>
          </a:gradFill>
          <a:ln w="15875">
            <a:gradFill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</a:ln>
          <a:effectLst>
            <a:outerShdw blurRad="419100" dist="889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7" name="圆角矩形 56"/>
          <p:cNvSpPr/>
          <p:nvPr/>
        </p:nvSpPr>
        <p:spPr>
          <a:xfrm rot="2760000">
            <a:off x="3182263" y="5115787"/>
            <a:ext cx="2572825" cy="1590722"/>
          </a:xfrm>
          <a:prstGeom prst="roundRect">
            <a:avLst>
              <a:gd name="adj" fmla="val 50000"/>
            </a:avLst>
          </a:prstGeom>
          <a:gradFill>
            <a:gsLst>
              <a:gs pos="38000">
                <a:schemeClr val="tx1">
                  <a:alpha val="19000"/>
                </a:schemeClr>
              </a:gs>
              <a:gs pos="0">
                <a:schemeClr val="tx1">
                  <a:alpha val="61000"/>
                </a:schemeClr>
              </a:gs>
              <a:gs pos="100000">
                <a:srgbClr val="D8D8D8">
                  <a:alpha val="0"/>
                </a:srgbClr>
              </a:gs>
            </a:gsLst>
            <a:lin ang="0" scaled="0"/>
          </a:gra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6" name="圆角矩形 55"/>
          <p:cNvSpPr/>
          <p:nvPr/>
        </p:nvSpPr>
        <p:spPr>
          <a:xfrm rot="2760000">
            <a:off x="4508632" y="3777567"/>
            <a:ext cx="2572825" cy="1590722"/>
          </a:xfrm>
          <a:prstGeom prst="roundRect">
            <a:avLst>
              <a:gd name="adj" fmla="val 50000"/>
            </a:avLst>
          </a:prstGeom>
          <a:gradFill>
            <a:gsLst>
              <a:gs pos="38000">
                <a:schemeClr val="tx1">
                  <a:alpha val="19000"/>
                </a:schemeClr>
              </a:gs>
              <a:gs pos="0">
                <a:schemeClr val="tx1">
                  <a:alpha val="61000"/>
                </a:schemeClr>
              </a:gs>
              <a:gs pos="100000">
                <a:srgbClr val="D8D8D8">
                  <a:alpha val="0"/>
                </a:srgbClr>
              </a:gs>
            </a:gsLst>
            <a:lin ang="0" scaled="0"/>
          </a:gra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3443288" y="4853200"/>
            <a:ext cx="1108128" cy="110812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A9500"/>
              </a:gs>
              <a:gs pos="100000">
                <a:srgbClr val="FFC269"/>
              </a:gs>
            </a:gsLst>
            <a:lin ang="2700000" scaled="1"/>
          </a:gradFill>
          <a:ln w="22225">
            <a:gradFill flip="none" rotWithShape="1">
              <a:gsLst>
                <a:gs pos="0">
                  <a:srgbClr val="FFD393"/>
                </a:gs>
                <a:gs pos="100000">
                  <a:srgbClr val="FFAB2F"/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4768646" y="3525740"/>
            <a:ext cx="1108128" cy="110812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24C4C"/>
              </a:gs>
              <a:gs pos="100000">
                <a:srgbClr val="ED9393"/>
              </a:gs>
            </a:gsLst>
            <a:lin ang="2700000" scaled="1"/>
          </a:gradFill>
          <a:ln w="22225">
            <a:gradFill flip="none" rotWithShape="1">
              <a:gsLst>
                <a:gs pos="0">
                  <a:srgbClr val="F4BABA"/>
                </a:gs>
                <a:gs pos="100000">
                  <a:srgbClr val="E66464"/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4" name="圆角矩形 53"/>
          <p:cNvSpPr/>
          <p:nvPr/>
        </p:nvSpPr>
        <p:spPr>
          <a:xfrm rot="2760000">
            <a:off x="7178414" y="1124016"/>
            <a:ext cx="2572825" cy="1590722"/>
          </a:xfrm>
          <a:prstGeom prst="roundRect">
            <a:avLst>
              <a:gd name="adj" fmla="val 50000"/>
            </a:avLst>
          </a:prstGeom>
          <a:gradFill>
            <a:gsLst>
              <a:gs pos="38000">
                <a:schemeClr val="tx1">
                  <a:alpha val="19000"/>
                </a:schemeClr>
              </a:gs>
              <a:gs pos="0">
                <a:schemeClr val="tx1">
                  <a:alpha val="61000"/>
                </a:schemeClr>
              </a:gs>
              <a:gs pos="100000">
                <a:srgbClr val="D8D8D8">
                  <a:alpha val="0"/>
                </a:srgbClr>
              </a:gs>
            </a:gsLst>
            <a:lin ang="0" scaled="0"/>
          </a:gra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5" name="圆角矩形 54"/>
          <p:cNvSpPr/>
          <p:nvPr/>
        </p:nvSpPr>
        <p:spPr>
          <a:xfrm rot="2760000">
            <a:off x="5864045" y="2471178"/>
            <a:ext cx="2572825" cy="1590722"/>
          </a:xfrm>
          <a:prstGeom prst="roundRect">
            <a:avLst>
              <a:gd name="adj" fmla="val 50000"/>
            </a:avLst>
          </a:prstGeom>
          <a:gradFill>
            <a:gsLst>
              <a:gs pos="38000">
                <a:schemeClr val="tx1">
                  <a:alpha val="19000"/>
                </a:schemeClr>
              </a:gs>
              <a:gs pos="0">
                <a:schemeClr val="tx1">
                  <a:alpha val="61000"/>
                </a:schemeClr>
              </a:gs>
              <a:gs pos="100000">
                <a:srgbClr val="D8D8D8">
                  <a:alpha val="0"/>
                </a:srgbClr>
              </a:gs>
            </a:gsLst>
            <a:lin ang="0" scaled="0"/>
          </a:gra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6102297" y="2204940"/>
            <a:ext cx="1108128" cy="110812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18391"/>
              </a:gs>
              <a:gs pos="100000">
                <a:srgbClr val="01C4D9"/>
              </a:gs>
            </a:gsLst>
            <a:lin ang="2700000" scaled="1"/>
          </a:gradFill>
          <a:ln w="22225">
            <a:gradFill flip="none" rotWithShape="1">
              <a:gsLst>
                <a:gs pos="0">
                  <a:srgbClr val="00D4EA"/>
                </a:gs>
                <a:gs pos="100000">
                  <a:srgbClr val="0098A8"/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7418361" y="886700"/>
            <a:ext cx="1108128" cy="110812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482955"/>
              </a:gs>
              <a:gs pos="100000">
                <a:srgbClr val="78458D"/>
              </a:gs>
            </a:gsLst>
            <a:lin ang="2700000" scaled="1"/>
          </a:gradFill>
          <a:ln w="22225">
            <a:gradFill flip="none" rotWithShape="1">
              <a:gsLst>
                <a:gs pos="0">
                  <a:srgbClr val="9457AD"/>
                </a:gs>
                <a:gs pos="100000">
                  <a:srgbClr val="482A54"/>
                </a:gs>
              </a:gsLst>
              <a:lin ang="2700000" scaled="1"/>
              <a:tileRect/>
            </a:gradFill>
          </a:ln>
          <a:effectLst>
            <a:outerShdw blurRad="203200" dist="139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4" name="Group 41"/>
          <p:cNvGrpSpPr>
            <a:grpSpLocks noChangeAspect="1"/>
          </p:cNvGrpSpPr>
          <p:nvPr/>
        </p:nvGrpSpPr>
        <p:grpSpPr bwMode="auto">
          <a:xfrm>
            <a:off x="3773846" y="5132871"/>
            <a:ext cx="447011" cy="547203"/>
            <a:chOff x="3783" y="2089"/>
            <a:chExt cx="116" cy="142"/>
          </a:xfrm>
          <a:solidFill>
            <a:schemeClr val="bg1"/>
          </a:solidFill>
          <a:effectLst/>
        </p:grpSpPr>
        <p:sp>
          <p:nvSpPr>
            <p:cNvPr id="25" name="Freeform 42"/>
            <p:cNvSpPr>
              <a:spLocks/>
            </p:cNvSpPr>
            <p:nvPr/>
          </p:nvSpPr>
          <p:spPr bwMode="auto">
            <a:xfrm>
              <a:off x="3791" y="2221"/>
              <a:ext cx="20" cy="10"/>
            </a:xfrm>
            <a:custGeom>
              <a:avLst/>
              <a:gdLst>
                <a:gd name="T0" fmla="*/ 8 w 8"/>
                <a:gd name="T1" fmla="*/ 0 h 4"/>
                <a:gd name="T2" fmla="*/ 1 w 8"/>
                <a:gd name="T3" fmla="*/ 0 h 4"/>
                <a:gd name="T4" fmla="*/ 0 w 8"/>
                <a:gd name="T5" fmla="*/ 0 h 4"/>
                <a:gd name="T6" fmla="*/ 0 w 8"/>
                <a:gd name="T7" fmla="*/ 4 h 4"/>
                <a:gd name="T8" fmla="*/ 1 w 8"/>
                <a:gd name="T9" fmla="*/ 4 h 4"/>
                <a:gd name="T10" fmla="*/ 8 w 8"/>
                <a:gd name="T11" fmla="*/ 4 h 4"/>
                <a:gd name="T12" fmla="*/ 8 w 8"/>
                <a:gd name="T13" fmla="*/ 4 h 4"/>
                <a:gd name="T14" fmla="*/ 8 w 8"/>
                <a:gd name="T15" fmla="*/ 0 h 4"/>
                <a:gd name="T16" fmla="*/ 8 w 8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43"/>
            <p:cNvSpPr>
              <a:spLocks/>
            </p:cNvSpPr>
            <p:nvPr/>
          </p:nvSpPr>
          <p:spPr bwMode="auto">
            <a:xfrm>
              <a:off x="3818" y="2208"/>
              <a:ext cx="23" cy="23"/>
            </a:xfrm>
            <a:custGeom>
              <a:avLst/>
              <a:gdLst>
                <a:gd name="T0" fmla="*/ 8 w 9"/>
                <a:gd name="T1" fmla="*/ 0 h 9"/>
                <a:gd name="T2" fmla="*/ 1 w 9"/>
                <a:gd name="T3" fmla="*/ 0 h 9"/>
                <a:gd name="T4" fmla="*/ 0 w 9"/>
                <a:gd name="T5" fmla="*/ 1 h 9"/>
                <a:gd name="T6" fmla="*/ 0 w 9"/>
                <a:gd name="T7" fmla="*/ 9 h 9"/>
                <a:gd name="T8" fmla="*/ 1 w 9"/>
                <a:gd name="T9" fmla="*/ 9 h 9"/>
                <a:gd name="T10" fmla="*/ 8 w 9"/>
                <a:gd name="T11" fmla="*/ 9 h 9"/>
                <a:gd name="T12" fmla="*/ 9 w 9"/>
                <a:gd name="T13" fmla="*/ 9 h 9"/>
                <a:gd name="T14" fmla="*/ 9 w 9"/>
                <a:gd name="T15" fmla="*/ 1 h 9"/>
                <a:gd name="T16" fmla="*/ 8 w 9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9" y="9"/>
                    <a:pt x="9" y="9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44"/>
            <p:cNvSpPr>
              <a:spLocks/>
            </p:cNvSpPr>
            <p:nvPr/>
          </p:nvSpPr>
          <p:spPr bwMode="auto">
            <a:xfrm>
              <a:off x="3849" y="2184"/>
              <a:ext cx="20" cy="47"/>
            </a:xfrm>
            <a:custGeom>
              <a:avLst/>
              <a:gdLst>
                <a:gd name="T0" fmla="*/ 7 w 8"/>
                <a:gd name="T1" fmla="*/ 0 h 19"/>
                <a:gd name="T2" fmla="*/ 0 w 8"/>
                <a:gd name="T3" fmla="*/ 0 h 19"/>
                <a:gd name="T4" fmla="*/ 0 w 8"/>
                <a:gd name="T5" fmla="*/ 1 h 19"/>
                <a:gd name="T6" fmla="*/ 0 w 8"/>
                <a:gd name="T7" fmla="*/ 19 h 19"/>
                <a:gd name="T8" fmla="*/ 0 w 8"/>
                <a:gd name="T9" fmla="*/ 19 h 19"/>
                <a:gd name="T10" fmla="*/ 7 w 8"/>
                <a:gd name="T11" fmla="*/ 19 h 19"/>
                <a:gd name="T12" fmla="*/ 8 w 8"/>
                <a:gd name="T13" fmla="*/ 19 h 19"/>
                <a:gd name="T14" fmla="*/ 8 w 8"/>
                <a:gd name="T15" fmla="*/ 1 h 19"/>
                <a:gd name="T16" fmla="*/ 7 w 8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9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45"/>
            <p:cNvSpPr>
              <a:spLocks/>
            </p:cNvSpPr>
            <p:nvPr/>
          </p:nvSpPr>
          <p:spPr bwMode="auto">
            <a:xfrm>
              <a:off x="3877" y="2161"/>
              <a:ext cx="22" cy="70"/>
            </a:xfrm>
            <a:custGeom>
              <a:avLst/>
              <a:gdLst>
                <a:gd name="T0" fmla="*/ 8 w 9"/>
                <a:gd name="T1" fmla="*/ 0 h 28"/>
                <a:gd name="T2" fmla="*/ 1 w 9"/>
                <a:gd name="T3" fmla="*/ 0 h 28"/>
                <a:gd name="T4" fmla="*/ 0 w 9"/>
                <a:gd name="T5" fmla="*/ 1 h 28"/>
                <a:gd name="T6" fmla="*/ 0 w 9"/>
                <a:gd name="T7" fmla="*/ 28 h 28"/>
                <a:gd name="T8" fmla="*/ 1 w 9"/>
                <a:gd name="T9" fmla="*/ 28 h 28"/>
                <a:gd name="T10" fmla="*/ 8 w 9"/>
                <a:gd name="T11" fmla="*/ 28 h 28"/>
                <a:gd name="T12" fmla="*/ 9 w 9"/>
                <a:gd name="T13" fmla="*/ 28 h 28"/>
                <a:gd name="T14" fmla="*/ 9 w 9"/>
                <a:gd name="T15" fmla="*/ 1 h 28"/>
                <a:gd name="T16" fmla="*/ 8 w 9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28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1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8"/>
                    <a:pt x="9" y="28"/>
                    <a:pt x="9" y="28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46"/>
            <p:cNvSpPr>
              <a:spLocks/>
            </p:cNvSpPr>
            <p:nvPr/>
          </p:nvSpPr>
          <p:spPr bwMode="auto">
            <a:xfrm>
              <a:off x="3821" y="2089"/>
              <a:ext cx="23" cy="27"/>
            </a:xfrm>
            <a:custGeom>
              <a:avLst/>
              <a:gdLst>
                <a:gd name="T0" fmla="*/ 5 w 9"/>
                <a:gd name="T1" fmla="*/ 10 h 11"/>
                <a:gd name="T2" fmla="*/ 8 w 9"/>
                <a:gd name="T3" fmla="*/ 4 h 11"/>
                <a:gd name="T4" fmla="*/ 5 w 9"/>
                <a:gd name="T5" fmla="*/ 0 h 11"/>
                <a:gd name="T6" fmla="*/ 0 w 9"/>
                <a:gd name="T7" fmla="*/ 4 h 11"/>
                <a:gd name="T8" fmla="*/ 5 w 9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5" y="10"/>
                  </a:moveTo>
                  <a:cubicBezTo>
                    <a:pt x="8" y="10"/>
                    <a:pt x="8" y="7"/>
                    <a:pt x="8" y="4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1" y="8"/>
                    <a:pt x="4" y="11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47"/>
            <p:cNvSpPr>
              <a:spLocks/>
            </p:cNvSpPr>
            <p:nvPr/>
          </p:nvSpPr>
          <p:spPr bwMode="auto">
            <a:xfrm>
              <a:off x="3785" y="2164"/>
              <a:ext cx="36" cy="44"/>
            </a:xfrm>
            <a:custGeom>
              <a:avLst/>
              <a:gdLst>
                <a:gd name="T0" fmla="*/ 12 w 14"/>
                <a:gd name="T1" fmla="*/ 1 h 18"/>
                <a:gd name="T2" fmla="*/ 10 w 14"/>
                <a:gd name="T3" fmla="*/ 0 h 18"/>
                <a:gd name="T4" fmla="*/ 8 w 14"/>
                <a:gd name="T5" fmla="*/ 6 h 18"/>
                <a:gd name="T6" fmla="*/ 1 w 14"/>
                <a:gd name="T7" fmla="*/ 14 h 18"/>
                <a:gd name="T8" fmla="*/ 1 w 14"/>
                <a:gd name="T9" fmla="*/ 17 h 18"/>
                <a:gd name="T10" fmla="*/ 4 w 14"/>
                <a:gd name="T11" fmla="*/ 17 h 18"/>
                <a:gd name="T12" fmla="*/ 12 w 14"/>
                <a:gd name="T13" fmla="*/ 9 h 18"/>
                <a:gd name="T14" fmla="*/ 13 w 14"/>
                <a:gd name="T15" fmla="*/ 8 h 18"/>
                <a:gd name="T16" fmla="*/ 14 w 14"/>
                <a:gd name="T17" fmla="*/ 3 h 18"/>
                <a:gd name="T18" fmla="*/ 12 w 14"/>
                <a:gd name="T1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8">
                  <a:moveTo>
                    <a:pt x="12" y="1"/>
                  </a:moveTo>
                  <a:cubicBezTo>
                    <a:pt x="11" y="1"/>
                    <a:pt x="10" y="0"/>
                    <a:pt x="10" y="0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5"/>
                    <a:pt x="0" y="16"/>
                    <a:pt x="1" y="17"/>
                  </a:cubicBezTo>
                  <a:cubicBezTo>
                    <a:pt x="2" y="18"/>
                    <a:pt x="4" y="18"/>
                    <a:pt x="4" y="17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3" y="8"/>
                    <a:pt x="13" y="8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2"/>
                    <a:pt x="13" y="2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48"/>
            <p:cNvSpPr>
              <a:spLocks/>
            </p:cNvSpPr>
            <p:nvPr/>
          </p:nvSpPr>
          <p:spPr bwMode="auto">
            <a:xfrm>
              <a:off x="3836" y="2116"/>
              <a:ext cx="33" cy="20"/>
            </a:xfrm>
            <a:custGeom>
              <a:avLst/>
              <a:gdLst>
                <a:gd name="T0" fmla="*/ 6 w 13"/>
                <a:gd name="T1" fmla="*/ 8 h 8"/>
                <a:gd name="T2" fmla="*/ 12 w 13"/>
                <a:gd name="T3" fmla="*/ 4 h 8"/>
                <a:gd name="T4" fmla="*/ 12 w 13"/>
                <a:gd name="T5" fmla="*/ 1 h 8"/>
                <a:gd name="T6" fmla="*/ 10 w 13"/>
                <a:gd name="T7" fmla="*/ 1 h 8"/>
                <a:gd name="T8" fmla="*/ 5 w 13"/>
                <a:gd name="T9" fmla="*/ 4 h 8"/>
                <a:gd name="T10" fmla="*/ 1 w 13"/>
                <a:gd name="T11" fmla="*/ 3 h 8"/>
                <a:gd name="T12" fmla="*/ 1 w 13"/>
                <a:gd name="T13" fmla="*/ 5 h 8"/>
                <a:gd name="T14" fmla="*/ 0 w 13"/>
                <a:gd name="T15" fmla="*/ 7 h 8"/>
                <a:gd name="T16" fmla="*/ 5 w 13"/>
                <a:gd name="T17" fmla="*/ 8 h 8"/>
                <a:gd name="T18" fmla="*/ 6 w 13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8">
                  <a:moveTo>
                    <a:pt x="6" y="8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3" y="3"/>
                    <a:pt x="13" y="2"/>
                    <a:pt x="12" y="1"/>
                  </a:cubicBezTo>
                  <a:cubicBezTo>
                    <a:pt x="12" y="1"/>
                    <a:pt x="11" y="0"/>
                    <a:pt x="10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4"/>
                    <a:pt x="1" y="5"/>
                  </a:cubicBezTo>
                  <a:cubicBezTo>
                    <a:pt x="1" y="6"/>
                    <a:pt x="0" y="7"/>
                    <a:pt x="0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49"/>
            <p:cNvSpPr>
              <a:spLocks/>
            </p:cNvSpPr>
            <p:nvPr/>
          </p:nvSpPr>
          <p:spPr bwMode="auto">
            <a:xfrm>
              <a:off x="3783" y="2116"/>
              <a:ext cx="58" cy="87"/>
            </a:xfrm>
            <a:custGeom>
              <a:avLst/>
              <a:gdLst>
                <a:gd name="T0" fmla="*/ 18 w 23"/>
                <a:gd name="T1" fmla="*/ 17 h 35"/>
                <a:gd name="T2" fmla="*/ 21 w 23"/>
                <a:gd name="T3" fmla="*/ 5 h 35"/>
                <a:gd name="T4" fmla="*/ 21 w 23"/>
                <a:gd name="T5" fmla="*/ 2 h 35"/>
                <a:gd name="T6" fmla="*/ 20 w 23"/>
                <a:gd name="T7" fmla="*/ 2 h 35"/>
                <a:gd name="T8" fmla="*/ 19 w 23"/>
                <a:gd name="T9" fmla="*/ 7 h 35"/>
                <a:gd name="T10" fmla="*/ 20 w 23"/>
                <a:gd name="T11" fmla="*/ 3 h 35"/>
                <a:gd name="T12" fmla="*/ 20 w 23"/>
                <a:gd name="T13" fmla="*/ 2 h 35"/>
                <a:gd name="T14" fmla="*/ 20 w 23"/>
                <a:gd name="T15" fmla="*/ 1 h 35"/>
                <a:gd name="T16" fmla="*/ 19 w 23"/>
                <a:gd name="T17" fmla="*/ 1 h 35"/>
                <a:gd name="T18" fmla="*/ 18 w 23"/>
                <a:gd name="T19" fmla="*/ 2 h 35"/>
                <a:gd name="T20" fmla="*/ 19 w 23"/>
                <a:gd name="T21" fmla="*/ 3 h 35"/>
                <a:gd name="T22" fmla="*/ 18 w 23"/>
                <a:gd name="T23" fmla="*/ 6 h 35"/>
                <a:gd name="T24" fmla="*/ 17 w 23"/>
                <a:gd name="T25" fmla="*/ 0 h 35"/>
                <a:gd name="T26" fmla="*/ 17 w 23"/>
                <a:gd name="T27" fmla="*/ 0 h 35"/>
                <a:gd name="T28" fmla="*/ 17 w 23"/>
                <a:gd name="T29" fmla="*/ 0 h 35"/>
                <a:gd name="T30" fmla="*/ 15 w 23"/>
                <a:gd name="T31" fmla="*/ 0 h 35"/>
                <a:gd name="T32" fmla="*/ 8 w 23"/>
                <a:gd name="T33" fmla="*/ 0 h 35"/>
                <a:gd name="T34" fmla="*/ 1 w 23"/>
                <a:gd name="T35" fmla="*/ 5 h 35"/>
                <a:gd name="T36" fmla="*/ 1 w 23"/>
                <a:gd name="T37" fmla="*/ 8 h 35"/>
                <a:gd name="T38" fmla="*/ 4 w 23"/>
                <a:gd name="T39" fmla="*/ 8 h 35"/>
                <a:gd name="T40" fmla="*/ 4 w 23"/>
                <a:gd name="T41" fmla="*/ 8 h 35"/>
                <a:gd name="T42" fmla="*/ 9 w 23"/>
                <a:gd name="T43" fmla="*/ 4 h 35"/>
                <a:gd name="T44" fmla="*/ 13 w 23"/>
                <a:gd name="T45" fmla="*/ 4 h 35"/>
                <a:gd name="T46" fmla="*/ 12 w 23"/>
                <a:gd name="T47" fmla="*/ 4 h 35"/>
                <a:gd name="T48" fmla="*/ 9 w 23"/>
                <a:gd name="T49" fmla="*/ 15 h 35"/>
                <a:gd name="T50" fmla="*/ 10 w 23"/>
                <a:gd name="T51" fmla="*/ 16 h 35"/>
                <a:gd name="T52" fmla="*/ 14 w 23"/>
                <a:gd name="T53" fmla="*/ 20 h 35"/>
                <a:gd name="T54" fmla="*/ 18 w 23"/>
                <a:gd name="T55" fmla="*/ 24 h 35"/>
                <a:gd name="T56" fmla="*/ 17 w 23"/>
                <a:gd name="T57" fmla="*/ 32 h 35"/>
                <a:gd name="T58" fmla="*/ 19 w 23"/>
                <a:gd name="T59" fmla="*/ 35 h 35"/>
                <a:gd name="T60" fmla="*/ 22 w 23"/>
                <a:gd name="T61" fmla="*/ 33 h 35"/>
                <a:gd name="T62" fmla="*/ 23 w 23"/>
                <a:gd name="T63" fmla="*/ 24 h 35"/>
                <a:gd name="T64" fmla="*/ 23 w 23"/>
                <a:gd name="T65" fmla="*/ 22 h 35"/>
                <a:gd name="T66" fmla="*/ 18 w 23"/>
                <a:gd name="T67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3" h="35">
                  <a:moveTo>
                    <a:pt x="18" y="17"/>
                  </a:moveTo>
                  <a:cubicBezTo>
                    <a:pt x="19" y="10"/>
                    <a:pt x="21" y="6"/>
                    <a:pt x="21" y="5"/>
                  </a:cubicBezTo>
                  <a:cubicBezTo>
                    <a:pt x="21" y="3"/>
                    <a:pt x="21" y="2"/>
                    <a:pt x="21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5"/>
                    <a:pt x="19" y="7"/>
                    <a:pt x="19" y="7"/>
                  </a:cubicBezTo>
                  <a:cubicBezTo>
                    <a:pt x="19" y="7"/>
                    <a:pt x="20" y="4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19" y="1"/>
                    <a:pt x="19" y="1"/>
                  </a:cubicBezTo>
                  <a:cubicBezTo>
                    <a:pt x="19" y="1"/>
                    <a:pt x="18" y="2"/>
                    <a:pt x="18" y="2"/>
                  </a:cubicBezTo>
                  <a:cubicBezTo>
                    <a:pt x="18" y="2"/>
                    <a:pt x="18" y="2"/>
                    <a:pt x="19" y="3"/>
                  </a:cubicBezTo>
                  <a:cubicBezTo>
                    <a:pt x="19" y="3"/>
                    <a:pt x="18" y="4"/>
                    <a:pt x="18" y="6"/>
                  </a:cubicBezTo>
                  <a:cubicBezTo>
                    <a:pt x="18" y="1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3" y="0"/>
                    <a:pt x="11" y="0"/>
                    <a:pt x="8" y="0"/>
                  </a:cubicBezTo>
                  <a:cubicBezTo>
                    <a:pt x="8" y="0"/>
                    <a:pt x="1" y="5"/>
                    <a:pt x="1" y="5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2" y="8"/>
                    <a:pt x="3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9" y="4"/>
                    <a:pt x="9" y="4"/>
                  </a:cubicBezTo>
                  <a:cubicBezTo>
                    <a:pt x="9" y="4"/>
                    <a:pt x="13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7"/>
                    <a:pt x="9" y="13"/>
                    <a:pt x="9" y="15"/>
                  </a:cubicBezTo>
                  <a:cubicBezTo>
                    <a:pt x="9" y="15"/>
                    <a:pt x="10" y="15"/>
                    <a:pt x="10" y="16"/>
                  </a:cubicBezTo>
                  <a:cubicBezTo>
                    <a:pt x="10" y="16"/>
                    <a:pt x="11" y="18"/>
                    <a:pt x="14" y="20"/>
                  </a:cubicBezTo>
                  <a:cubicBezTo>
                    <a:pt x="14" y="20"/>
                    <a:pt x="18" y="24"/>
                    <a:pt x="18" y="24"/>
                  </a:cubicBezTo>
                  <a:cubicBezTo>
                    <a:pt x="18" y="24"/>
                    <a:pt x="17" y="32"/>
                    <a:pt x="17" y="32"/>
                  </a:cubicBezTo>
                  <a:cubicBezTo>
                    <a:pt x="17" y="34"/>
                    <a:pt x="18" y="35"/>
                    <a:pt x="19" y="35"/>
                  </a:cubicBezTo>
                  <a:cubicBezTo>
                    <a:pt x="20" y="35"/>
                    <a:pt x="21" y="35"/>
                    <a:pt x="22" y="33"/>
                  </a:cubicBezTo>
                  <a:cubicBezTo>
                    <a:pt x="22" y="33"/>
                    <a:pt x="23" y="24"/>
                    <a:pt x="23" y="24"/>
                  </a:cubicBezTo>
                  <a:cubicBezTo>
                    <a:pt x="23" y="23"/>
                    <a:pt x="23" y="22"/>
                    <a:pt x="23" y="22"/>
                  </a:cubicBezTo>
                  <a:cubicBezTo>
                    <a:pt x="22" y="21"/>
                    <a:pt x="18" y="17"/>
                    <a:pt x="1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3" name="Group 52"/>
          <p:cNvGrpSpPr>
            <a:grpSpLocks noChangeAspect="1"/>
          </p:cNvGrpSpPr>
          <p:nvPr/>
        </p:nvGrpSpPr>
        <p:grpSpPr bwMode="auto">
          <a:xfrm>
            <a:off x="6372767" y="2477855"/>
            <a:ext cx="567188" cy="562297"/>
            <a:chOff x="3783" y="2102"/>
            <a:chExt cx="116" cy="115"/>
          </a:xfrm>
          <a:solidFill>
            <a:schemeClr val="bg1"/>
          </a:solidFill>
          <a:effectLst/>
        </p:grpSpPr>
        <p:sp>
          <p:nvSpPr>
            <p:cNvPr id="34" name="Freeform 53"/>
            <p:cNvSpPr>
              <a:spLocks noEditPoints="1"/>
            </p:cNvSpPr>
            <p:nvPr/>
          </p:nvSpPr>
          <p:spPr bwMode="auto">
            <a:xfrm>
              <a:off x="3783" y="2102"/>
              <a:ext cx="116" cy="115"/>
            </a:xfrm>
            <a:custGeom>
              <a:avLst/>
              <a:gdLst>
                <a:gd name="T0" fmla="*/ 23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3 w 46"/>
                <a:gd name="T9" fmla="*/ 0 h 46"/>
                <a:gd name="T10" fmla="*/ 23 w 46"/>
                <a:gd name="T11" fmla="*/ 42 h 46"/>
                <a:gd name="T12" fmla="*/ 5 w 46"/>
                <a:gd name="T13" fmla="*/ 23 h 46"/>
                <a:gd name="T14" fmla="*/ 23 w 46"/>
                <a:gd name="T15" fmla="*/ 4 h 46"/>
                <a:gd name="T16" fmla="*/ 42 w 46"/>
                <a:gd name="T17" fmla="*/ 23 h 46"/>
                <a:gd name="T18" fmla="*/ 23 w 46"/>
                <a:gd name="T19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42"/>
                  </a:moveTo>
                  <a:cubicBezTo>
                    <a:pt x="13" y="42"/>
                    <a:pt x="5" y="33"/>
                    <a:pt x="5" y="23"/>
                  </a:cubicBezTo>
                  <a:cubicBezTo>
                    <a:pt x="5" y="13"/>
                    <a:pt x="13" y="4"/>
                    <a:pt x="23" y="4"/>
                  </a:cubicBezTo>
                  <a:cubicBezTo>
                    <a:pt x="34" y="4"/>
                    <a:pt x="42" y="13"/>
                    <a:pt x="42" y="23"/>
                  </a:cubicBezTo>
                  <a:cubicBezTo>
                    <a:pt x="42" y="33"/>
                    <a:pt x="34" y="42"/>
                    <a:pt x="2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54"/>
            <p:cNvSpPr>
              <a:spLocks noEditPoints="1"/>
            </p:cNvSpPr>
            <p:nvPr/>
          </p:nvSpPr>
          <p:spPr bwMode="auto">
            <a:xfrm>
              <a:off x="3783" y="2102"/>
              <a:ext cx="116" cy="115"/>
            </a:xfrm>
            <a:custGeom>
              <a:avLst/>
              <a:gdLst>
                <a:gd name="T0" fmla="*/ 23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3 w 46"/>
                <a:gd name="T9" fmla="*/ 0 h 46"/>
                <a:gd name="T10" fmla="*/ 23 w 46"/>
                <a:gd name="T11" fmla="*/ 42 h 46"/>
                <a:gd name="T12" fmla="*/ 5 w 46"/>
                <a:gd name="T13" fmla="*/ 23 h 46"/>
                <a:gd name="T14" fmla="*/ 23 w 46"/>
                <a:gd name="T15" fmla="*/ 4 h 46"/>
                <a:gd name="T16" fmla="*/ 42 w 46"/>
                <a:gd name="T17" fmla="*/ 23 h 46"/>
                <a:gd name="T18" fmla="*/ 23 w 46"/>
                <a:gd name="T19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42"/>
                  </a:moveTo>
                  <a:cubicBezTo>
                    <a:pt x="13" y="42"/>
                    <a:pt x="5" y="33"/>
                    <a:pt x="5" y="23"/>
                  </a:cubicBezTo>
                  <a:cubicBezTo>
                    <a:pt x="5" y="13"/>
                    <a:pt x="13" y="4"/>
                    <a:pt x="23" y="4"/>
                  </a:cubicBezTo>
                  <a:cubicBezTo>
                    <a:pt x="34" y="4"/>
                    <a:pt x="42" y="13"/>
                    <a:pt x="42" y="23"/>
                  </a:cubicBezTo>
                  <a:cubicBezTo>
                    <a:pt x="42" y="33"/>
                    <a:pt x="34" y="42"/>
                    <a:pt x="2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55"/>
            <p:cNvSpPr>
              <a:spLocks/>
            </p:cNvSpPr>
            <p:nvPr/>
          </p:nvSpPr>
          <p:spPr bwMode="auto">
            <a:xfrm>
              <a:off x="3839" y="2115"/>
              <a:ext cx="7" cy="10"/>
            </a:xfrm>
            <a:custGeom>
              <a:avLst/>
              <a:gdLst>
                <a:gd name="T0" fmla="*/ 1 w 3"/>
                <a:gd name="T1" fmla="*/ 4 h 4"/>
                <a:gd name="T2" fmla="*/ 1 w 3"/>
                <a:gd name="T3" fmla="*/ 4 h 4"/>
                <a:gd name="T4" fmla="*/ 3 w 3"/>
                <a:gd name="T5" fmla="*/ 3 h 4"/>
                <a:gd name="T6" fmla="*/ 3 w 3"/>
                <a:gd name="T7" fmla="*/ 0 h 4"/>
                <a:gd name="T8" fmla="*/ 1 w 3"/>
                <a:gd name="T9" fmla="*/ 0 h 4"/>
                <a:gd name="T10" fmla="*/ 0 w 3"/>
                <a:gd name="T11" fmla="*/ 0 h 4"/>
                <a:gd name="T12" fmla="*/ 0 w 3"/>
                <a:gd name="T13" fmla="*/ 3 h 4"/>
                <a:gd name="T14" fmla="*/ 1 w 3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3" y="4"/>
                    <a:pt x="3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56"/>
            <p:cNvSpPr>
              <a:spLocks/>
            </p:cNvSpPr>
            <p:nvPr/>
          </p:nvSpPr>
          <p:spPr bwMode="auto">
            <a:xfrm>
              <a:off x="3839" y="2195"/>
              <a:ext cx="7" cy="10"/>
            </a:xfrm>
            <a:custGeom>
              <a:avLst/>
              <a:gdLst>
                <a:gd name="T0" fmla="*/ 1 w 3"/>
                <a:gd name="T1" fmla="*/ 0 h 4"/>
                <a:gd name="T2" fmla="*/ 1 w 3"/>
                <a:gd name="T3" fmla="*/ 0 h 4"/>
                <a:gd name="T4" fmla="*/ 0 w 3"/>
                <a:gd name="T5" fmla="*/ 1 h 4"/>
                <a:gd name="T6" fmla="*/ 0 w 3"/>
                <a:gd name="T7" fmla="*/ 4 h 4"/>
                <a:gd name="T8" fmla="*/ 1 w 3"/>
                <a:gd name="T9" fmla="*/ 4 h 4"/>
                <a:gd name="T10" fmla="*/ 3 w 3"/>
                <a:gd name="T11" fmla="*/ 4 h 4"/>
                <a:gd name="T12" fmla="*/ 3 w 3"/>
                <a:gd name="T13" fmla="*/ 1 h 4"/>
                <a:gd name="T14" fmla="*/ 1 w 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57"/>
            <p:cNvSpPr>
              <a:spLocks/>
            </p:cNvSpPr>
            <p:nvPr/>
          </p:nvSpPr>
          <p:spPr bwMode="auto">
            <a:xfrm>
              <a:off x="3796" y="2155"/>
              <a:ext cx="10" cy="10"/>
            </a:xfrm>
            <a:custGeom>
              <a:avLst/>
              <a:gdLst>
                <a:gd name="T0" fmla="*/ 3 w 4"/>
                <a:gd name="T1" fmla="*/ 0 h 4"/>
                <a:gd name="T2" fmla="*/ 0 w 4"/>
                <a:gd name="T3" fmla="*/ 0 h 4"/>
                <a:gd name="T4" fmla="*/ 0 w 4"/>
                <a:gd name="T5" fmla="*/ 2 h 4"/>
                <a:gd name="T6" fmla="*/ 0 w 4"/>
                <a:gd name="T7" fmla="*/ 4 h 4"/>
                <a:gd name="T8" fmla="*/ 3 w 4"/>
                <a:gd name="T9" fmla="*/ 4 h 4"/>
                <a:gd name="T10" fmla="*/ 4 w 4"/>
                <a:gd name="T11" fmla="*/ 2 h 4"/>
                <a:gd name="T12" fmla="*/ 4 w 4"/>
                <a:gd name="T13" fmla="*/ 2 h 4"/>
                <a:gd name="T14" fmla="*/ 3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58"/>
            <p:cNvSpPr>
              <a:spLocks/>
            </p:cNvSpPr>
            <p:nvPr/>
          </p:nvSpPr>
          <p:spPr bwMode="auto">
            <a:xfrm>
              <a:off x="3877" y="2155"/>
              <a:ext cx="10" cy="10"/>
            </a:xfrm>
            <a:custGeom>
              <a:avLst/>
              <a:gdLst>
                <a:gd name="T0" fmla="*/ 4 w 4"/>
                <a:gd name="T1" fmla="*/ 0 h 4"/>
                <a:gd name="T2" fmla="*/ 2 w 4"/>
                <a:gd name="T3" fmla="*/ 0 h 4"/>
                <a:gd name="T4" fmla="*/ 0 w 4"/>
                <a:gd name="T5" fmla="*/ 2 h 4"/>
                <a:gd name="T6" fmla="*/ 0 w 4"/>
                <a:gd name="T7" fmla="*/ 2 h 4"/>
                <a:gd name="T8" fmla="*/ 2 w 4"/>
                <a:gd name="T9" fmla="*/ 4 h 4"/>
                <a:gd name="T10" fmla="*/ 4 w 4"/>
                <a:gd name="T11" fmla="*/ 4 h 4"/>
                <a:gd name="T12" fmla="*/ 4 w 4"/>
                <a:gd name="T13" fmla="*/ 2 h 4"/>
                <a:gd name="T14" fmla="*/ 4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1"/>
                    <a:pt x="4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59"/>
            <p:cNvSpPr>
              <a:spLocks/>
            </p:cNvSpPr>
            <p:nvPr/>
          </p:nvSpPr>
          <p:spPr bwMode="auto">
            <a:xfrm>
              <a:off x="3813" y="2127"/>
              <a:ext cx="33" cy="38"/>
            </a:xfrm>
            <a:custGeom>
              <a:avLst/>
              <a:gdLst>
                <a:gd name="T0" fmla="*/ 11 w 13"/>
                <a:gd name="T1" fmla="*/ 0 h 15"/>
                <a:gd name="T2" fmla="*/ 10 w 13"/>
                <a:gd name="T3" fmla="*/ 2 h 15"/>
                <a:gd name="T4" fmla="*/ 10 w 13"/>
                <a:gd name="T5" fmla="*/ 11 h 15"/>
                <a:gd name="T6" fmla="*/ 9 w 13"/>
                <a:gd name="T7" fmla="*/ 12 h 15"/>
                <a:gd name="T8" fmla="*/ 2 w 13"/>
                <a:gd name="T9" fmla="*/ 12 h 15"/>
                <a:gd name="T10" fmla="*/ 0 w 13"/>
                <a:gd name="T11" fmla="*/ 14 h 15"/>
                <a:gd name="T12" fmla="*/ 2 w 13"/>
                <a:gd name="T13" fmla="*/ 15 h 15"/>
                <a:gd name="T14" fmla="*/ 11 w 13"/>
                <a:gd name="T15" fmla="*/ 15 h 15"/>
                <a:gd name="T16" fmla="*/ 12 w 13"/>
                <a:gd name="T17" fmla="*/ 15 h 15"/>
                <a:gd name="T18" fmla="*/ 12 w 13"/>
                <a:gd name="T19" fmla="*/ 15 h 15"/>
                <a:gd name="T20" fmla="*/ 13 w 13"/>
                <a:gd name="T21" fmla="*/ 13 h 15"/>
                <a:gd name="T22" fmla="*/ 13 w 13"/>
                <a:gd name="T23" fmla="*/ 2 h 15"/>
                <a:gd name="T24" fmla="*/ 11 w 13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" h="15">
                  <a:moveTo>
                    <a:pt x="11" y="0"/>
                  </a:moveTo>
                  <a:cubicBezTo>
                    <a:pt x="10" y="0"/>
                    <a:pt x="10" y="1"/>
                    <a:pt x="10" y="2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2"/>
                    <a:pt x="9" y="12"/>
                    <a:pt x="9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4"/>
                    <a:pt x="1" y="15"/>
                    <a:pt x="2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3" y="14"/>
                    <a:pt x="13" y="14"/>
                    <a:pt x="13" y="1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"/>
                    <a:pt x="12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1" name="Group 62"/>
          <p:cNvGrpSpPr>
            <a:grpSpLocks noChangeAspect="1"/>
          </p:cNvGrpSpPr>
          <p:nvPr/>
        </p:nvGrpSpPr>
        <p:grpSpPr bwMode="auto">
          <a:xfrm>
            <a:off x="5047787" y="3860292"/>
            <a:ext cx="549846" cy="439024"/>
            <a:chOff x="3775" y="2110"/>
            <a:chExt cx="129" cy="103"/>
          </a:xfrm>
          <a:solidFill>
            <a:schemeClr val="bg1"/>
          </a:solidFill>
          <a:effectLst/>
        </p:grpSpPr>
        <p:sp>
          <p:nvSpPr>
            <p:cNvPr id="42" name="Freeform 63"/>
            <p:cNvSpPr>
              <a:spLocks/>
            </p:cNvSpPr>
            <p:nvPr/>
          </p:nvSpPr>
          <p:spPr bwMode="auto">
            <a:xfrm>
              <a:off x="3775" y="2177"/>
              <a:ext cx="40" cy="36"/>
            </a:xfrm>
            <a:custGeom>
              <a:avLst/>
              <a:gdLst>
                <a:gd name="T0" fmla="*/ 5 w 16"/>
                <a:gd name="T1" fmla="*/ 0 h 14"/>
                <a:gd name="T2" fmla="*/ 0 w 16"/>
                <a:gd name="T3" fmla="*/ 4 h 14"/>
                <a:gd name="T4" fmla="*/ 10 w 16"/>
                <a:gd name="T5" fmla="*/ 14 h 14"/>
                <a:gd name="T6" fmla="*/ 16 w 16"/>
                <a:gd name="T7" fmla="*/ 9 h 14"/>
                <a:gd name="T8" fmla="*/ 5 w 16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4">
                  <a:moveTo>
                    <a:pt x="5" y="0"/>
                  </a:moveTo>
                  <a:cubicBezTo>
                    <a:pt x="1" y="3"/>
                    <a:pt x="0" y="4"/>
                    <a:pt x="0" y="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3" y="11"/>
                    <a:pt x="16" y="9"/>
                  </a:cubicBez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64"/>
            <p:cNvSpPr>
              <a:spLocks/>
            </p:cNvSpPr>
            <p:nvPr/>
          </p:nvSpPr>
          <p:spPr bwMode="auto">
            <a:xfrm>
              <a:off x="3795" y="2156"/>
              <a:ext cx="109" cy="41"/>
            </a:xfrm>
            <a:custGeom>
              <a:avLst/>
              <a:gdLst>
                <a:gd name="T0" fmla="*/ 37 w 44"/>
                <a:gd name="T1" fmla="*/ 4 h 16"/>
                <a:gd name="T2" fmla="*/ 29 w 44"/>
                <a:gd name="T3" fmla="*/ 9 h 16"/>
                <a:gd name="T4" fmla="*/ 18 w 44"/>
                <a:gd name="T5" fmla="*/ 8 h 16"/>
                <a:gd name="T6" fmla="*/ 25 w 44"/>
                <a:gd name="T7" fmla="*/ 7 h 16"/>
                <a:gd name="T8" fmla="*/ 31 w 44"/>
                <a:gd name="T9" fmla="*/ 2 h 16"/>
                <a:gd name="T10" fmla="*/ 20 w 44"/>
                <a:gd name="T11" fmla="*/ 2 h 16"/>
                <a:gd name="T12" fmla="*/ 9 w 44"/>
                <a:gd name="T13" fmla="*/ 2 h 16"/>
                <a:gd name="T14" fmla="*/ 0 w 44"/>
                <a:gd name="T15" fmla="*/ 7 h 16"/>
                <a:gd name="T16" fmla="*/ 9 w 44"/>
                <a:gd name="T17" fmla="*/ 16 h 16"/>
                <a:gd name="T18" fmla="*/ 13 w 44"/>
                <a:gd name="T19" fmla="*/ 14 h 16"/>
                <a:gd name="T20" fmla="*/ 29 w 44"/>
                <a:gd name="T21" fmla="*/ 14 h 16"/>
                <a:gd name="T22" fmla="*/ 44 w 44"/>
                <a:gd name="T23" fmla="*/ 2 h 16"/>
                <a:gd name="T24" fmla="*/ 37 w 44"/>
                <a:gd name="T25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16">
                  <a:moveTo>
                    <a:pt x="37" y="4"/>
                  </a:moveTo>
                  <a:cubicBezTo>
                    <a:pt x="34" y="7"/>
                    <a:pt x="32" y="8"/>
                    <a:pt x="29" y="9"/>
                  </a:cubicBezTo>
                  <a:cubicBezTo>
                    <a:pt x="24" y="10"/>
                    <a:pt x="19" y="9"/>
                    <a:pt x="18" y="8"/>
                  </a:cubicBezTo>
                  <a:cubicBezTo>
                    <a:pt x="15" y="6"/>
                    <a:pt x="18" y="7"/>
                    <a:pt x="25" y="7"/>
                  </a:cubicBezTo>
                  <a:cubicBezTo>
                    <a:pt x="32" y="6"/>
                    <a:pt x="31" y="2"/>
                    <a:pt x="31" y="2"/>
                  </a:cubicBezTo>
                  <a:cubicBezTo>
                    <a:pt x="29" y="2"/>
                    <a:pt x="27" y="2"/>
                    <a:pt x="20" y="2"/>
                  </a:cubicBezTo>
                  <a:cubicBezTo>
                    <a:pt x="17" y="2"/>
                    <a:pt x="12" y="1"/>
                    <a:pt x="9" y="2"/>
                  </a:cubicBezTo>
                  <a:cubicBezTo>
                    <a:pt x="6" y="2"/>
                    <a:pt x="4" y="5"/>
                    <a:pt x="0" y="7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1" y="15"/>
                    <a:pt x="12" y="14"/>
                    <a:pt x="13" y="14"/>
                  </a:cubicBezTo>
                  <a:cubicBezTo>
                    <a:pt x="16" y="14"/>
                    <a:pt x="23" y="15"/>
                    <a:pt x="29" y="14"/>
                  </a:cubicBezTo>
                  <a:cubicBezTo>
                    <a:pt x="40" y="9"/>
                    <a:pt x="44" y="2"/>
                    <a:pt x="44" y="2"/>
                  </a:cubicBezTo>
                  <a:cubicBezTo>
                    <a:pt x="44" y="2"/>
                    <a:pt x="41" y="0"/>
                    <a:pt x="3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65"/>
            <p:cNvSpPr>
              <a:spLocks noEditPoints="1"/>
            </p:cNvSpPr>
            <p:nvPr/>
          </p:nvSpPr>
          <p:spPr bwMode="auto">
            <a:xfrm>
              <a:off x="3810" y="2110"/>
              <a:ext cx="94" cy="41"/>
            </a:xfrm>
            <a:custGeom>
              <a:avLst/>
              <a:gdLst>
                <a:gd name="T0" fmla="*/ 38 w 38"/>
                <a:gd name="T1" fmla="*/ 0 h 16"/>
                <a:gd name="T2" fmla="*/ 34 w 38"/>
                <a:gd name="T3" fmla="*/ 0 h 16"/>
                <a:gd name="T4" fmla="*/ 34 w 38"/>
                <a:gd name="T5" fmla="*/ 6 h 16"/>
                <a:gd name="T6" fmla="*/ 32 w 38"/>
                <a:gd name="T7" fmla="*/ 6 h 16"/>
                <a:gd name="T8" fmla="*/ 32 w 38"/>
                <a:gd name="T9" fmla="*/ 0 h 16"/>
                <a:gd name="T10" fmla="*/ 28 w 38"/>
                <a:gd name="T11" fmla="*/ 0 h 16"/>
                <a:gd name="T12" fmla="*/ 28 w 38"/>
                <a:gd name="T13" fmla="*/ 6 h 16"/>
                <a:gd name="T14" fmla="*/ 12 w 38"/>
                <a:gd name="T15" fmla="*/ 6 h 16"/>
                <a:gd name="T16" fmla="*/ 12 w 38"/>
                <a:gd name="T17" fmla="*/ 3 h 16"/>
                <a:gd name="T18" fmla="*/ 12 w 38"/>
                <a:gd name="T19" fmla="*/ 1 h 16"/>
                <a:gd name="T20" fmla="*/ 11 w 38"/>
                <a:gd name="T21" fmla="*/ 0 h 16"/>
                <a:gd name="T22" fmla="*/ 9 w 38"/>
                <a:gd name="T23" fmla="*/ 0 h 16"/>
                <a:gd name="T24" fmla="*/ 3 w 38"/>
                <a:gd name="T25" fmla="*/ 0 h 16"/>
                <a:gd name="T26" fmla="*/ 1 w 38"/>
                <a:gd name="T27" fmla="*/ 0 h 16"/>
                <a:gd name="T28" fmla="*/ 0 w 38"/>
                <a:gd name="T29" fmla="*/ 2 h 16"/>
                <a:gd name="T30" fmla="*/ 0 w 38"/>
                <a:gd name="T31" fmla="*/ 3 h 16"/>
                <a:gd name="T32" fmla="*/ 0 w 38"/>
                <a:gd name="T33" fmla="*/ 13 h 16"/>
                <a:gd name="T34" fmla="*/ 0 w 38"/>
                <a:gd name="T35" fmla="*/ 15 h 16"/>
                <a:gd name="T36" fmla="*/ 2 w 38"/>
                <a:gd name="T37" fmla="*/ 16 h 16"/>
                <a:gd name="T38" fmla="*/ 3 w 38"/>
                <a:gd name="T39" fmla="*/ 16 h 16"/>
                <a:gd name="T40" fmla="*/ 9 w 38"/>
                <a:gd name="T41" fmla="*/ 16 h 16"/>
                <a:gd name="T42" fmla="*/ 11 w 38"/>
                <a:gd name="T43" fmla="*/ 16 h 16"/>
                <a:gd name="T44" fmla="*/ 12 w 38"/>
                <a:gd name="T45" fmla="*/ 14 h 16"/>
                <a:gd name="T46" fmla="*/ 12 w 38"/>
                <a:gd name="T47" fmla="*/ 13 h 16"/>
                <a:gd name="T48" fmla="*/ 12 w 38"/>
                <a:gd name="T49" fmla="*/ 10 h 16"/>
                <a:gd name="T50" fmla="*/ 38 w 38"/>
                <a:gd name="T51" fmla="*/ 10 h 16"/>
                <a:gd name="T52" fmla="*/ 38 w 38"/>
                <a:gd name="T53" fmla="*/ 0 h 16"/>
                <a:gd name="T54" fmla="*/ 3 w 38"/>
                <a:gd name="T55" fmla="*/ 3 h 16"/>
                <a:gd name="T56" fmla="*/ 9 w 38"/>
                <a:gd name="T57" fmla="*/ 3 h 16"/>
                <a:gd name="T58" fmla="*/ 9 w 38"/>
                <a:gd name="T59" fmla="*/ 13 h 16"/>
                <a:gd name="T60" fmla="*/ 3 w 38"/>
                <a:gd name="T61" fmla="*/ 13 h 16"/>
                <a:gd name="T62" fmla="*/ 3 w 38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" h="16">
                  <a:moveTo>
                    <a:pt x="38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2"/>
                    <a:pt x="12" y="2"/>
                    <a:pt x="12" y="1"/>
                  </a:cubicBezTo>
                  <a:cubicBezTo>
                    <a:pt x="12" y="1"/>
                    <a:pt x="11" y="0"/>
                    <a:pt x="11" y="0"/>
                  </a:cubicBezTo>
                  <a:cubicBezTo>
                    <a:pt x="10" y="0"/>
                    <a:pt x="10" y="0"/>
                    <a:pt x="9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1" y="15"/>
                    <a:pt x="1" y="16"/>
                    <a:pt x="2" y="16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0" y="16"/>
                    <a:pt x="11" y="16"/>
                    <a:pt x="11" y="16"/>
                  </a:cubicBezTo>
                  <a:cubicBezTo>
                    <a:pt x="12" y="15"/>
                    <a:pt x="12" y="15"/>
                    <a:pt x="12" y="14"/>
                  </a:cubicBezTo>
                  <a:cubicBezTo>
                    <a:pt x="12" y="14"/>
                    <a:pt x="12" y="13"/>
                    <a:pt x="12" y="13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38" y="10"/>
                    <a:pt x="38" y="10"/>
                    <a:pt x="38" y="10"/>
                  </a:cubicBezTo>
                  <a:lnTo>
                    <a:pt x="38" y="0"/>
                  </a:lnTo>
                  <a:close/>
                  <a:moveTo>
                    <a:pt x="3" y="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3" y="13"/>
                    <a:pt x="3" y="13"/>
                    <a:pt x="3" y="13"/>
                  </a:cubicBezTo>
                  <a:lnTo>
                    <a:pt x="3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5" name="Group 68"/>
          <p:cNvGrpSpPr>
            <a:grpSpLocks noChangeAspect="1"/>
          </p:cNvGrpSpPr>
          <p:nvPr/>
        </p:nvGrpSpPr>
        <p:grpSpPr bwMode="auto">
          <a:xfrm>
            <a:off x="7702659" y="1180843"/>
            <a:ext cx="539531" cy="519841"/>
            <a:chOff x="3770" y="2095"/>
            <a:chExt cx="137" cy="132"/>
          </a:xfrm>
          <a:solidFill>
            <a:schemeClr val="bg1"/>
          </a:solidFill>
          <a:effectLst/>
        </p:grpSpPr>
        <p:sp>
          <p:nvSpPr>
            <p:cNvPr id="46" name="Freeform 69"/>
            <p:cNvSpPr>
              <a:spLocks/>
            </p:cNvSpPr>
            <p:nvPr/>
          </p:nvSpPr>
          <p:spPr bwMode="auto">
            <a:xfrm>
              <a:off x="3770" y="2190"/>
              <a:ext cx="137" cy="37"/>
            </a:xfrm>
            <a:custGeom>
              <a:avLst/>
              <a:gdLst>
                <a:gd name="T0" fmla="*/ 52 w 55"/>
                <a:gd name="T1" fmla="*/ 6 h 15"/>
                <a:gd name="T2" fmla="*/ 38 w 55"/>
                <a:gd name="T3" fmla="*/ 6 h 15"/>
                <a:gd name="T4" fmla="*/ 37 w 55"/>
                <a:gd name="T5" fmla="*/ 6 h 15"/>
                <a:gd name="T6" fmla="*/ 37 w 55"/>
                <a:gd name="T7" fmla="*/ 3 h 15"/>
                <a:gd name="T8" fmla="*/ 37 w 55"/>
                <a:gd name="T9" fmla="*/ 1 h 15"/>
                <a:gd name="T10" fmla="*/ 35 w 55"/>
                <a:gd name="T11" fmla="*/ 0 h 15"/>
                <a:gd name="T12" fmla="*/ 20 w 55"/>
                <a:gd name="T13" fmla="*/ 0 h 15"/>
                <a:gd name="T14" fmla="*/ 18 w 55"/>
                <a:gd name="T15" fmla="*/ 3 h 15"/>
                <a:gd name="T16" fmla="*/ 18 w 55"/>
                <a:gd name="T17" fmla="*/ 6 h 15"/>
                <a:gd name="T18" fmla="*/ 18 w 55"/>
                <a:gd name="T19" fmla="*/ 6 h 15"/>
                <a:gd name="T20" fmla="*/ 3 w 55"/>
                <a:gd name="T21" fmla="*/ 6 h 15"/>
                <a:gd name="T22" fmla="*/ 0 w 55"/>
                <a:gd name="T23" fmla="*/ 8 h 15"/>
                <a:gd name="T24" fmla="*/ 0 w 55"/>
                <a:gd name="T25" fmla="*/ 14 h 15"/>
                <a:gd name="T26" fmla="*/ 1 w 55"/>
                <a:gd name="T27" fmla="*/ 15 h 15"/>
                <a:gd name="T28" fmla="*/ 2 w 55"/>
                <a:gd name="T29" fmla="*/ 14 h 15"/>
                <a:gd name="T30" fmla="*/ 2 w 55"/>
                <a:gd name="T31" fmla="*/ 8 h 15"/>
                <a:gd name="T32" fmla="*/ 3 w 55"/>
                <a:gd name="T33" fmla="*/ 8 h 15"/>
                <a:gd name="T34" fmla="*/ 18 w 55"/>
                <a:gd name="T35" fmla="*/ 8 h 15"/>
                <a:gd name="T36" fmla="*/ 18 w 55"/>
                <a:gd name="T37" fmla="*/ 8 h 15"/>
                <a:gd name="T38" fmla="*/ 18 w 55"/>
                <a:gd name="T39" fmla="*/ 9 h 15"/>
                <a:gd name="T40" fmla="*/ 19 w 55"/>
                <a:gd name="T41" fmla="*/ 9 h 15"/>
                <a:gd name="T42" fmla="*/ 20 w 55"/>
                <a:gd name="T43" fmla="*/ 9 h 15"/>
                <a:gd name="T44" fmla="*/ 20 w 55"/>
                <a:gd name="T45" fmla="*/ 8 h 15"/>
                <a:gd name="T46" fmla="*/ 20 w 55"/>
                <a:gd name="T47" fmla="*/ 3 h 15"/>
                <a:gd name="T48" fmla="*/ 20 w 55"/>
                <a:gd name="T49" fmla="*/ 2 h 15"/>
                <a:gd name="T50" fmla="*/ 35 w 55"/>
                <a:gd name="T51" fmla="*/ 2 h 15"/>
                <a:gd name="T52" fmla="*/ 35 w 55"/>
                <a:gd name="T53" fmla="*/ 3 h 15"/>
                <a:gd name="T54" fmla="*/ 35 w 55"/>
                <a:gd name="T55" fmla="*/ 8 h 15"/>
                <a:gd name="T56" fmla="*/ 36 w 55"/>
                <a:gd name="T57" fmla="*/ 9 h 15"/>
                <a:gd name="T58" fmla="*/ 36 w 55"/>
                <a:gd name="T59" fmla="*/ 9 h 15"/>
                <a:gd name="T60" fmla="*/ 37 w 55"/>
                <a:gd name="T61" fmla="*/ 9 h 15"/>
                <a:gd name="T62" fmla="*/ 37 w 55"/>
                <a:gd name="T63" fmla="*/ 8 h 15"/>
                <a:gd name="T64" fmla="*/ 38 w 55"/>
                <a:gd name="T65" fmla="*/ 8 h 15"/>
                <a:gd name="T66" fmla="*/ 52 w 55"/>
                <a:gd name="T67" fmla="*/ 8 h 15"/>
                <a:gd name="T68" fmla="*/ 53 w 55"/>
                <a:gd name="T69" fmla="*/ 8 h 15"/>
                <a:gd name="T70" fmla="*/ 53 w 55"/>
                <a:gd name="T71" fmla="*/ 14 h 15"/>
                <a:gd name="T72" fmla="*/ 54 w 55"/>
                <a:gd name="T73" fmla="*/ 15 h 15"/>
                <a:gd name="T74" fmla="*/ 55 w 55"/>
                <a:gd name="T75" fmla="*/ 14 h 15"/>
                <a:gd name="T76" fmla="*/ 55 w 55"/>
                <a:gd name="T77" fmla="*/ 8 h 15"/>
                <a:gd name="T78" fmla="*/ 52 w 55"/>
                <a:gd name="T79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5" h="15">
                  <a:moveTo>
                    <a:pt x="52" y="6"/>
                  </a:move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7" y="6"/>
                    <a:pt x="37" y="6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2"/>
                    <a:pt x="37" y="1"/>
                    <a:pt x="37" y="1"/>
                  </a:cubicBezTo>
                  <a:cubicBezTo>
                    <a:pt x="36" y="0"/>
                    <a:pt x="36" y="0"/>
                    <a:pt x="35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8" y="1"/>
                    <a:pt x="18" y="3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7"/>
                    <a:pt x="0" y="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1" y="15"/>
                    <a:pt x="1" y="15"/>
                  </a:cubicBezTo>
                  <a:cubicBezTo>
                    <a:pt x="2" y="15"/>
                    <a:pt x="2" y="14"/>
                    <a:pt x="2" y="14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9"/>
                  </a:cubicBezTo>
                  <a:cubicBezTo>
                    <a:pt x="18" y="9"/>
                    <a:pt x="19" y="9"/>
                    <a:pt x="19" y="9"/>
                  </a:cubicBezTo>
                  <a:cubicBezTo>
                    <a:pt x="19" y="9"/>
                    <a:pt x="19" y="9"/>
                    <a:pt x="20" y="9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5" y="2"/>
                    <a:pt x="35" y="2"/>
                    <a:pt x="35" y="3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8"/>
                    <a:pt x="35" y="8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8"/>
                    <a:pt x="37" y="8"/>
                    <a:pt x="38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3" y="14"/>
                    <a:pt x="53" y="15"/>
                    <a:pt x="54" y="15"/>
                  </a:cubicBezTo>
                  <a:cubicBezTo>
                    <a:pt x="54" y="15"/>
                    <a:pt x="55" y="14"/>
                    <a:pt x="55" y="14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5" y="7"/>
                    <a:pt x="54" y="6"/>
                    <a:pt x="5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70"/>
            <p:cNvSpPr>
              <a:spLocks/>
            </p:cNvSpPr>
            <p:nvPr/>
          </p:nvSpPr>
          <p:spPr bwMode="auto">
            <a:xfrm>
              <a:off x="3820" y="2118"/>
              <a:ext cx="37" cy="69"/>
            </a:xfrm>
            <a:custGeom>
              <a:avLst/>
              <a:gdLst>
                <a:gd name="T0" fmla="*/ 2 w 15"/>
                <a:gd name="T1" fmla="*/ 14 h 28"/>
                <a:gd name="T2" fmla="*/ 3 w 15"/>
                <a:gd name="T3" fmla="*/ 13 h 28"/>
                <a:gd name="T4" fmla="*/ 3 w 15"/>
                <a:gd name="T5" fmla="*/ 8 h 28"/>
                <a:gd name="T6" fmla="*/ 4 w 15"/>
                <a:gd name="T7" fmla="*/ 4 h 28"/>
                <a:gd name="T8" fmla="*/ 4 w 15"/>
                <a:gd name="T9" fmla="*/ 4 h 28"/>
                <a:gd name="T10" fmla="*/ 4 w 15"/>
                <a:gd name="T11" fmla="*/ 12 h 28"/>
                <a:gd name="T12" fmla="*/ 4 w 15"/>
                <a:gd name="T13" fmla="*/ 13 h 28"/>
                <a:gd name="T14" fmla="*/ 4 w 15"/>
                <a:gd name="T15" fmla="*/ 26 h 28"/>
                <a:gd name="T16" fmla="*/ 5 w 15"/>
                <a:gd name="T17" fmla="*/ 28 h 28"/>
                <a:gd name="T18" fmla="*/ 5 w 15"/>
                <a:gd name="T19" fmla="*/ 28 h 28"/>
                <a:gd name="T20" fmla="*/ 5 w 15"/>
                <a:gd name="T21" fmla="*/ 28 h 28"/>
                <a:gd name="T22" fmla="*/ 7 w 15"/>
                <a:gd name="T23" fmla="*/ 26 h 28"/>
                <a:gd name="T24" fmla="*/ 7 w 15"/>
                <a:gd name="T25" fmla="*/ 14 h 28"/>
                <a:gd name="T26" fmla="*/ 8 w 15"/>
                <a:gd name="T27" fmla="*/ 14 h 28"/>
                <a:gd name="T28" fmla="*/ 8 w 15"/>
                <a:gd name="T29" fmla="*/ 26 h 28"/>
                <a:gd name="T30" fmla="*/ 10 w 15"/>
                <a:gd name="T31" fmla="*/ 28 h 28"/>
                <a:gd name="T32" fmla="*/ 10 w 15"/>
                <a:gd name="T33" fmla="*/ 28 h 28"/>
                <a:gd name="T34" fmla="*/ 10 w 15"/>
                <a:gd name="T35" fmla="*/ 28 h 28"/>
                <a:gd name="T36" fmla="*/ 12 w 15"/>
                <a:gd name="T37" fmla="*/ 26 h 28"/>
                <a:gd name="T38" fmla="*/ 12 w 15"/>
                <a:gd name="T39" fmla="*/ 13 h 28"/>
                <a:gd name="T40" fmla="*/ 12 w 15"/>
                <a:gd name="T41" fmla="*/ 12 h 28"/>
                <a:gd name="T42" fmla="*/ 12 w 15"/>
                <a:gd name="T43" fmla="*/ 4 h 28"/>
                <a:gd name="T44" fmla="*/ 12 w 15"/>
                <a:gd name="T45" fmla="*/ 4 h 28"/>
                <a:gd name="T46" fmla="*/ 12 w 15"/>
                <a:gd name="T47" fmla="*/ 8 h 28"/>
                <a:gd name="T48" fmla="*/ 12 w 15"/>
                <a:gd name="T49" fmla="*/ 13 h 28"/>
                <a:gd name="T50" fmla="*/ 14 w 15"/>
                <a:gd name="T51" fmla="*/ 14 h 28"/>
                <a:gd name="T52" fmla="*/ 15 w 15"/>
                <a:gd name="T53" fmla="*/ 13 h 28"/>
                <a:gd name="T54" fmla="*/ 15 w 15"/>
                <a:gd name="T55" fmla="*/ 8 h 28"/>
                <a:gd name="T56" fmla="*/ 13 w 15"/>
                <a:gd name="T57" fmla="*/ 1 h 28"/>
                <a:gd name="T58" fmla="*/ 10 w 15"/>
                <a:gd name="T59" fmla="*/ 0 h 28"/>
                <a:gd name="T60" fmla="*/ 10 w 15"/>
                <a:gd name="T61" fmla="*/ 0 h 28"/>
                <a:gd name="T62" fmla="*/ 10 w 15"/>
                <a:gd name="T63" fmla="*/ 0 h 28"/>
                <a:gd name="T64" fmla="*/ 10 w 15"/>
                <a:gd name="T65" fmla="*/ 0 h 28"/>
                <a:gd name="T66" fmla="*/ 8 w 15"/>
                <a:gd name="T67" fmla="*/ 4 h 28"/>
                <a:gd name="T68" fmla="*/ 8 w 15"/>
                <a:gd name="T69" fmla="*/ 1 h 28"/>
                <a:gd name="T70" fmla="*/ 8 w 15"/>
                <a:gd name="T71" fmla="*/ 1 h 28"/>
                <a:gd name="T72" fmla="*/ 8 w 15"/>
                <a:gd name="T73" fmla="*/ 0 h 28"/>
                <a:gd name="T74" fmla="*/ 8 w 15"/>
                <a:gd name="T75" fmla="*/ 0 h 28"/>
                <a:gd name="T76" fmla="*/ 7 w 15"/>
                <a:gd name="T77" fmla="*/ 0 h 28"/>
                <a:gd name="T78" fmla="*/ 7 w 15"/>
                <a:gd name="T79" fmla="*/ 0 h 28"/>
                <a:gd name="T80" fmla="*/ 7 w 15"/>
                <a:gd name="T81" fmla="*/ 1 h 28"/>
                <a:gd name="T82" fmla="*/ 7 w 15"/>
                <a:gd name="T83" fmla="*/ 1 h 28"/>
                <a:gd name="T84" fmla="*/ 7 w 15"/>
                <a:gd name="T85" fmla="*/ 4 h 28"/>
                <a:gd name="T86" fmla="*/ 6 w 15"/>
                <a:gd name="T87" fmla="*/ 0 h 28"/>
                <a:gd name="T88" fmla="*/ 6 w 15"/>
                <a:gd name="T89" fmla="*/ 0 h 28"/>
                <a:gd name="T90" fmla="*/ 6 w 15"/>
                <a:gd name="T91" fmla="*/ 0 h 28"/>
                <a:gd name="T92" fmla="*/ 5 w 15"/>
                <a:gd name="T93" fmla="*/ 0 h 28"/>
                <a:gd name="T94" fmla="*/ 2 w 15"/>
                <a:gd name="T95" fmla="*/ 1 h 28"/>
                <a:gd name="T96" fmla="*/ 0 w 15"/>
                <a:gd name="T97" fmla="*/ 8 h 28"/>
                <a:gd name="T98" fmla="*/ 0 w 15"/>
                <a:gd name="T99" fmla="*/ 13 h 28"/>
                <a:gd name="T100" fmla="*/ 2 w 15"/>
                <a:gd name="T101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" h="28">
                  <a:moveTo>
                    <a:pt x="2" y="14"/>
                  </a:moveTo>
                  <a:cubicBezTo>
                    <a:pt x="3" y="14"/>
                    <a:pt x="3" y="14"/>
                    <a:pt x="3" y="13"/>
                  </a:cubicBezTo>
                  <a:cubicBezTo>
                    <a:pt x="3" y="13"/>
                    <a:pt x="3" y="10"/>
                    <a:pt x="3" y="8"/>
                  </a:cubicBezTo>
                  <a:cubicBezTo>
                    <a:pt x="3" y="7"/>
                    <a:pt x="3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3"/>
                    <a:pt x="4" y="13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7"/>
                    <a:pt x="4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6" y="28"/>
                    <a:pt x="7" y="27"/>
                    <a:pt x="7" y="26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7"/>
                    <a:pt x="9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1" y="28"/>
                    <a:pt x="12" y="27"/>
                    <a:pt x="12" y="26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2"/>
                    <a:pt x="12" y="12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7"/>
                    <a:pt x="12" y="8"/>
                  </a:cubicBezTo>
                  <a:cubicBezTo>
                    <a:pt x="13" y="10"/>
                    <a:pt x="12" y="13"/>
                    <a:pt x="12" y="13"/>
                  </a:cubicBezTo>
                  <a:cubicBezTo>
                    <a:pt x="12" y="14"/>
                    <a:pt x="13" y="14"/>
                    <a:pt x="14" y="14"/>
                  </a:cubicBezTo>
                  <a:cubicBezTo>
                    <a:pt x="15" y="14"/>
                    <a:pt x="15" y="14"/>
                    <a:pt x="15" y="13"/>
                  </a:cubicBezTo>
                  <a:cubicBezTo>
                    <a:pt x="15" y="13"/>
                    <a:pt x="15" y="10"/>
                    <a:pt x="15" y="8"/>
                  </a:cubicBezTo>
                  <a:cubicBezTo>
                    <a:pt x="15" y="3"/>
                    <a:pt x="13" y="1"/>
                    <a:pt x="13" y="1"/>
                  </a:cubicBezTo>
                  <a:cubicBezTo>
                    <a:pt x="12" y="1"/>
                    <a:pt x="11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9" y="2"/>
                    <a:pt x="8" y="4"/>
                  </a:cubicBezTo>
                  <a:cubicBezTo>
                    <a:pt x="8" y="3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3"/>
                    <a:pt x="7" y="4"/>
                  </a:cubicBezTo>
                  <a:cubicBezTo>
                    <a:pt x="6" y="2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2" y="1"/>
                    <a:pt x="1" y="3"/>
                    <a:pt x="0" y="8"/>
                  </a:cubicBezTo>
                  <a:cubicBezTo>
                    <a:pt x="0" y="10"/>
                    <a:pt x="0" y="13"/>
                    <a:pt x="0" y="13"/>
                  </a:cubicBezTo>
                  <a:cubicBezTo>
                    <a:pt x="1" y="14"/>
                    <a:pt x="1" y="14"/>
                    <a:pt x="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71"/>
            <p:cNvSpPr>
              <a:spLocks/>
            </p:cNvSpPr>
            <p:nvPr/>
          </p:nvSpPr>
          <p:spPr bwMode="auto">
            <a:xfrm>
              <a:off x="3830" y="2095"/>
              <a:ext cx="17" cy="20"/>
            </a:xfrm>
            <a:custGeom>
              <a:avLst/>
              <a:gdLst>
                <a:gd name="T0" fmla="*/ 1 w 7"/>
                <a:gd name="T1" fmla="*/ 5 h 8"/>
                <a:gd name="T2" fmla="*/ 4 w 7"/>
                <a:gd name="T3" fmla="*/ 8 h 8"/>
                <a:gd name="T4" fmla="*/ 7 w 7"/>
                <a:gd name="T5" fmla="*/ 5 h 8"/>
                <a:gd name="T6" fmla="*/ 7 w 7"/>
                <a:gd name="T7" fmla="*/ 4 h 8"/>
                <a:gd name="T8" fmla="*/ 7 w 7"/>
                <a:gd name="T9" fmla="*/ 4 h 8"/>
                <a:gd name="T10" fmla="*/ 4 w 7"/>
                <a:gd name="T11" fmla="*/ 0 h 8"/>
                <a:gd name="T12" fmla="*/ 1 w 7"/>
                <a:gd name="T13" fmla="*/ 4 h 8"/>
                <a:gd name="T14" fmla="*/ 0 w 7"/>
                <a:gd name="T15" fmla="*/ 4 h 8"/>
                <a:gd name="T16" fmla="*/ 1 w 7"/>
                <a:gd name="T1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8">
                  <a:moveTo>
                    <a:pt x="1" y="5"/>
                  </a:moveTo>
                  <a:cubicBezTo>
                    <a:pt x="1" y="7"/>
                    <a:pt x="2" y="8"/>
                    <a:pt x="4" y="8"/>
                  </a:cubicBezTo>
                  <a:cubicBezTo>
                    <a:pt x="5" y="8"/>
                    <a:pt x="6" y="7"/>
                    <a:pt x="7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5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72"/>
            <p:cNvSpPr>
              <a:spLocks/>
            </p:cNvSpPr>
            <p:nvPr/>
          </p:nvSpPr>
          <p:spPr bwMode="auto">
            <a:xfrm>
              <a:off x="3867" y="2135"/>
              <a:ext cx="35" cy="65"/>
            </a:xfrm>
            <a:custGeom>
              <a:avLst/>
              <a:gdLst>
                <a:gd name="T0" fmla="*/ 1 w 14"/>
                <a:gd name="T1" fmla="*/ 13 h 26"/>
                <a:gd name="T2" fmla="*/ 2 w 14"/>
                <a:gd name="T3" fmla="*/ 12 h 26"/>
                <a:gd name="T4" fmla="*/ 2 w 14"/>
                <a:gd name="T5" fmla="*/ 8 h 26"/>
                <a:gd name="T6" fmla="*/ 3 w 14"/>
                <a:gd name="T7" fmla="*/ 4 h 26"/>
                <a:gd name="T8" fmla="*/ 3 w 14"/>
                <a:gd name="T9" fmla="*/ 4 h 26"/>
                <a:gd name="T10" fmla="*/ 3 w 14"/>
                <a:gd name="T11" fmla="*/ 11 h 26"/>
                <a:gd name="T12" fmla="*/ 3 w 14"/>
                <a:gd name="T13" fmla="*/ 12 h 26"/>
                <a:gd name="T14" fmla="*/ 3 w 14"/>
                <a:gd name="T15" fmla="*/ 24 h 26"/>
                <a:gd name="T16" fmla="*/ 5 w 14"/>
                <a:gd name="T17" fmla="*/ 26 h 26"/>
                <a:gd name="T18" fmla="*/ 5 w 14"/>
                <a:gd name="T19" fmla="*/ 26 h 26"/>
                <a:gd name="T20" fmla="*/ 5 w 14"/>
                <a:gd name="T21" fmla="*/ 26 h 26"/>
                <a:gd name="T22" fmla="*/ 6 w 14"/>
                <a:gd name="T23" fmla="*/ 24 h 26"/>
                <a:gd name="T24" fmla="*/ 6 w 14"/>
                <a:gd name="T25" fmla="*/ 13 h 26"/>
                <a:gd name="T26" fmla="*/ 7 w 14"/>
                <a:gd name="T27" fmla="*/ 13 h 26"/>
                <a:gd name="T28" fmla="*/ 7 w 14"/>
                <a:gd name="T29" fmla="*/ 24 h 26"/>
                <a:gd name="T30" fmla="*/ 9 w 14"/>
                <a:gd name="T31" fmla="*/ 26 h 26"/>
                <a:gd name="T32" fmla="*/ 9 w 14"/>
                <a:gd name="T33" fmla="*/ 26 h 26"/>
                <a:gd name="T34" fmla="*/ 9 w 14"/>
                <a:gd name="T35" fmla="*/ 26 h 26"/>
                <a:gd name="T36" fmla="*/ 10 w 14"/>
                <a:gd name="T37" fmla="*/ 24 h 26"/>
                <a:gd name="T38" fmla="*/ 10 w 14"/>
                <a:gd name="T39" fmla="*/ 12 h 26"/>
                <a:gd name="T40" fmla="*/ 10 w 14"/>
                <a:gd name="T41" fmla="*/ 11 h 26"/>
                <a:gd name="T42" fmla="*/ 10 w 14"/>
                <a:gd name="T43" fmla="*/ 4 h 26"/>
                <a:gd name="T44" fmla="*/ 10 w 14"/>
                <a:gd name="T45" fmla="*/ 4 h 26"/>
                <a:gd name="T46" fmla="*/ 11 w 14"/>
                <a:gd name="T47" fmla="*/ 8 h 26"/>
                <a:gd name="T48" fmla="*/ 11 w 14"/>
                <a:gd name="T49" fmla="*/ 12 h 26"/>
                <a:gd name="T50" fmla="*/ 12 w 14"/>
                <a:gd name="T51" fmla="*/ 13 h 26"/>
                <a:gd name="T52" fmla="*/ 13 w 14"/>
                <a:gd name="T53" fmla="*/ 12 h 26"/>
                <a:gd name="T54" fmla="*/ 13 w 14"/>
                <a:gd name="T55" fmla="*/ 7 h 26"/>
                <a:gd name="T56" fmla="*/ 12 w 14"/>
                <a:gd name="T57" fmla="*/ 1 h 26"/>
                <a:gd name="T58" fmla="*/ 9 w 14"/>
                <a:gd name="T59" fmla="*/ 0 h 26"/>
                <a:gd name="T60" fmla="*/ 8 w 14"/>
                <a:gd name="T61" fmla="*/ 0 h 26"/>
                <a:gd name="T62" fmla="*/ 8 w 14"/>
                <a:gd name="T63" fmla="*/ 0 h 26"/>
                <a:gd name="T64" fmla="*/ 8 w 14"/>
                <a:gd name="T65" fmla="*/ 0 h 26"/>
                <a:gd name="T66" fmla="*/ 7 w 14"/>
                <a:gd name="T67" fmla="*/ 3 h 26"/>
                <a:gd name="T68" fmla="*/ 7 w 14"/>
                <a:gd name="T69" fmla="*/ 1 h 26"/>
                <a:gd name="T70" fmla="*/ 7 w 14"/>
                <a:gd name="T71" fmla="*/ 0 h 26"/>
                <a:gd name="T72" fmla="*/ 7 w 14"/>
                <a:gd name="T73" fmla="*/ 0 h 26"/>
                <a:gd name="T74" fmla="*/ 7 w 14"/>
                <a:gd name="T75" fmla="*/ 0 h 26"/>
                <a:gd name="T76" fmla="*/ 6 w 14"/>
                <a:gd name="T77" fmla="*/ 0 h 26"/>
                <a:gd name="T78" fmla="*/ 6 w 14"/>
                <a:gd name="T79" fmla="*/ 0 h 26"/>
                <a:gd name="T80" fmla="*/ 6 w 14"/>
                <a:gd name="T81" fmla="*/ 0 h 26"/>
                <a:gd name="T82" fmla="*/ 6 w 14"/>
                <a:gd name="T83" fmla="*/ 1 h 26"/>
                <a:gd name="T84" fmla="*/ 6 w 14"/>
                <a:gd name="T85" fmla="*/ 3 h 26"/>
                <a:gd name="T86" fmla="*/ 5 w 14"/>
                <a:gd name="T87" fmla="*/ 0 h 26"/>
                <a:gd name="T88" fmla="*/ 5 w 14"/>
                <a:gd name="T89" fmla="*/ 0 h 26"/>
                <a:gd name="T90" fmla="*/ 5 w 14"/>
                <a:gd name="T91" fmla="*/ 0 h 26"/>
                <a:gd name="T92" fmla="*/ 4 w 14"/>
                <a:gd name="T93" fmla="*/ 0 h 26"/>
                <a:gd name="T94" fmla="*/ 1 w 14"/>
                <a:gd name="T95" fmla="*/ 1 h 26"/>
                <a:gd name="T96" fmla="*/ 0 w 14"/>
                <a:gd name="T97" fmla="*/ 7 h 26"/>
                <a:gd name="T98" fmla="*/ 0 w 14"/>
                <a:gd name="T99" fmla="*/ 12 h 26"/>
                <a:gd name="T100" fmla="*/ 1 w 14"/>
                <a:gd name="T101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" h="26">
                  <a:moveTo>
                    <a:pt x="1" y="13"/>
                  </a:moveTo>
                  <a:cubicBezTo>
                    <a:pt x="2" y="13"/>
                    <a:pt x="2" y="13"/>
                    <a:pt x="2" y="12"/>
                  </a:cubicBezTo>
                  <a:cubicBezTo>
                    <a:pt x="2" y="12"/>
                    <a:pt x="2" y="10"/>
                    <a:pt x="2" y="8"/>
                  </a:cubicBezTo>
                  <a:cubicBezTo>
                    <a:pt x="2" y="6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6" y="25"/>
                    <a:pt x="6" y="2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8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5"/>
                    <a:pt x="10" y="2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6"/>
                    <a:pt x="11" y="8"/>
                  </a:cubicBezTo>
                  <a:cubicBezTo>
                    <a:pt x="11" y="10"/>
                    <a:pt x="11" y="12"/>
                    <a:pt x="11" y="12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3"/>
                    <a:pt x="13" y="13"/>
                    <a:pt x="13" y="12"/>
                  </a:cubicBezTo>
                  <a:cubicBezTo>
                    <a:pt x="13" y="12"/>
                    <a:pt x="14" y="9"/>
                    <a:pt x="13" y="7"/>
                  </a:cubicBezTo>
                  <a:cubicBezTo>
                    <a:pt x="13" y="3"/>
                    <a:pt x="12" y="1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2"/>
                    <a:pt x="7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5" y="2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1" y="1"/>
                    <a:pt x="0" y="3"/>
                    <a:pt x="0" y="7"/>
                  </a:cubicBezTo>
                  <a:cubicBezTo>
                    <a:pt x="0" y="9"/>
                    <a:pt x="0" y="12"/>
                    <a:pt x="0" y="12"/>
                  </a:cubicBezTo>
                  <a:cubicBezTo>
                    <a:pt x="0" y="13"/>
                    <a:pt x="0" y="13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 73"/>
            <p:cNvSpPr>
              <a:spLocks/>
            </p:cNvSpPr>
            <p:nvPr/>
          </p:nvSpPr>
          <p:spPr bwMode="auto">
            <a:xfrm>
              <a:off x="3875" y="2115"/>
              <a:ext cx="17" cy="18"/>
            </a:xfrm>
            <a:custGeom>
              <a:avLst/>
              <a:gdLst>
                <a:gd name="T0" fmla="*/ 1 w 7"/>
                <a:gd name="T1" fmla="*/ 5 h 7"/>
                <a:gd name="T2" fmla="*/ 4 w 7"/>
                <a:gd name="T3" fmla="*/ 7 h 7"/>
                <a:gd name="T4" fmla="*/ 6 w 7"/>
                <a:gd name="T5" fmla="*/ 4 h 7"/>
                <a:gd name="T6" fmla="*/ 7 w 7"/>
                <a:gd name="T7" fmla="*/ 3 h 7"/>
                <a:gd name="T8" fmla="*/ 6 w 7"/>
                <a:gd name="T9" fmla="*/ 3 h 7"/>
                <a:gd name="T10" fmla="*/ 4 w 7"/>
                <a:gd name="T11" fmla="*/ 0 h 7"/>
                <a:gd name="T12" fmla="*/ 1 w 7"/>
                <a:gd name="T13" fmla="*/ 3 h 7"/>
                <a:gd name="T14" fmla="*/ 0 w 7"/>
                <a:gd name="T15" fmla="*/ 3 h 7"/>
                <a:gd name="T16" fmla="*/ 1 w 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1" y="6"/>
                    <a:pt x="2" y="7"/>
                    <a:pt x="4" y="7"/>
                  </a:cubicBezTo>
                  <a:cubicBezTo>
                    <a:pt x="5" y="7"/>
                    <a:pt x="6" y="6"/>
                    <a:pt x="6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 74"/>
            <p:cNvSpPr>
              <a:spLocks/>
            </p:cNvSpPr>
            <p:nvPr/>
          </p:nvSpPr>
          <p:spPr bwMode="auto">
            <a:xfrm>
              <a:off x="3778" y="2135"/>
              <a:ext cx="35" cy="65"/>
            </a:xfrm>
            <a:custGeom>
              <a:avLst/>
              <a:gdLst>
                <a:gd name="T0" fmla="*/ 1 w 14"/>
                <a:gd name="T1" fmla="*/ 13 h 26"/>
                <a:gd name="T2" fmla="*/ 2 w 14"/>
                <a:gd name="T3" fmla="*/ 12 h 26"/>
                <a:gd name="T4" fmla="*/ 2 w 14"/>
                <a:gd name="T5" fmla="*/ 8 h 26"/>
                <a:gd name="T6" fmla="*/ 3 w 14"/>
                <a:gd name="T7" fmla="*/ 4 h 26"/>
                <a:gd name="T8" fmla="*/ 3 w 14"/>
                <a:gd name="T9" fmla="*/ 4 h 26"/>
                <a:gd name="T10" fmla="*/ 3 w 14"/>
                <a:gd name="T11" fmla="*/ 11 h 26"/>
                <a:gd name="T12" fmla="*/ 3 w 14"/>
                <a:gd name="T13" fmla="*/ 12 h 26"/>
                <a:gd name="T14" fmla="*/ 3 w 14"/>
                <a:gd name="T15" fmla="*/ 24 h 26"/>
                <a:gd name="T16" fmla="*/ 5 w 14"/>
                <a:gd name="T17" fmla="*/ 26 h 26"/>
                <a:gd name="T18" fmla="*/ 5 w 14"/>
                <a:gd name="T19" fmla="*/ 26 h 26"/>
                <a:gd name="T20" fmla="*/ 5 w 14"/>
                <a:gd name="T21" fmla="*/ 26 h 26"/>
                <a:gd name="T22" fmla="*/ 6 w 14"/>
                <a:gd name="T23" fmla="*/ 24 h 26"/>
                <a:gd name="T24" fmla="*/ 6 w 14"/>
                <a:gd name="T25" fmla="*/ 13 h 26"/>
                <a:gd name="T26" fmla="*/ 7 w 14"/>
                <a:gd name="T27" fmla="*/ 13 h 26"/>
                <a:gd name="T28" fmla="*/ 7 w 14"/>
                <a:gd name="T29" fmla="*/ 24 h 26"/>
                <a:gd name="T30" fmla="*/ 9 w 14"/>
                <a:gd name="T31" fmla="*/ 26 h 26"/>
                <a:gd name="T32" fmla="*/ 9 w 14"/>
                <a:gd name="T33" fmla="*/ 26 h 26"/>
                <a:gd name="T34" fmla="*/ 9 w 14"/>
                <a:gd name="T35" fmla="*/ 26 h 26"/>
                <a:gd name="T36" fmla="*/ 10 w 14"/>
                <a:gd name="T37" fmla="*/ 24 h 26"/>
                <a:gd name="T38" fmla="*/ 10 w 14"/>
                <a:gd name="T39" fmla="*/ 12 h 26"/>
                <a:gd name="T40" fmla="*/ 10 w 14"/>
                <a:gd name="T41" fmla="*/ 11 h 26"/>
                <a:gd name="T42" fmla="*/ 10 w 14"/>
                <a:gd name="T43" fmla="*/ 4 h 26"/>
                <a:gd name="T44" fmla="*/ 10 w 14"/>
                <a:gd name="T45" fmla="*/ 4 h 26"/>
                <a:gd name="T46" fmla="*/ 11 w 14"/>
                <a:gd name="T47" fmla="*/ 8 h 26"/>
                <a:gd name="T48" fmla="*/ 11 w 14"/>
                <a:gd name="T49" fmla="*/ 12 h 26"/>
                <a:gd name="T50" fmla="*/ 12 w 14"/>
                <a:gd name="T51" fmla="*/ 13 h 26"/>
                <a:gd name="T52" fmla="*/ 13 w 14"/>
                <a:gd name="T53" fmla="*/ 12 h 26"/>
                <a:gd name="T54" fmla="*/ 14 w 14"/>
                <a:gd name="T55" fmla="*/ 7 h 26"/>
                <a:gd name="T56" fmla="*/ 12 w 14"/>
                <a:gd name="T57" fmla="*/ 1 h 26"/>
                <a:gd name="T58" fmla="*/ 9 w 14"/>
                <a:gd name="T59" fmla="*/ 0 h 26"/>
                <a:gd name="T60" fmla="*/ 9 w 14"/>
                <a:gd name="T61" fmla="*/ 0 h 26"/>
                <a:gd name="T62" fmla="*/ 9 w 14"/>
                <a:gd name="T63" fmla="*/ 0 h 26"/>
                <a:gd name="T64" fmla="*/ 9 w 14"/>
                <a:gd name="T65" fmla="*/ 0 h 26"/>
                <a:gd name="T66" fmla="*/ 7 w 14"/>
                <a:gd name="T67" fmla="*/ 3 h 26"/>
                <a:gd name="T68" fmla="*/ 7 w 14"/>
                <a:gd name="T69" fmla="*/ 1 h 26"/>
                <a:gd name="T70" fmla="*/ 7 w 14"/>
                <a:gd name="T71" fmla="*/ 0 h 26"/>
                <a:gd name="T72" fmla="*/ 7 w 14"/>
                <a:gd name="T73" fmla="*/ 0 h 26"/>
                <a:gd name="T74" fmla="*/ 7 w 14"/>
                <a:gd name="T75" fmla="*/ 0 h 26"/>
                <a:gd name="T76" fmla="*/ 6 w 14"/>
                <a:gd name="T77" fmla="*/ 0 h 26"/>
                <a:gd name="T78" fmla="*/ 6 w 14"/>
                <a:gd name="T79" fmla="*/ 0 h 26"/>
                <a:gd name="T80" fmla="*/ 6 w 14"/>
                <a:gd name="T81" fmla="*/ 0 h 26"/>
                <a:gd name="T82" fmla="*/ 6 w 14"/>
                <a:gd name="T83" fmla="*/ 1 h 26"/>
                <a:gd name="T84" fmla="*/ 6 w 14"/>
                <a:gd name="T85" fmla="*/ 3 h 26"/>
                <a:gd name="T86" fmla="*/ 5 w 14"/>
                <a:gd name="T87" fmla="*/ 0 h 26"/>
                <a:gd name="T88" fmla="*/ 5 w 14"/>
                <a:gd name="T89" fmla="*/ 0 h 26"/>
                <a:gd name="T90" fmla="*/ 5 w 14"/>
                <a:gd name="T91" fmla="*/ 0 h 26"/>
                <a:gd name="T92" fmla="*/ 4 w 14"/>
                <a:gd name="T93" fmla="*/ 0 h 26"/>
                <a:gd name="T94" fmla="*/ 2 w 14"/>
                <a:gd name="T95" fmla="*/ 1 h 26"/>
                <a:gd name="T96" fmla="*/ 0 w 14"/>
                <a:gd name="T97" fmla="*/ 7 h 26"/>
                <a:gd name="T98" fmla="*/ 0 w 14"/>
                <a:gd name="T99" fmla="*/ 12 h 26"/>
                <a:gd name="T100" fmla="*/ 1 w 14"/>
                <a:gd name="T101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" h="26">
                  <a:moveTo>
                    <a:pt x="1" y="13"/>
                  </a:moveTo>
                  <a:cubicBezTo>
                    <a:pt x="2" y="13"/>
                    <a:pt x="2" y="13"/>
                    <a:pt x="2" y="12"/>
                  </a:cubicBezTo>
                  <a:cubicBezTo>
                    <a:pt x="2" y="12"/>
                    <a:pt x="2" y="10"/>
                    <a:pt x="2" y="8"/>
                  </a:cubicBezTo>
                  <a:cubicBezTo>
                    <a:pt x="2" y="6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6" y="26"/>
                    <a:pt x="6" y="25"/>
                    <a:pt x="6" y="2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8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5"/>
                    <a:pt x="10" y="2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6"/>
                    <a:pt x="11" y="8"/>
                  </a:cubicBezTo>
                  <a:cubicBezTo>
                    <a:pt x="11" y="10"/>
                    <a:pt x="11" y="12"/>
                    <a:pt x="11" y="12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3"/>
                    <a:pt x="13" y="13"/>
                    <a:pt x="13" y="12"/>
                  </a:cubicBezTo>
                  <a:cubicBezTo>
                    <a:pt x="13" y="12"/>
                    <a:pt x="14" y="9"/>
                    <a:pt x="14" y="7"/>
                  </a:cubicBezTo>
                  <a:cubicBezTo>
                    <a:pt x="13" y="3"/>
                    <a:pt x="12" y="1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2"/>
                    <a:pt x="7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5" y="2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1"/>
                    <a:pt x="0" y="3"/>
                    <a:pt x="0" y="7"/>
                  </a:cubicBezTo>
                  <a:cubicBezTo>
                    <a:pt x="0" y="9"/>
                    <a:pt x="0" y="12"/>
                    <a:pt x="0" y="12"/>
                  </a:cubicBezTo>
                  <a:cubicBezTo>
                    <a:pt x="0" y="13"/>
                    <a:pt x="0" y="13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75"/>
            <p:cNvSpPr>
              <a:spLocks/>
            </p:cNvSpPr>
            <p:nvPr/>
          </p:nvSpPr>
          <p:spPr bwMode="auto">
            <a:xfrm>
              <a:off x="3785" y="2115"/>
              <a:ext cx="18" cy="18"/>
            </a:xfrm>
            <a:custGeom>
              <a:avLst/>
              <a:gdLst>
                <a:gd name="T0" fmla="*/ 1 w 7"/>
                <a:gd name="T1" fmla="*/ 5 h 7"/>
                <a:gd name="T2" fmla="*/ 4 w 7"/>
                <a:gd name="T3" fmla="*/ 7 h 7"/>
                <a:gd name="T4" fmla="*/ 6 w 7"/>
                <a:gd name="T5" fmla="*/ 4 h 7"/>
                <a:gd name="T6" fmla="*/ 7 w 7"/>
                <a:gd name="T7" fmla="*/ 3 h 7"/>
                <a:gd name="T8" fmla="*/ 7 w 7"/>
                <a:gd name="T9" fmla="*/ 3 h 7"/>
                <a:gd name="T10" fmla="*/ 4 w 7"/>
                <a:gd name="T11" fmla="*/ 0 h 7"/>
                <a:gd name="T12" fmla="*/ 1 w 7"/>
                <a:gd name="T13" fmla="*/ 3 h 7"/>
                <a:gd name="T14" fmla="*/ 0 w 7"/>
                <a:gd name="T15" fmla="*/ 3 h 7"/>
                <a:gd name="T16" fmla="*/ 1 w 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1" y="6"/>
                    <a:pt x="2" y="7"/>
                    <a:pt x="4" y="7"/>
                  </a:cubicBezTo>
                  <a:cubicBezTo>
                    <a:pt x="5" y="7"/>
                    <a:pt x="6" y="6"/>
                    <a:pt x="6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1"/>
                    <a:pt x="5" y="0"/>
                    <a:pt x="4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4"/>
                    <a:pt x="1" y="4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 flipH="1" flipV="1">
            <a:off x="1349137" y="4387225"/>
            <a:ext cx="2438687" cy="732476"/>
            <a:chOff x="5246304" y="4593021"/>
            <a:chExt cx="2438687" cy="732476"/>
          </a:xfrm>
        </p:grpSpPr>
        <p:sp>
          <p:nvSpPr>
            <p:cNvPr id="73" name="椭圆 72"/>
            <p:cNvSpPr/>
            <p:nvPr/>
          </p:nvSpPr>
          <p:spPr>
            <a:xfrm>
              <a:off x="5246304" y="4593021"/>
              <a:ext cx="118623" cy="11862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4" name="任意多边形 73"/>
            <p:cNvSpPr/>
            <p:nvPr/>
          </p:nvSpPr>
          <p:spPr>
            <a:xfrm>
              <a:off x="5335429" y="4686869"/>
              <a:ext cx="2349562" cy="638628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38628">
                  <a:moveTo>
                    <a:pt x="0" y="0"/>
                  </a:moveTo>
                  <a:lnTo>
                    <a:pt x="725714" y="638628"/>
                  </a:lnTo>
                  <a:lnTo>
                    <a:pt x="2815771" y="638628"/>
                  </a:lnTo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1324726" y="3439252"/>
            <a:ext cx="1828880" cy="916028"/>
            <a:chOff x="3758340" y="3768786"/>
            <a:chExt cx="1828880" cy="916028"/>
          </a:xfrm>
        </p:grpSpPr>
        <p:sp>
          <p:nvSpPr>
            <p:cNvPr id="76" name="文本框 75"/>
            <p:cNvSpPr txBox="1"/>
            <p:nvPr/>
          </p:nvSpPr>
          <p:spPr>
            <a:xfrm>
              <a:off x="4093371" y="3849925"/>
              <a:ext cx="149384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rgbClr val="FFB850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3762897" y="4107733"/>
              <a:ext cx="1734231" cy="577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05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05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  <p:sp>
          <p:nvSpPr>
            <p:cNvPr id="78" name="文本框 77"/>
            <p:cNvSpPr txBox="1"/>
            <p:nvPr/>
          </p:nvSpPr>
          <p:spPr>
            <a:xfrm>
              <a:off x="3758340" y="3768786"/>
              <a:ext cx="5015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FFB850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2400" dirty="0">
                <a:solidFill>
                  <a:srgbClr val="FFB850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 flipH="1" flipV="1">
            <a:off x="3963091" y="1760022"/>
            <a:ext cx="2438687" cy="732476"/>
            <a:chOff x="5246304" y="4593021"/>
            <a:chExt cx="2438687" cy="732476"/>
          </a:xfrm>
        </p:grpSpPr>
        <p:sp>
          <p:nvSpPr>
            <p:cNvPr id="80" name="椭圆 79"/>
            <p:cNvSpPr/>
            <p:nvPr/>
          </p:nvSpPr>
          <p:spPr>
            <a:xfrm>
              <a:off x="5246304" y="4593021"/>
              <a:ext cx="118623" cy="11862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1" name="任意多边形 80"/>
            <p:cNvSpPr/>
            <p:nvPr/>
          </p:nvSpPr>
          <p:spPr>
            <a:xfrm>
              <a:off x="5335429" y="4686869"/>
              <a:ext cx="2349562" cy="638628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38628">
                  <a:moveTo>
                    <a:pt x="0" y="0"/>
                  </a:moveTo>
                  <a:lnTo>
                    <a:pt x="725714" y="638628"/>
                  </a:lnTo>
                  <a:lnTo>
                    <a:pt x="2815771" y="638628"/>
                  </a:lnTo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3872062" y="812896"/>
            <a:ext cx="1828880" cy="916028"/>
            <a:chOff x="3758340" y="3768786"/>
            <a:chExt cx="1828880" cy="916028"/>
          </a:xfrm>
        </p:grpSpPr>
        <p:sp>
          <p:nvSpPr>
            <p:cNvPr id="83" name="文本框 82"/>
            <p:cNvSpPr txBox="1"/>
            <p:nvPr/>
          </p:nvSpPr>
          <p:spPr>
            <a:xfrm>
              <a:off x="4093371" y="3849925"/>
              <a:ext cx="149384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rgbClr val="01ACB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3762897" y="4107733"/>
              <a:ext cx="1734231" cy="577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05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05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  <p:sp>
          <p:nvSpPr>
            <p:cNvPr id="85" name="文本框 84"/>
            <p:cNvSpPr txBox="1"/>
            <p:nvPr/>
          </p:nvSpPr>
          <p:spPr>
            <a:xfrm>
              <a:off x="3758340" y="3768786"/>
              <a:ext cx="53483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01ACBE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2400" dirty="0">
                <a:solidFill>
                  <a:srgbClr val="01ACBE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5602185" y="4347112"/>
            <a:ext cx="2438687" cy="732476"/>
            <a:chOff x="5246304" y="4593021"/>
            <a:chExt cx="2438687" cy="732476"/>
          </a:xfrm>
        </p:grpSpPr>
        <p:sp>
          <p:nvSpPr>
            <p:cNvPr id="87" name="椭圆 86"/>
            <p:cNvSpPr/>
            <p:nvPr/>
          </p:nvSpPr>
          <p:spPr>
            <a:xfrm>
              <a:off x="5246304" y="4593021"/>
              <a:ext cx="118623" cy="11862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8" name="任意多边形 87"/>
            <p:cNvSpPr/>
            <p:nvPr/>
          </p:nvSpPr>
          <p:spPr>
            <a:xfrm>
              <a:off x="5335429" y="4686869"/>
              <a:ext cx="2349562" cy="638628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38628">
                  <a:moveTo>
                    <a:pt x="0" y="0"/>
                  </a:moveTo>
                  <a:lnTo>
                    <a:pt x="725714" y="638628"/>
                  </a:lnTo>
                  <a:lnTo>
                    <a:pt x="2815771" y="638628"/>
                  </a:lnTo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8250230" y="1711802"/>
            <a:ext cx="2438687" cy="732476"/>
            <a:chOff x="5246304" y="4593021"/>
            <a:chExt cx="2438687" cy="732476"/>
          </a:xfrm>
        </p:grpSpPr>
        <p:sp>
          <p:nvSpPr>
            <p:cNvPr id="90" name="椭圆 89"/>
            <p:cNvSpPr/>
            <p:nvPr/>
          </p:nvSpPr>
          <p:spPr>
            <a:xfrm>
              <a:off x="5246304" y="4593021"/>
              <a:ext cx="118623" cy="11862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1" name="任意多边形 90"/>
            <p:cNvSpPr/>
            <p:nvPr/>
          </p:nvSpPr>
          <p:spPr>
            <a:xfrm>
              <a:off x="5335429" y="4686869"/>
              <a:ext cx="2349562" cy="638628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38628">
                  <a:moveTo>
                    <a:pt x="0" y="0"/>
                  </a:moveTo>
                  <a:lnTo>
                    <a:pt x="725714" y="638628"/>
                  </a:lnTo>
                  <a:lnTo>
                    <a:pt x="2815771" y="638628"/>
                  </a:lnTo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9063187" y="2410526"/>
            <a:ext cx="1828880" cy="916028"/>
            <a:chOff x="3758340" y="3768786"/>
            <a:chExt cx="1828880" cy="916028"/>
          </a:xfrm>
        </p:grpSpPr>
        <p:sp>
          <p:nvSpPr>
            <p:cNvPr id="93" name="文本框 92"/>
            <p:cNvSpPr txBox="1"/>
            <p:nvPr/>
          </p:nvSpPr>
          <p:spPr>
            <a:xfrm>
              <a:off x="4093371" y="3849925"/>
              <a:ext cx="149384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rgbClr val="663A77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94" name="文本框 93"/>
            <p:cNvSpPr txBox="1"/>
            <p:nvPr/>
          </p:nvSpPr>
          <p:spPr>
            <a:xfrm>
              <a:off x="3762897" y="4107733"/>
              <a:ext cx="1734231" cy="577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05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05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  <p:sp>
          <p:nvSpPr>
            <p:cNvPr id="95" name="文本框 94"/>
            <p:cNvSpPr txBox="1"/>
            <p:nvPr/>
          </p:nvSpPr>
          <p:spPr>
            <a:xfrm>
              <a:off x="3758340" y="3768786"/>
              <a:ext cx="5015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663A77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2400" dirty="0">
                <a:solidFill>
                  <a:srgbClr val="663A77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6408112" y="5059574"/>
            <a:ext cx="1828880" cy="916028"/>
            <a:chOff x="3758340" y="3768786"/>
            <a:chExt cx="1828880" cy="916028"/>
          </a:xfrm>
        </p:grpSpPr>
        <p:sp>
          <p:nvSpPr>
            <p:cNvPr id="97" name="文本框 96"/>
            <p:cNvSpPr txBox="1"/>
            <p:nvPr/>
          </p:nvSpPr>
          <p:spPr>
            <a:xfrm>
              <a:off x="4093371" y="3849925"/>
              <a:ext cx="149384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rgbClr val="E8707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98" name="文本框 97"/>
            <p:cNvSpPr txBox="1"/>
            <p:nvPr/>
          </p:nvSpPr>
          <p:spPr>
            <a:xfrm>
              <a:off x="3762897" y="4107733"/>
              <a:ext cx="1734231" cy="577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05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05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  <p:sp>
          <p:nvSpPr>
            <p:cNvPr id="99" name="文本框 98"/>
            <p:cNvSpPr txBox="1"/>
            <p:nvPr/>
          </p:nvSpPr>
          <p:spPr>
            <a:xfrm>
              <a:off x="3758340" y="3768786"/>
              <a:ext cx="6318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E87071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2400" dirty="0">
                <a:solidFill>
                  <a:srgbClr val="E8707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四项递进关系图表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07351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饼形 4"/>
          <p:cNvSpPr/>
          <p:nvPr/>
        </p:nvSpPr>
        <p:spPr>
          <a:xfrm>
            <a:off x="4083579" y="1319367"/>
            <a:ext cx="3941689" cy="3941690"/>
          </a:xfrm>
          <a:prstGeom prst="pie">
            <a:avLst>
              <a:gd name="adj1" fmla="val 3414187"/>
              <a:gd name="adj2" fmla="val 8844368"/>
            </a:avLst>
          </a:prstGeom>
          <a:solidFill>
            <a:srgbClr val="E870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饼形 5"/>
          <p:cNvSpPr/>
          <p:nvPr/>
        </p:nvSpPr>
        <p:spPr>
          <a:xfrm>
            <a:off x="4083579" y="1319367"/>
            <a:ext cx="3941689" cy="3941690"/>
          </a:xfrm>
          <a:prstGeom prst="pie">
            <a:avLst>
              <a:gd name="adj1" fmla="val 20312866"/>
              <a:gd name="adj2" fmla="val 3428489"/>
            </a:avLst>
          </a:prstGeom>
          <a:solidFill>
            <a:srgbClr val="01AC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饼形 6"/>
          <p:cNvSpPr/>
          <p:nvPr/>
        </p:nvSpPr>
        <p:spPr>
          <a:xfrm>
            <a:off x="4083579" y="1319367"/>
            <a:ext cx="3941689" cy="3941690"/>
          </a:xfrm>
          <a:prstGeom prst="pie">
            <a:avLst>
              <a:gd name="adj1" fmla="val 16193055"/>
              <a:gd name="adj2" fmla="val 20306643"/>
            </a:avLst>
          </a:prstGeom>
          <a:solidFill>
            <a:srgbClr val="663A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饼形 3"/>
          <p:cNvSpPr/>
          <p:nvPr/>
        </p:nvSpPr>
        <p:spPr>
          <a:xfrm>
            <a:off x="4083579" y="1319367"/>
            <a:ext cx="3941689" cy="3941690"/>
          </a:xfrm>
          <a:prstGeom prst="pie">
            <a:avLst>
              <a:gd name="adj1" fmla="val 8835302"/>
              <a:gd name="adj2" fmla="val 16200000"/>
            </a:avLst>
          </a:prstGeom>
          <a:solidFill>
            <a:srgbClr val="FFB8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4491952" y="1727741"/>
            <a:ext cx="3124943" cy="3124943"/>
          </a:xfrm>
          <a:prstGeom prst="ellipse">
            <a:avLst/>
          </a:prstGeom>
          <a:gradFill>
            <a:gsLst>
              <a:gs pos="100000">
                <a:srgbClr val="F7F7F7"/>
              </a:gs>
              <a:gs pos="0">
                <a:srgbClr val="B0B0B0"/>
              </a:gs>
            </a:gsLst>
            <a:lin ang="2700000" scaled="1"/>
          </a:gradFill>
          <a:ln w="635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  <a:effectLst>
            <a:outerShdw blurRad="1397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435508" y="1709985"/>
            <a:ext cx="1170670" cy="1170670"/>
            <a:chOff x="2586038" y="2761615"/>
            <a:chExt cx="1334770" cy="1334770"/>
          </a:xfrm>
        </p:grpSpPr>
        <p:sp>
          <p:nvSpPr>
            <p:cNvPr id="9" name="椭圆 8"/>
            <p:cNvSpPr/>
            <p:nvPr/>
          </p:nvSpPr>
          <p:spPr>
            <a:xfrm>
              <a:off x="2586038" y="2761615"/>
              <a:ext cx="1334770" cy="1334770"/>
            </a:xfrm>
            <a:prstGeom prst="ellipse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2742565" y="2919095"/>
              <a:ext cx="1019810" cy="1019810"/>
            </a:xfrm>
            <a:prstGeom prst="ellipse">
              <a:avLst/>
            </a:prstGeom>
            <a:gradFill>
              <a:gsLst>
                <a:gs pos="100000">
                  <a:srgbClr val="F7F7F7"/>
                </a:gs>
                <a:gs pos="0">
                  <a:srgbClr val="B0B0B0"/>
                </a:gs>
              </a:gsLst>
              <a:lin ang="2700000" scaled="1"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297826" y="4749111"/>
            <a:ext cx="1170670" cy="1170670"/>
            <a:chOff x="2586038" y="2761615"/>
            <a:chExt cx="1334770" cy="1334770"/>
          </a:xfrm>
        </p:grpSpPr>
        <p:sp>
          <p:nvSpPr>
            <p:cNvPr id="15" name="椭圆 14"/>
            <p:cNvSpPr/>
            <p:nvPr/>
          </p:nvSpPr>
          <p:spPr>
            <a:xfrm>
              <a:off x="2586038" y="2761615"/>
              <a:ext cx="1334770" cy="1334770"/>
            </a:xfrm>
            <a:prstGeom prst="ellipse">
              <a:avLst/>
            </a:prstGeom>
            <a:solidFill>
              <a:srgbClr val="E870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2742565" y="2919095"/>
              <a:ext cx="1019810" cy="1019810"/>
            </a:xfrm>
            <a:prstGeom prst="ellipse">
              <a:avLst/>
            </a:prstGeom>
            <a:gradFill>
              <a:gsLst>
                <a:gs pos="100000">
                  <a:srgbClr val="F7F7F7"/>
                </a:gs>
                <a:gs pos="0">
                  <a:srgbClr val="B0B0B0"/>
                </a:gs>
              </a:gsLst>
              <a:lin ang="2700000" scaled="1"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585822" y="3753035"/>
            <a:ext cx="1170670" cy="1170670"/>
            <a:chOff x="2586038" y="2761615"/>
            <a:chExt cx="1334770" cy="1334770"/>
          </a:xfrm>
        </p:grpSpPr>
        <p:sp>
          <p:nvSpPr>
            <p:cNvPr id="18" name="椭圆 17"/>
            <p:cNvSpPr/>
            <p:nvPr/>
          </p:nvSpPr>
          <p:spPr>
            <a:xfrm>
              <a:off x="2586038" y="2761615"/>
              <a:ext cx="1334770" cy="1334770"/>
            </a:xfrm>
            <a:prstGeom prst="ellipse">
              <a:avLst/>
            </a:prstGeom>
            <a:solidFill>
              <a:srgbClr val="01AC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2742565" y="2919095"/>
              <a:ext cx="1019810" cy="1019810"/>
            </a:xfrm>
            <a:prstGeom prst="ellipse">
              <a:avLst/>
            </a:prstGeom>
            <a:gradFill>
              <a:gsLst>
                <a:gs pos="100000">
                  <a:srgbClr val="F7F7F7"/>
                </a:gs>
                <a:gs pos="0">
                  <a:srgbClr val="B0B0B0"/>
                </a:gs>
              </a:gsLst>
              <a:lin ang="2700000" scaled="1"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007050" y="938219"/>
            <a:ext cx="1170670" cy="1170670"/>
            <a:chOff x="2586038" y="2761615"/>
            <a:chExt cx="1334770" cy="1334770"/>
          </a:xfrm>
        </p:grpSpPr>
        <p:sp>
          <p:nvSpPr>
            <p:cNvPr id="21" name="椭圆 20"/>
            <p:cNvSpPr/>
            <p:nvPr/>
          </p:nvSpPr>
          <p:spPr>
            <a:xfrm>
              <a:off x="2586038" y="2761615"/>
              <a:ext cx="1334770" cy="1334770"/>
            </a:xfrm>
            <a:prstGeom prst="ellipse">
              <a:avLst/>
            </a:prstGeom>
            <a:solidFill>
              <a:srgbClr val="663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2742565" y="2919095"/>
              <a:ext cx="1019810" cy="1019810"/>
            </a:xfrm>
            <a:prstGeom prst="ellipse">
              <a:avLst/>
            </a:prstGeom>
            <a:gradFill>
              <a:gsLst>
                <a:gs pos="100000">
                  <a:srgbClr val="F7F7F7"/>
                </a:gs>
                <a:gs pos="0">
                  <a:srgbClr val="B0B0B0"/>
                </a:gs>
              </a:gsLst>
              <a:lin ang="2700000" scaled="1"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637746" y="1585669"/>
            <a:ext cx="1676922" cy="1256886"/>
            <a:chOff x="1434550" y="1585669"/>
            <a:chExt cx="1676922" cy="1256886"/>
          </a:xfrm>
        </p:grpSpPr>
        <p:sp>
          <p:nvSpPr>
            <p:cNvPr id="26" name="文本框 25"/>
            <p:cNvSpPr txBox="1"/>
            <p:nvPr/>
          </p:nvSpPr>
          <p:spPr>
            <a:xfrm>
              <a:off x="1434550" y="1585669"/>
              <a:ext cx="87085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FFB850"/>
                  </a:solidFill>
                  <a:latin typeface="Impact" panose="020B0806030902050204" pitchFamily="34" charset="0"/>
                </a:rPr>
                <a:t>36</a:t>
              </a:r>
              <a:r>
                <a:rPr lang="en-US" altLang="zh-CN" dirty="0">
                  <a:solidFill>
                    <a:srgbClr val="FFB850"/>
                  </a:solidFill>
                  <a:latin typeface="Impact" panose="020B0806030902050204" pitchFamily="34" charset="0"/>
                </a:rPr>
                <a:t>%</a:t>
              </a:r>
              <a:endParaRPr lang="zh-CN" altLang="en-US" sz="2800" dirty="0">
                <a:solidFill>
                  <a:srgbClr val="FFB850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1501193" y="1986169"/>
              <a:ext cx="1610279" cy="856386"/>
              <a:chOff x="3222561" y="3842305"/>
              <a:chExt cx="1610279" cy="856386"/>
            </a:xfrm>
          </p:grpSpPr>
          <p:sp>
            <p:nvSpPr>
              <p:cNvPr id="28" name="文本框 27"/>
              <p:cNvSpPr txBox="1"/>
              <p:nvPr/>
            </p:nvSpPr>
            <p:spPr>
              <a:xfrm>
                <a:off x="3222561" y="3842305"/>
                <a:ext cx="151186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29" name="文本框 28"/>
              <p:cNvSpPr txBox="1"/>
              <p:nvPr/>
            </p:nvSpPr>
            <p:spPr>
              <a:xfrm>
                <a:off x="3228724" y="4098527"/>
                <a:ext cx="1604116" cy="6001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US" altLang="zh-CN" sz="110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GK design</a:t>
                </a:r>
                <a:r>
                  <a:rPr lang="zh-CN" altLang="en-US" sz="110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有</a:t>
                </a:r>
                <a:r>
                  <a:rPr lang="zh-CN" altLang="en-US" sz="1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中国最大的原创</a:t>
                </a:r>
                <a:r>
                  <a:rPr lang="en-US" altLang="zh-CN" sz="1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素材站有中国最强的</a:t>
                </a:r>
                <a:r>
                  <a:rPr lang="en-US" altLang="zh-CN" sz="1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制作团队</a:t>
                </a:r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2505509" y="4711102"/>
            <a:ext cx="1676922" cy="1256886"/>
            <a:chOff x="1434550" y="1585669"/>
            <a:chExt cx="1676922" cy="1256886"/>
          </a:xfrm>
        </p:grpSpPr>
        <p:sp>
          <p:nvSpPr>
            <p:cNvPr id="32" name="文本框 31"/>
            <p:cNvSpPr txBox="1"/>
            <p:nvPr/>
          </p:nvSpPr>
          <p:spPr>
            <a:xfrm>
              <a:off x="1434550" y="1585669"/>
              <a:ext cx="87085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E87071"/>
                  </a:solidFill>
                  <a:latin typeface="Impact" panose="020B0806030902050204" pitchFamily="34" charset="0"/>
                </a:rPr>
                <a:t>24</a:t>
              </a:r>
              <a:r>
                <a:rPr lang="en-US" altLang="zh-CN" dirty="0">
                  <a:solidFill>
                    <a:srgbClr val="E87071"/>
                  </a:solidFill>
                  <a:latin typeface="Impact" panose="020B0806030902050204" pitchFamily="34" charset="0"/>
                </a:rPr>
                <a:t>%</a:t>
              </a:r>
              <a:endParaRPr lang="zh-CN" altLang="en-US" sz="2800" dirty="0">
                <a:solidFill>
                  <a:srgbClr val="E87071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1501193" y="1986169"/>
              <a:ext cx="1610279" cy="856386"/>
              <a:chOff x="3222561" y="3842305"/>
              <a:chExt cx="1610279" cy="856386"/>
            </a:xfrm>
          </p:grpSpPr>
          <p:sp>
            <p:nvSpPr>
              <p:cNvPr id="34" name="文本框 33"/>
              <p:cNvSpPr txBox="1"/>
              <p:nvPr/>
            </p:nvSpPr>
            <p:spPr>
              <a:xfrm>
                <a:off x="3222561" y="3842305"/>
                <a:ext cx="151186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35" name="文本框 34"/>
              <p:cNvSpPr txBox="1"/>
              <p:nvPr/>
            </p:nvSpPr>
            <p:spPr>
              <a:xfrm>
                <a:off x="3228724" y="4098527"/>
                <a:ext cx="1604116" cy="6001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US" altLang="zh-CN" sz="110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GK design</a:t>
                </a:r>
                <a:r>
                  <a:rPr lang="zh-CN" altLang="en-US" sz="110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有</a:t>
                </a:r>
                <a:r>
                  <a:rPr lang="zh-CN" altLang="en-US" sz="1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中国最大的原创</a:t>
                </a:r>
                <a:r>
                  <a:rPr lang="en-US" altLang="zh-CN" sz="1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素材站有中国最强的</a:t>
                </a:r>
                <a:r>
                  <a:rPr lang="en-US" altLang="zh-CN" sz="1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制作团队</a:t>
                </a:r>
              </a:p>
            </p:txBody>
          </p:sp>
        </p:grpSp>
      </p:grpSp>
      <p:grpSp>
        <p:nvGrpSpPr>
          <p:cNvPr id="37" name="组合 36"/>
          <p:cNvGrpSpPr/>
          <p:nvPr/>
        </p:nvGrpSpPr>
        <p:grpSpPr>
          <a:xfrm>
            <a:off x="8862702" y="3767549"/>
            <a:ext cx="1676922" cy="1256886"/>
            <a:chOff x="1434550" y="1585669"/>
            <a:chExt cx="1676922" cy="1256886"/>
          </a:xfrm>
        </p:grpSpPr>
        <p:sp>
          <p:nvSpPr>
            <p:cNvPr id="38" name="文本框 37"/>
            <p:cNvSpPr txBox="1"/>
            <p:nvPr/>
          </p:nvSpPr>
          <p:spPr>
            <a:xfrm>
              <a:off x="1434550" y="1585669"/>
              <a:ext cx="87085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01ACBE"/>
                  </a:solidFill>
                  <a:latin typeface="Impact" panose="020B0806030902050204" pitchFamily="34" charset="0"/>
                </a:rPr>
                <a:t>20</a:t>
              </a:r>
              <a:r>
                <a:rPr lang="en-US" altLang="zh-CN" dirty="0">
                  <a:solidFill>
                    <a:srgbClr val="01ACBE"/>
                  </a:solidFill>
                  <a:latin typeface="Impact" panose="020B0806030902050204" pitchFamily="34" charset="0"/>
                </a:rPr>
                <a:t>%</a:t>
              </a:r>
              <a:endParaRPr lang="zh-CN" altLang="en-US" sz="2800" dirty="0">
                <a:solidFill>
                  <a:srgbClr val="01ACBE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1501193" y="1986169"/>
              <a:ext cx="1610279" cy="856386"/>
              <a:chOff x="3222561" y="3842305"/>
              <a:chExt cx="1610279" cy="856386"/>
            </a:xfrm>
          </p:grpSpPr>
          <p:sp>
            <p:nvSpPr>
              <p:cNvPr id="40" name="文本框 39"/>
              <p:cNvSpPr txBox="1"/>
              <p:nvPr/>
            </p:nvSpPr>
            <p:spPr>
              <a:xfrm>
                <a:off x="3222561" y="3842305"/>
                <a:ext cx="151186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41" name="文本框 40"/>
              <p:cNvSpPr txBox="1"/>
              <p:nvPr/>
            </p:nvSpPr>
            <p:spPr>
              <a:xfrm>
                <a:off x="3228724" y="4098527"/>
                <a:ext cx="1604116" cy="6001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US" altLang="zh-CN" sz="110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GK design</a:t>
                </a:r>
                <a:r>
                  <a:rPr lang="zh-CN" altLang="en-US" sz="110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有</a:t>
                </a:r>
                <a:r>
                  <a:rPr lang="zh-CN" altLang="en-US" sz="1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中国最大的原创</a:t>
                </a:r>
                <a:r>
                  <a:rPr lang="en-US" altLang="zh-CN" sz="1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素材站有中国最强的</a:t>
                </a:r>
                <a:r>
                  <a:rPr lang="en-US" altLang="zh-CN" sz="1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制作团队</a:t>
                </a:r>
              </a:p>
            </p:txBody>
          </p:sp>
        </p:grpSp>
      </p:grpSp>
      <p:grpSp>
        <p:nvGrpSpPr>
          <p:cNvPr id="42" name="组合 41"/>
          <p:cNvGrpSpPr/>
          <p:nvPr/>
        </p:nvGrpSpPr>
        <p:grpSpPr>
          <a:xfrm>
            <a:off x="8273978" y="895111"/>
            <a:ext cx="1676922" cy="1256886"/>
            <a:chOff x="1434550" y="1585669"/>
            <a:chExt cx="1676922" cy="1256886"/>
          </a:xfrm>
        </p:grpSpPr>
        <p:sp>
          <p:nvSpPr>
            <p:cNvPr id="43" name="文本框 42"/>
            <p:cNvSpPr txBox="1"/>
            <p:nvPr/>
          </p:nvSpPr>
          <p:spPr>
            <a:xfrm>
              <a:off x="1434550" y="1585669"/>
              <a:ext cx="87085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663A77"/>
                  </a:solidFill>
                  <a:latin typeface="Impact" panose="020B0806030902050204" pitchFamily="34" charset="0"/>
                </a:rPr>
                <a:t>19</a:t>
              </a:r>
              <a:r>
                <a:rPr lang="en-US" altLang="zh-CN" dirty="0">
                  <a:solidFill>
                    <a:srgbClr val="663A77"/>
                  </a:solidFill>
                  <a:latin typeface="Impact" panose="020B0806030902050204" pitchFamily="34" charset="0"/>
                </a:rPr>
                <a:t>%</a:t>
              </a:r>
              <a:endParaRPr lang="zh-CN" altLang="en-US" sz="2800" dirty="0">
                <a:solidFill>
                  <a:srgbClr val="663A77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1501193" y="1986169"/>
              <a:ext cx="1610279" cy="856386"/>
              <a:chOff x="3222561" y="3842305"/>
              <a:chExt cx="1610279" cy="856386"/>
            </a:xfrm>
          </p:grpSpPr>
          <p:sp>
            <p:nvSpPr>
              <p:cNvPr id="45" name="文本框 44"/>
              <p:cNvSpPr txBox="1"/>
              <p:nvPr/>
            </p:nvSpPr>
            <p:spPr>
              <a:xfrm>
                <a:off x="3222561" y="3842305"/>
                <a:ext cx="151186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46" name="文本框 45"/>
              <p:cNvSpPr txBox="1"/>
              <p:nvPr/>
            </p:nvSpPr>
            <p:spPr>
              <a:xfrm>
                <a:off x="3228724" y="4098527"/>
                <a:ext cx="1604116" cy="6001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US" altLang="zh-CN" sz="110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GK design</a:t>
                </a:r>
                <a:r>
                  <a:rPr lang="zh-CN" altLang="en-US" sz="110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有</a:t>
                </a:r>
                <a:r>
                  <a:rPr lang="zh-CN" altLang="en-US" sz="1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中国最大的原创</a:t>
                </a:r>
                <a:r>
                  <a:rPr lang="en-US" altLang="zh-CN" sz="1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素材站有中国最强的</a:t>
                </a:r>
                <a:r>
                  <a:rPr lang="en-US" altLang="zh-CN" sz="1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1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制作团队</a:t>
                </a:r>
              </a:p>
            </p:txBody>
          </p:sp>
        </p:grpSp>
      </p:grpSp>
      <p:grpSp>
        <p:nvGrpSpPr>
          <p:cNvPr id="49" name="Group 41"/>
          <p:cNvGrpSpPr>
            <a:grpSpLocks noChangeAspect="1"/>
          </p:cNvGrpSpPr>
          <p:nvPr/>
        </p:nvGrpSpPr>
        <p:grpSpPr bwMode="auto">
          <a:xfrm>
            <a:off x="3849485" y="2063876"/>
            <a:ext cx="378134" cy="462887"/>
            <a:chOff x="3783" y="2089"/>
            <a:chExt cx="116" cy="142"/>
          </a:xfrm>
          <a:solidFill>
            <a:srgbClr val="FFB850"/>
          </a:solidFill>
          <a:effectLst/>
        </p:grpSpPr>
        <p:sp>
          <p:nvSpPr>
            <p:cNvPr id="50" name="Freeform 42"/>
            <p:cNvSpPr>
              <a:spLocks/>
            </p:cNvSpPr>
            <p:nvPr/>
          </p:nvSpPr>
          <p:spPr bwMode="auto">
            <a:xfrm>
              <a:off x="3791" y="2221"/>
              <a:ext cx="20" cy="10"/>
            </a:xfrm>
            <a:custGeom>
              <a:avLst/>
              <a:gdLst>
                <a:gd name="T0" fmla="*/ 8 w 8"/>
                <a:gd name="T1" fmla="*/ 0 h 4"/>
                <a:gd name="T2" fmla="*/ 1 w 8"/>
                <a:gd name="T3" fmla="*/ 0 h 4"/>
                <a:gd name="T4" fmla="*/ 0 w 8"/>
                <a:gd name="T5" fmla="*/ 0 h 4"/>
                <a:gd name="T6" fmla="*/ 0 w 8"/>
                <a:gd name="T7" fmla="*/ 4 h 4"/>
                <a:gd name="T8" fmla="*/ 1 w 8"/>
                <a:gd name="T9" fmla="*/ 4 h 4"/>
                <a:gd name="T10" fmla="*/ 8 w 8"/>
                <a:gd name="T11" fmla="*/ 4 h 4"/>
                <a:gd name="T12" fmla="*/ 8 w 8"/>
                <a:gd name="T13" fmla="*/ 4 h 4"/>
                <a:gd name="T14" fmla="*/ 8 w 8"/>
                <a:gd name="T15" fmla="*/ 0 h 4"/>
                <a:gd name="T16" fmla="*/ 8 w 8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FB850"/>
                </a:solidFill>
              </a:endParaRPr>
            </a:p>
          </p:txBody>
        </p:sp>
        <p:sp>
          <p:nvSpPr>
            <p:cNvPr id="51" name="Freeform 43"/>
            <p:cNvSpPr>
              <a:spLocks/>
            </p:cNvSpPr>
            <p:nvPr/>
          </p:nvSpPr>
          <p:spPr bwMode="auto">
            <a:xfrm>
              <a:off x="3818" y="2208"/>
              <a:ext cx="23" cy="23"/>
            </a:xfrm>
            <a:custGeom>
              <a:avLst/>
              <a:gdLst>
                <a:gd name="T0" fmla="*/ 8 w 9"/>
                <a:gd name="T1" fmla="*/ 0 h 9"/>
                <a:gd name="T2" fmla="*/ 1 w 9"/>
                <a:gd name="T3" fmla="*/ 0 h 9"/>
                <a:gd name="T4" fmla="*/ 0 w 9"/>
                <a:gd name="T5" fmla="*/ 1 h 9"/>
                <a:gd name="T6" fmla="*/ 0 w 9"/>
                <a:gd name="T7" fmla="*/ 9 h 9"/>
                <a:gd name="T8" fmla="*/ 1 w 9"/>
                <a:gd name="T9" fmla="*/ 9 h 9"/>
                <a:gd name="T10" fmla="*/ 8 w 9"/>
                <a:gd name="T11" fmla="*/ 9 h 9"/>
                <a:gd name="T12" fmla="*/ 9 w 9"/>
                <a:gd name="T13" fmla="*/ 9 h 9"/>
                <a:gd name="T14" fmla="*/ 9 w 9"/>
                <a:gd name="T15" fmla="*/ 1 h 9"/>
                <a:gd name="T16" fmla="*/ 8 w 9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9" y="9"/>
                    <a:pt x="9" y="9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FB850"/>
                </a:solidFill>
              </a:endParaRPr>
            </a:p>
          </p:txBody>
        </p:sp>
        <p:sp>
          <p:nvSpPr>
            <p:cNvPr id="52" name="Freeform 44"/>
            <p:cNvSpPr>
              <a:spLocks/>
            </p:cNvSpPr>
            <p:nvPr/>
          </p:nvSpPr>
          <p:spPr bwMode="auto">
            <a:xfrm>
              <a:off x="3849" y="2184"/>
              <a:ext cx="20" cy="47"/>
            </a:xfrm>
            <a:custGeom>
              <a:avLst/>
              <a:gdLst>
                <a:gd name="T0" fmla="*/ 7 w 8"/>
                <a:gd name="T1" fmla="*/ 0 h 19"/>
                <a:gd name="T2" fmla="*/ 0 w 8"/>
                <a:gd name="T3" fmla="*/ 0 h 19"/>
                <a:gd name="T4" fmla="*/ 0 w 8"/>
                <a:gd name="T5" fmla="*/ 1 h 19"/>
                <a:gd name="T6" fmla="*/ 0 w 8"/>
                <a:gd name="T7" fmla="*/ 19 h 19"/>
                <a:gd name="T8" fmla="*/ 0 w 8"/>
                <a:gd name="T9" fmla="*/ 19 h 19"/>
                <a:gd name="T10" fmla="*/ 7 w 8"/>
                <a:gd name="T11" fmla="*/ 19 h 19"/>
                <a:gd name="T12" fmla="*/ 8 w 8"/>
                <a:gd name="T13" fmla="*/ 19 h 19"/>
                <a:gd name="T14" fmla="*/ 8 w 8"/>
                <a:gd name="T15" fmla="*/ 1 h 19"/>
                <a:gd name="T16" fmla="*/ 7 w 8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9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FB850"/>
                </a:solidFill>
              </a:endParaRPr>
            </a:p>
          </p:txBody>
        </p:sp>
        <p:sp>
          <p:nvSpPr>
            <p:cNvPr id="53" name="Freeform 45"/>
            <p:cNvSpPr>
              <a:spLocks/>
            </p:cNvSpPr>
            <p:nvPr/>
          </p:nvSpPr>
          <p:spPr bwMode="auto">
            <a:xfrm>
              <a:off x="3877" y="2161"/>
              <a:ext cx="22" cy="70"/>
            </a:xfrm>
            <a:custGeom>
              <a:avLst/>
              <a:gdLst>
                <a:gd name="T0" fmla="*/ 8 w 9"/>
                <a:gd name="T1" fmla="*/ 0 h 28"/>
                <a:gd name="T2" fmla="*/ 1 w 9"/>
                <a:gd name="T3" fmla="*/ 0 h 28"/>
                <a:gd name="T4" fmla="*/ 0 w 9"/>
                <a:gd name="T5" fmla="*/ 1 h 28"/>
                <a:gd name="T6" fmla="*/ 0 w 9"/>
                <a:gd name="T7" fmla="*/ 28 h 28"/>
                <a:gd name="T8" fmla="*/ 1 w 9"/>
                <a:gd name="T9" fmla="*/ 28 h 28"/>
                <a:gd name="T10" fmla="*/ 8 w 9"/>
                <a:gd name="T11" fmla="*/ 28 h 28"/>
                <a:gd name="T12" fmla="*/ 9 w 9"/>
                <a:gd name="T13" fmla="*/ 28 h 28"/>
                <a:gd name="T14" fmla="*/ 9 w 9"/>
                <a:gd name="T15" fmla="*/ 1 h 28"/>
                <a:gd name="T16" fmla="*/ 8 w 9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28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1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8"/>
                    <a:pt x="9" y="28"/>
                    <a:pt x="9" y="28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FB850"/>
                </a:solidFill>
              </a:endParaRPr>
            </a:p>
          </p:txBody>
        </p:sp>
        <p:sp>
          <p:nvSpPr>
            <p:cNvPr id="54" name="Freeform 46"/>
            <p:cNvSpPr>
              <a:spLocks/>
            </p:cNvSpPr>
            <p:nvPr/>
          </p:nvSpPr>
          <p:spPr bwMode="auto">
            <a:xfrm>
              <a:off x="3821" y="2089"/>
              <a:ext cx="23" cy="27"/>
            </a:xfrm>
            <a:custGeom>
              <a:avLst/>
              <a:gdLst>
                <a:gd name="T0" fmla="*/ 5 w 9"/>
                <a:gd name="T1" fmla="*/ 10 h 11"/>
                <a:gd name="T2" fmla="*/ 8 w 9"/>
                <a:gd name="T3" fmla="*/ 4 h 11"/>
                <a:gd name="T4" fmla="*/ 5 w 9"/>
                <a:gd name="T5" fmla="*/ 0 h 11"/>
                <a:gd name="T6" fmla="*/ 0 w 9"/>
                <a:gd name="T7" fmla="*/ 4 h 11"/>
                <a:gd name="T8" fmla="*/ 5 w 9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5" y="10"/>
                  </a:moveTo>
                  <a:cubicBezTo>
                    <a:pt x="8" y="10"/>
                    <a:pt x="8" y="7"/>
                    <a:pt x="8" y="4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1" y="8"/>
                    <a:pt x="4" y="11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FB850"/>
                </a:solidFill>
              </a:endParaRPr>
            </a:p>
          </p:txBody>
        </p:sp>
        <p:sp>
          <p:nvSpPr>
            <p:cNvPr id="55" name="Freeform 47"/>
            <p:cNvSpPr>
              <a:spLocks/>
            </p:cNvSpPr>
            <p:nvPr/>
          </p:nvSpPr>
          <p:spPr bwMode="auto">
            <a:xfrm>
              <a:off x="3785" y="2164"/>
              <a:ext cx="36" cy="44"/>
            </a:xfrm>
            <a:custGeom>
              <a:avLst/>
              <a:gdLst>
                <a:gd name="T0" fmla="*/ 12 w 14"/>
                <a:gd name="T1" fmla="*/ 1 h 18"/>
                <a:gd name="T2" fmla="*/ 10 w 14"/>
                <a:gd name="T3" fmla="*/ 0 h 18"/>
                <a:gd name="T4" fmla="*/ 8 w 14"/>
                <a:gd name="T5" fmla="*/ 6 h 18"/>
                <a:gd name="T6" fmla="*/ 1 w 14"/>
                <a:gd name="T7" fmla="*/ 14 h 18"/>
                <a:gd name="T8" fmla="*/ 1 w 14"/>
                <a:gd name="T9" fmla="*/ 17 h 18"/>
                <a:gd name="T10" fmla="*/ 4 w 14"/>
                <a:gd name="T11" fmla="*/ 17 h 18"/>
                <a:gd name="T12" fmla="*/ 12 w 14"/>
                <a:gd name="T13" fmla="*/ 9 h 18"/>
                <a:gd name="T14" fmla="*/ 13 w 14"/>
                <a:gd name="T15" fmla="*/ 8 h 18"/>
                <a:gd name="T16" fmla="*/ 14 w 14"/>
                <a:gd name="T17" fmla="*/ 3 h 18"/>
                <a:gd name="T18" fmla="*/ 12 w 14"/>
                <a:gd name="T1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8">
                  <a:moveTo>
                    <a:pt x="12" y="1"/>
                  </a:moveTo>
                  <a:cubicBezTo>
                    <a:pt x="11" y="1"/>
                    <a:pt x="10" y="0"/>
                    <a:pt x="10" y="0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5"/>
                    <a:pt x="0" y="16"/>
                    <a:pt x="1" y="17"/>
                  </a:cubicBezTo>
                  <a:cubicBezTo>
                    <a:pt x="2" y="18"/>
                    <a:pt x="4" y="18"/>
                    <a:pt x="4" y="17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3" y="8"/>
                    <a:pt x="13" y="8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2"/>
                    <a:pt x="13" y="2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FB850"/>
                </a:solidFill>
              </a:endParaRPr>
            </a:p>
          </p:txBody>
        </p:sp>
        <p:sp>
          <p:nvSpPr>
            <p:cNvPr id="56" name="Freeform 48"/>
            <p:cNvSpPr>
              <a:spLocks/>
            </p:cNvSpPr>
            <p:nvPr/>
          </p:nvSpPr>
          <p:spPr bwMode="auto">
            <a:xfrm>
              <a:off x="3836" y="2116"/>
              <a:ext cx="33" cy="20"/>
            </a:xfrm>
            <a:custGeom>
              <a:avLst/>
              <a:gdLst>
                <a:gd name="T0" fmla="*/ 6 w 13"/>
                <a:gd name="T1" fmla="*/ 8 h 8"/>
                <a:gd name="T2" fmla="*/ 12 w 13"/>
                <a:gd name="T3" fmla="*/ 4 h 8"/>
                <a:gd name="T4" fmla="*/ 12 w 13"/>
                <a:gd name="T5" fmla="*/ 1 h 8"/>
                <a:gd name="T6" fmla="*/ 10 w 13"/>
                <a:gd name="T7" fmla="*/ 1 h 8"/>
                <a:gd name="T8" fmla="*/ 5 w 13"/>
                <a:gd name="T9" fmla="*/ 4 h 8"/>
                <a:gd name="T10" fmla="*/ 1 w 13"/>
                <a:gd name="T11" fmla="*/ 3 h 8"/>
                <a:gd name="T12" fmla="*/ 1 w 13"/>
                <a:gd name="T13" fmla="*/ 5 h 8"/>
                <a:gd name="T14" fmla="*/ 0 w 13"/>
                <a:gd name="T15" fmla="*/ 7 h 8"/>
                <a:gd name="T16" fmla="*/ 5 w 13"/>
                <a:gd name="T17" fmla="*/ 8 h 8"/>
                <a:gd name="T18" fmla="*/ 6 w 13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8">
                  <a:moveTo>
                    <a:pt x="6" y="8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3" y="3"/>
                    <a:pt x="13" y="2"/>
                    <a:pt x="12" y="1"/>
                  </a:cubicBezTo>
                  <a:cubicBezTo>
                    <a:pt x="12" y="1"/>
                    <a:pt x="11" y="0"/>
                    <a:pt x="10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4"/>
                    <a:pt x="1" y="5"/>
                  </a:cubicBezTo>
                  <a:cubicBezTo>
                    <a:pt x="1" y="6"/>
                    <a:pt x="0" y="7"/>
                    <a:pt x="0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FB850"/>
                </a:solidFill>
              </a:endParaRPr>
            </a:p>
          </p:txBody>
        </p:sp>
        <p:sp>
          <p:nvSpPr>
            <p:cNvPr id="57" name="Freeform 49"/>
            <p:cNvSpPr>
              <a:spLocks/>
            </p:cNvSpPr>
            <p:nvPr/>
          </p:nvSpPr>
          <p:spPr bwMode="auto">
            <a:xfrm>
              <a:off x="3783" y="2116"/>
              <a:ext cx="58" cy="87"/>
            </a:xfrm>
            <a:custGeom>
              <a:avLst/>
              <a:gdLst>
                <a:gd name="T0" fmla="*/ 18 w 23"/>
                <a:gd name="T1" fmla="*/ 17 h 35"/>
                <a:gd name="T2" fmla="*/ 21 w 23"/>
                <a:gd name="T3" fmla="*/ 5 h 35"/>
                <a:gd name="T4" fmla="*/ 21 w 23"/>
                <a:gd name="T5" fmla="*/ 2 h 35"/>
                <a:gd name="T6" fmla="*/ 20 w 23"/>
                <a:gd name="T7" fmla="*/ 2 h 35"/>
                <a:gd name="T8" fmla="*/ 19 w 23"/>
                <a:gd name="T9" fmla="*/ 7 h 35"/>
                <a:gd name="T10" fmla="*/ 20 w 23"/>
                <a:gd name="T11" fmla="*/ 3 h 35"/>
                <a:gd name="T12" fmla="*/ 20 w 23"/>
                <a:gd name="T13" fmla="*/ 2 h 35"/>
                <a:gd name="T14" fmla="*/ 20 w 23"/>
                <a:gd name="T15" fmla="*/ 1 h 35"/>
                <a:gd name="T16" fmla="*/ 19 w 23"/>
                <a:gd name="T17" fmla="*/ 1 h 35"/>
                <a:gd name="T18" fmla="*/ 18 w 23"/>
                <a:gd name="T19" fmla="*/ 2 h 35"/>
                <a:gd name="T20" fmla="*/ 19 w 23"/>
                <a:gd name="T21" fmla="*/ 3 h 35"/>
                <a:gd name="T22" fmla="*/ 18 w 23"/>
                <a:gd name="T23" fmla="*/ 6 h 35"/>
                <a:gd name="T24" fmla="*/ 17 w 23"/>
                <a:gd name="T25" fmla="*/ 0 h 35"/>
                <a:gd name="T26" fmla="*/ 17 w 23"/>
                <a:gd name="T27" fmla="*/ 0 h 35"/>
                <a:gd name="T28" fmla="*/ 17 w 23"/>
                <a:gd name="T29" fmla="*/ 0 h 35"/>
                <a:gd name="T30" fmla="*/ 15 w 23"/>
                <a:gd name="T31" fmla="*/ 0 h 35"/>
                <a:gd name="T32" fmla="*/ 8 w 23"/>
                <a:gd name="T33" fmla="*/ 0 h 35"/>
                <a:gd name="T34" fmla="*/ 1 w 23"/>
                <a:gd name="T35" fmla="*/ 5 h 35"/>
                <a:gd name="T36" fmla="*/ 1 w 23"/>
                <a:gd name="T37" fmla="*/ 8 h 35"/>
                <a:gd name="T38" fmla="*/ 4 w 23"/>
                <a:gd name="T39" fmla="*/ 8 h 35"/>
                <a:gd name="T40" fmla="*/ 4 w 23"/>
                <a:gd name="T41" fmla="*/ 8 h 35"/>
                <a:gd name="T42" fmla="*/ 9 w 23"/>
                <a:gd name="T43" fmla="*/ 4 h 35"/>
                <a:gd name="T44" fmla="*/ 13 w 23"/>
                <a:gd name="T45" fmla="*/ 4 h 35"/>
                <a:gd name="T46" fmla="*/ 12 w 23"/>
                <a:gd name="T47" fmla="*/ 4 h 35"/>
                <a:gd name="T48" fmla="*/ 9 w 23"/>
                <a:gd name="T49" fmla="*/ 15 h 35"/>
                <a:gd name="T50" fmla="*/ 10 w 23"/>
                <a:gd name="T51" fmla="*/ 16 h 35"/>
                <a:gd name="T52" fmla="*/ 14 w 23"/>
                <a:gd name="T53" fmla="*/ 20 h 35"/>
                <a:gd name="T54" fmla="*/ 18 w 23"/>
                <a:gd name="T55" fmla="*/ 24 h 35"/>
                <a:gd name="T56" fmla="*/ 17 w 23"/>
                <a:gd name="T57" fmla="*/ 32 h 35"/>
                <a:gd name="T58" fmla="*/ 19 w 23"/>
                <a:gd name="T59" fmla="*/ 35 h 35"/>
                <a:gd name="T60" fmla="*/ 22 w 23"/>
                <a:gd name="T61" fmla="*/ 33 h 35"/>
                <a:gd name="T62" fmla="*/ 23 w 23"/>
                <a:gd name="T63" fmla="*/ 24 h 35"/>
                <a:gd name="T64" fmla="*/ 23 w 23"/>
                <a:gd name="T65" fmla="*/ 22 h 35"/>
                <a:gd name="T66" fmla="*/ 18 w 23"/>
                <a:gd name="T67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3" h="35">
                  <a:moveTo>
                    <a:pt x="18" y="17"/>
                  </a:moveTo>
                  <a:cubicBezTo>
                    <a:pt x="19" y="10"/>
                    <a:pt x="21" y="6"/>
                    <a:pt x="21" y="5"/>
                  </a:cubicBezTo>
                  <a:cubicBezTo>
                    <a:pt x="21" y="3"/>
                    <a:pt x="21" y="2"/>
                    <a:pt x="21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5"/>
                    <a:pt x="19" y="7"/>
                    <a:pt x="19" y="7"/>
                  </a:cubicBezTo>
                  <a:cubicBezTo>
                    <a:pt x="19" y="7"/>
                    <a:pt x="20" y="4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19" y="1"/>
                    <a:pt x="19" y="1"/>
                  </a:cubicBezTo>
                  <a:cubicBezTo>
                    <a:pt x="19" y="1"/>
                    <a:pt x="18" y="2"/>
                    <a:pt x="18" y="2"/>
                  </a:cubicBezTo>
                  <a:cubicBezTo>
                    <a:pt x="18" y="2"/>
                    <a:pt x="18" y="2"/>
                    <a:pt x="19" y="3"/>
                  </a:cubicBezTo>
                  <a:cubicBezTo>
                    <a:pt x="19" y="3"/>
                    <a:pt x="18" y="4"/>
                    <a:pt x="18" y="6"/>
                  </a:cubicBezTo>
                  <a:cubicBezTo>
                    <a:pt x="18" y="1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3" y="0"/>
                    <a:pt x="11" y="0"/>
                    <a:pt x="8" y="0"/>
                  </a:cubicBezTo>
                  <a:cubicBezTo>
                    <a:pt x="8" y="0"/>
                    <a:pt x="1" y="5"/>
                    <a:pt x="1" y="5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2" y="8"/>
                    <a:pt x="3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9" y="4"/>
                    <a:pt x="9" y="4"/>
                  </a:cubicBezTo>
                  <a:cubicBezTo>
                    <a:pt x="9" y="4"/>
                    <a:pt x="13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7"/>
                    <a:pt x="9" y="13"/>
                    <a:pt x="9" y="15"/>
                  </a:cubicBezTo>
                  <a:cubicBezTo>
                    <a:pt x="9" y="15"/>
                    <a:pt x="10" y="15"/>
                    <a:pt x="10" y="16"/>
                  </a:cubicBezTo>
                  <a:cubicBezTo>
                    <a:pt x="10" y="16"/>
                    <a:pt x="11" y="18"/>
                    <a:pt x="14" y="20"/>
                  </a:cubicBezTo>
                  <a:cubicBezTo>
                    <a:pt x="14" y="20"/>
                    <a:pt x="18" y="24"/>
                    <a:pt x="18" y="24"/>
                  </a:cubicBezTo>
                  <a:cubicBezTo>
                    <a:pt x="18" y="24"/>
                    <a:pt x="17" y="32"/>
                    <a:pt x="17" y="32"/>
                  </a:cubicBezTo>
                  <a:cubicBezTo>
                    <a:pt x="17" y="34"/>
                    <a:pt x="18" y="35"/>
                    <a:pt x="19" y="35"/>
                  </a:cubicBezTo>
                  <a:cubicBezTo>
                    <a:pt x="20" y="35"/>
                    <a:pt x="21" y="35"/>
                    <a:pt x="22" y="33"/>
                  </a:cubicBezTo>
                  <a:cubicBezTo>
                    <a:pt x="22" y="33"/>
                    <a:pt x="23" y="24"/>
                    <a:pt x="23" y="24"/>
                  </a:cubicBezTo>
                  <a:cubicBezTo>
                    <a:pt x="23" y="23"/>
                    <a:pt x="23" y="22"/>
                    <a:pt x="23" y="22"/>
                  </a:cubicBezTo>
                  <a:cubicBezTo>
                    <a:pt x="22" y="21"/>
                    <a:pt x="18" y="17"/>
                    <a:pt x="1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FB850"/>
                </a:solidFill>
              </a:endParaRPr>
            </a:p>
          </p:txBody>
        </p:sp>
      </p:grpSp>
      <p:grpSp>
        <p:nvGrpSpPr>
          <p:cNvPr id="58" name="Group 52"/>
          <p:cNvGrpSpPr>
            <a:grpSpLocks noChangeAspect="1"/>
          </p:cNvGrpSpPr>
          <p:nvPr/>
        </p:nvGrpSpPr>
        <p:grpSpPr bwMode="auto">
          <a:xfrm>
            <a:off x="4664238" y="5118239"/>
            <a:ext cx="436173" cy="432413"/>
            <a:chOff x="3783" y="2102"/>
            <a:chExt cx="116" cy="115"/>
          </a:xfrm>
          <a:solidFill>
            <a:srgbClr val="E87071"/>
          </a:solidFill>
          <a:effectLst/>
        </p:grpSpPr>
        <p:sp>
          <p:nvSpPr>
            <p:cNvPr id="59" name="Freeform 53"/>
            <p:cNvSpPr>
              <a:spLocks noEditPoints="1"/>
            </p:cNvSpPr>
            <p:nvPr/>
          </p:nvSpPr>
          <p:spPr bwMode="auto">
            <a:xfrm>
              <a:off x="3783" y="2102"/>
              <a:ext cx="116" cy="115"/>
            </a:xfrm>
            <a:custGeom>
              <a:avLst/>
              <a:gdLst>
                <a:gd name="T0" fmla="*/ 23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3 w 46"/>
                <a:gd name="T9" fmla="*/ 0 h 46"/>
                <a:gd name="T10" fmla="*/ 23 w 46"/>
                <a:gd name="T11" fmla="*/ 42 h 46"/>
                <a:gd name="T12" fmla="*/ 5 w 46"/>
                <a:gd name="T13" fmla="*/ 23 h 46"/>
                <a:gd name="T14" fmla="*/ 23 w 46"/>
                <a:gd name="T15" fmla="*/ 4 h 46"/>
                <a:gd name="T16" fmla="*/ 42 w 46"/>
                <a:gd name="T17" fmla="*/ 23 h 46"/>
                <a:gd name="T18" fmla="*/ 23 w 46"/>
                <a:gd name="T19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42"/>
                  </a:moveTo>
                  <a:cubicBezTo>
                    <a:pt x="13" y="42"/>
                    <a:pt x="5" y="33"/>
                    <a:pt x="5" y="23"/>
                  </a:cubicBezTo>
                  <a:cubicBezTo>
                    <a:pt x="5" y="13"/>
                    <a:pt x="13" y="4"/>
                    <a:pt x="23" y="4"/>
                  </a:cubicBezTo>
                  <a:cubicBezTo>
                    <a:pt x="34" y="4"/>
                    <a:pt x="42" y="13"/>
                    <a:pt x="42" y="23"/>
                  </a:cubicBezTo>
                  <a:cubicBezTo>
                    <a:pt x="42" y="33"/>
                    <a:pt x="34" y="42"/>
                    <a:pt x="2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54"/>
            <p:cNvSpPr>
              <a:spLocks noEditPoints="1"/>
            </p:cNvSpPr>
            <p:nvPr/>
          </p:nvSpPr>
          <p:spPr bwMode="auto">
            <a:xfrm>
              <a:off x="3783" y="2102"/>
              <a:ext cx="116" cy="115"/>
            </a:xfrm>
            <a:custGeom>
              <a:avLst/>
              <a:gdLst>
                <a:gd name="T0" fmla="*/ 23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3 w 46"/>
                <a:gd name="T9" fmla="*/ 0 h 46"/>
                <a:gd name="T10" fmla="*/ 23 w 46"/>
                <a:gd name="T11" fmla="*/ 42 h 46"/>
                <a:gd name="T12" fmla="*/ 5 w 46"/>
                <a:gd name="T13" fmla="*/ 23 h 46"/>
                <a:gd name="T14" fmla="*/ 23 w 46"/>
                <a:gd name="T15" fmla="*/ 4 h 46"/>
                <a:gd name="T16" fmla="*/ 42 w 46"/>
                <a:gd name="T17" fmla="*/ 23 h 46"/>
                <a:gd name="T18" fmla="*/ 23 w 46"/>
                <a:gd name="T19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42"/>
                  </a:moveTo>
                  <a:cubicBezTo>
                    <a:pt x="13" y="42"/>
                    <a:pt x="5" y="33"/>
                    <a:pt x="5" y="23"/>
                  </a:cubicBezTo>
                  <a:cubicBezTo>
                    <a:pt x="5" y="13"/>
                    <a:pt x="13" y="4"/>
                    <a:pt x="23" y="4"/>
                  </a:cubicBezTo>
                  <a:cubicBezTo>
                    <a:pt x="34" y="4"/>
                    <a:pt x="42" y="13"/>
                    <a:pt x="42" y="23"/>
                  </a:cubicBezTo>
                  <a:cubicBezTo>
                    <a:pt x="42" y="33"/>
                    <a:pt x="34" y="42"/>
                    <a:pt x="2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55"/>
            <p:cNvSpPr>
              <a:spLocks/>
            </p:cNvSpPr>
            <p:nvPr/>
          </p:nvSpPr>
          <p:spPr bwMode="auto">
            <a:xfrm>
              <a:off x="3839" y="2115"/>
              <a:ext cx="7" cy="10"/>
            </a:xfrm>
            <a:custGeom>
              <a:avLst/>
              <a:gdLst>
                <a:gd name="T0" fmla="*/ 1 w 3"/>
                <a:gd name="T1" fmla="*/ 4 h 4"/>
                <a:gd name="T2" fmla="*/ 1 w 3"/>
                <a:gd name="T3" fmla="*/ 4 h 4"/>
                <a:gd name="T4" fmla="*/ 3 w 3"/>
                <a:gd name="T5" fmla="*/ 3 h 4"/>
                <a:gd name="T6" fmla="*/ 3 w 3"/>
                <a:gd name="T7" fmla="*/ 0 h 4"/>
                <a:gd name="T8" fmla="*/ 1 w 3"/>
                <a:gd name="T9" fmla="*/ 0 h 4"/>
                <a:gd name="T10" fmla="*/ 0 w 3"/>
                <a:gd name="T11" fmla="*/ 0 h 4"/>
                <a:gd name="T12" fmla="*/ 0 w 3"/>
                <a:gd name="T13" fmla="*/ 3 h 4"/>
                <a:gd name="T14" fmla="*/ 1 w 3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3" y="4"/>
                    <a:pt x="3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 56"/>
            <p:cNvSpPr>
              <a:spLocks/>
            </p:cNvSpPr>
            <p:nvPr/>
          </p:nvSpPr>
          <p:spPr bwMode="auto">
            <a:xfrm>
              <a:off x="3839" y="2195"/>
              <a:ext cx="7" cy="10"/>
            </a:xfrm>
            <a:custGeom>
              <a:avLst/>
              <a:gdLst>
                <a:gd name="T0" fmla="*/ 1 w 3"/>
                <a:gd name="T1" fmla="*/ 0 h 4"/>
                <a:gd name="T2" fmla="*/ 1 w 3"/>
                <a:gd name="T3" fmla="*/ 0 h 4"/>
                <a:gd name="T4" fmla="*/ 0 w 3"/>
                <a:gd name="T5" fmla="*/ 1 h 4"/>
                <a:gd name="T6" fmla="*/ 0 w 3"/>
                <a:gd name="T7" fmla="*/ 4 h 4"/>
                <a:gd name="T8" fmla="*/ 1 w 3"/>
                <a:gd name="T9" fmla="*/ 4 h 4"/>
                <a:gd name="T10" fmla="*/ 3 w 3"/>
                <a:gd name="T11" fmla="*/ 4 h 4"/>
                <a:gd name="T12" fmla="*/ 3 w 3"/>
                <a:gd name="T13" fmla="*/ 1 h 4"/>
                <a:gd name="T14" fmla="*/ 1 w 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Freeform 57"/>
            <p:cNvSpPr>
              <a:spLocks/>
            </p:cNvSpPr>
            <p:nvPr/>
          </p:nvSpPr>
          <p:spPr bwMode="auto">
            <a:xfrm>
              <a:off x="3796" y="2155"/>
              <a:ext cx="10" cy="10"/>
            </a:xfrm>
            <a:custGeom>
              <a:avLst/>
              <a:gdLst>
                <a:gd name="T0" fmla="*/ 3 w 4"/>
                <a:gd name="T1" fmla="*/ 0 h 4"/>
                <a:gd name="T2" fmla="*/ 0 w 4"/>
                <a:gd name="T3" fmla="*/ 0 h 4"/>
                <a:gd name="T4" fmla="*/ 0 w 4"/>
                <a:gd name="T5" fmla="*/ 2 h 4"/>
                <a:gd name="T6" fmla="*/ 0 w 4"/>
                <a:gd name="T7" fmla="*/ 4 h 4"/>
                <a:gd name="T8" fmla="*/ 3 w 4"/>
                <a:gd name="T9" fmla="*/ 4 h 4"/>
                <a:gd name="T10" fmla="*/ 4 w 4"/>
                <a:gd name="T11" fmla="*/ 2 h 4"/>
                <a:gd name="T12" fmla="*/ 4 w 4"/>
                <a:gd name="T13" fmla="*/ 2 h 4"/>
                <a:gd name="T14" fmla="*/ 3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 58"/>
            <p:cNvSpPr>
              <a:spLocks/>
            </p:cNvSpPr>
            <p:nvPr/>
          </p:nvSpPr>
          <p:spPr bwMode="auto">
            <a:xfrm>
              <a:off x="3877" y="2155"/>
              <a:ext cx="10" cy="10"/>
            </a:xfrm>
            <a:custGeom>
              <a:avLst/>
              <a:gdLst>
                <a:gd name="T0" fmla="*/ 4 w 4"/>
                <a:gd name="T1" fmla="*/ 0 h 4"/>
                <a:gd name="T2" fmla="*/ 2 w 4"/>
                <a:gd name="T3" fmla="*/ 0 h 4"/>
                <a:gd name="T4" fmla="*/ 0 w 4"/>
                <a:gd name="T5" fmla="*/ 2 h 4"/>
                <a:gd name="T6" fmla="*/ 0 w 4"/>
                <a:gd name="T7" fmla="*/ 2 h 4"/>
                <a:gd name="T8" fmla="*/ 2 w 4"/>
                <a:gd name="T9" fmla="*/ 4 h 4"/>
                <a:gd name="T10" fmla="*/ 4 w 4"/>
                <a:gd name="T11" fmla="*/ 4 h 4"/>
                <a:gd name="T12" fmla="*/ 4 w 4"/>
                <a:gd name="T13" fmla="*/ 2 h 4"/>
                <a:gd name="T14" fmla="*/ 4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1"/>
                    <a:pt x="4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59"/>
            <p:cNvSpPr>
              <a:spLocks/>
            </p:cNvSpPr>
            <p:nvPr/>
          </p:nvSpPr>
          <p:spPr bwMode="auto">
            <a:xfrm>
              <a:off x="3813" y="2127"/>
              <a:ext cx="33" cy="38"/>
            </a:xfrm>
            <a:custGeom>
              <a:avLst/>
              <a:gdLst>
                <a:gd name="T0" fmla="*/ 11 w 13"/>
                <a:gd name="T1" fmla="*/ 0 h 15"/>
                <a:gd name="T2" fmla="*/ 10 w 13"/>
                <a:gd name="T3" fmla="*/ 2 h 15"/>
                <a:gd name="T4" fmla="*/ 10 w 13"/>
                <a:gd name="T5" fmla="*/ 11 h 15"/>
                <a:gd name="T6" fmla="*/ 9 w 13"/>
                <a:gd name="T7" fmla="*/ 12 h 15"/>
                <a:gd name="T8" fmla="*/ 2 w 13"/>
                <a:gd name="T9" fmla="*/ 12 h 15"/>
                <a:gd name="T10" fmla="*/ 0 w 13"/>
                <a:gd name="T11" fmla="*/ 14 h 15"/>
                <a:gd name="T12" fmla="*/ 2 w 13"/>
                <a:gd name="T13" fmla="*/ 15 h 15"/>
                <a:gd name="T14" fmla="*/ 11 w 13"/>
                <a:gd name="T15" fmla="*/ 15 h 15"/>
                <a:gd name="T16" fmla="*/ 12 w 13"/>
                <a:gd name="T17" fmla="*/ 15 h 15"/>
                <a:gd name="T18" fmla="*/ 12 w 13"/>
                <a:gd name="T19" fmla="*/ 15 h 15"/>
                <a:gd name="T20" fmla="*/ 13 w 13"/>
                <a:gd name="T21" fmla="*/ 13 h 15"/>
                <a:gd name="T22" fmla="*/ 13 w 13"/>
                <a:gd name="T23" fmla="*/ 2 h 15"/>
                <a:gd name="T24" fmla="*/ 11 w 13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" h="15">
                  <a:moveTo>
                    <a:pt x="11" y="0"/>
                  </a:moveTo>
                  <a:cubicBezTo>
                    <a:pt x="10" y="0"/>
                    <a:pt x="10" y="1"/>
                    <a:pt x="10" y="2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2"/>
                    <a:pt x="9" y="12"/>
                    <a:pt x="9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4"/>
                    <a:pt x="1" y="15"/>
                    <a:pt x="2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3" y="14"/>
                    <a:pt x="13" y="14"/>
                    <a:pt x="13" y="1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"/>
                    <a:pt x="12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6" name="Group 62"/>
          <p:cNvGrpSpPr>
            <a:grpSpLocks noChangeAspect="1"/>
          </p:cNvGrpSpPr>
          <p:nvPr/>
        </p:nvGrpSpPr>
        <p:grpSpPr bwMode="auto">
          <a:xfrm>
            <a:off x="7952069" y="4169753"/>
            <a:ext cx="465122" cy="371377"/>
            <a:chOff x="3775" y="2110"/>
            <a:chExt cx="129" cy="103"/>
          </a:xfrm>
          <a:solidFill>
            <a:srgbClr val="00BBCF"/>
          </a:solidFill>
          <a:effectLst/>
        </p:grpSpPr>
        <p:sp>
          <p:nvSpPr>
            <p:cNvPr id="67" name="Freeform 63"/>
            <p:cNvSpPr>
              <a:spLocks/>
            </p:cNvSpPr>
            <p:nvPr/>
          </p:nvSpPr>
          <p:spPr bwMode="auto">
            <a:xfrm>
              <a:off x="3775" y="2177"/>
              <a:ext cx="40" cy="36"/>
            </a:xfrm>
            <a:custGeom>
              <a:avLst/>
              <a:gdLst>
                <a:gd name="T0" fmla="*/ 5 w 16"/>
                <a:gd name="T1" fmla="*/ 0 h 14"/>
                <a:gd name="T2" fmla="*/ 0 w 16"/>
                <a:gd name="T3" fmla="*/ 4 h 14"/>
                <a:gd name="T4" fmla="*/ 10 w 16"/>
                <a:gd name="T5" fmla="*/ 14 h 14"/>
                <a:gd name="T6" fmla="*/ 16 w 16"/>
                <a:gd name="T7" fmla="*/ 9 h 14"/>
                <a:gd name="T8" fmla="*/ 5 w 16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4">
                  <a:moveTo>
                    <a:pt x="5" y="0"/>
                  </a:moveTo>
                  <a:cubicBezTo>
                    <a:pt x="1" y="3"/>
                    <a:pt x="0" y="4"/>
                    <a:pt x="0" y="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3" y="11"/>
                    <a:pt x="16" y="9"/>
                  </a:cubicBez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64"/>
            <p:cNvSpPr>
              <a:spLocks/>
            </p:cNvSpPr>
            <p:nvPr/>
          </p:nvSpPr>
          <p:spPr bwMode="auto">
            <a:xfrm>
              <a:off x="3795" y="2156"/>
              <a:ext cx="109" cy="41"/>
            </a:xfrm>
            <a:custGeom>
              <a:avLst/>
              <a:gdLst>
                <a:gd name="T0" fmla="*/ 37 w 44"/>
                <a:gd name="T1" fmla="*/ 4 h 16"/>
                <a:gd name="T2" fmla="*/ 29 w 44"/>
                <a:gd name="T3" fmla="*/ 9 h 16"/>
                <a:gd name="T4" fmla="*/ 18 w 44"/>
                <a:gd name="T5" fmla="*/ 8 h 16"/>
                <a:gd name="T6" fmla="*/ 25 w 44"/>
                <a:gd name="T7" fmla="*/ 7 h 16"/>
                <a:gd name="T8" fmla="*/ 31 w 44"/>
                <a:gd name="T9" fmla="*/ 2 h 16"/>
                <a:gd name="T10" fmla="*/ 20 w 44"/>
                <a:gd name="T11" fmla="*/ 2 h 16"/>
                <a:gd name="T12" fmla="*/ 9 w 44"/>
                <a:gd name="T13" fmla="*/ 2 h 16"/>
                <a:gd name="T14" fmla="*/ 0 w 44"/>
                <a:gd name="T15" fmla="*/ 7 h 16"/>
                <a:gd name="T16" fmla="*/ 9 w 44"/>
                <a:gd name="T17" fmla="*/ 16 h 16"/>
                <a:gd name="T18" fmla="*/ 13 w 44"/>
                <a:gd name="T19" fmla="*/ 14 h 16"/>
                <a:gd name="T20" fmla="*/ 29 w 44"/>
                <a:gd name="T21" fmla="*/ 14 h 16"/>
                <a:gd name="T22" fmla="*/ 44 w 44"/>
                <a:gd name="T23" fmla="*/ 2 h 16"/>
                <a:gd name="T24" fmla="*/ 37 w 44"/>
                <a:gd name="T25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16">
                  <a:moveTo>
                    <a:pt x="37" y="4"/>
                  </a:moveTo>
                  <a:cubicBezTo>
                    <a:pt x="34" y="7"/>
                    <a:pt x="32" y="8"/>
                    <a:pt x="29" y="9"/>
                  </a:cubicBezTo>
                  <a:cubicBezTo>
                    <a:pt x="24" y="10"/>
                    <a:pt x="19" y="9"/>
                    <a:pt x="18" y="8"/>
                  </a:cubicBezTo>
                  <a:cubicBezTo>
                    <a:pt x="15" y="6"/>
                    <a:pt x="18" y="7"/>
                    <a:pt x="25" y="7"/>
                  </a:cubicBezTo>
                  <a:cubicBezTo>
                    <a:pt x="32" y="6"/>
                    <a:pt x="31" y="2"/>
                    <a:pt x="31" y="2"/>
                  </a:cubicBezTo>
                  <a:cubicBezTo>
                    <a:pt x="29" y="2"/>
                    <a:pt x="27" y="2"/>
                    <a:pt x="20" y="2"/>
                  </a:cubicBezTo>
                  <a:cubicBezTo>
                    <a:pt x="17" y="2"/>
                    <a:pt x="12" y="1"/>
                    <a:pt x="9" y="2"/>
                  </a:cubicBezTo>
                  <a:cubicBezTo>
                    <a:pt x="6" y="2"/>
                    <a:pt x="4" y="5"/>
                    <a:pt x="0" y="7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1" y="15"/>
                    <a:pt x="12" y="14"/>
                    <a:pt x="13" y="14"/>
                  </a:cubicBezTo>
                  <a:cubicBezTo>
                    <a:pt x="16" y="14"/>
                    <a:pt x="23" y="15"/>
                    <a:pt x="29" y="14"/>
                  </a:cubicBezTo>
                  <a:cubicBezTo>
                    <a:pt x="40" y="9"/>
                    <a:pt x="44" y="2"/>
                    <a:pt x="44" y="2"/>
                  </a:cubicBezTo>
                  <a:cubicBezTo>
                    <a:pt x="44" y="2"/>
                    <a:pt x="41" y="0"/>
                    <a:pt x="3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65"/>
            <p:cNvSpPr>
              <a:spLocks noEditPoints="1"/>
            </p:cNvSpPr>
            <p:nvPr/>
          </p:nvSpPr>
          <p:spPr bwMode="auto">
            <a:xfrm>
              <a:off x="3810" y="2110"/>
              <a:ext cx="94" cy="41"/>
            </a:xfrm>
            <a:custGeom>
              <a:avLst/>
              <a:gdLst>
                <a:gd name="T0" fmla="*/ 38 w 38"/>
                <a:gd name="T1" fmla="*/ 0 h 16"/>
                <a:gd name="T2" fmla="*/ 34 w 38"/>
                <a:gd name="T3" fmla="*/ 0 h 16"/>
                <a:gd name="T4" fmla="*/ 34 w 38"/>
                <a:gd name="T5" fmla="*/ 6 h 16"/>
                <a:gd name="T6" fmla="*/ 32 w 38"/>
                <a:gd name="T7" fmla="*/ 6 h 16"/>
                <a:gd name="T8" fmla="*/ 32 w 38"/>
                <a:gd name="T9" fmla="*/ 0 h 16"/>
                <a:gd name="T10" fmla="*/ 28 w 38"/>
                <a:gd name="T11" fmla="*/ 0 h 16"/>
                <a:gd name="T12" fmla="*/ 28 w 38"/>
                <a:gd name="T13" fmla="*/ 6 h 16"/>
                <a:gd name="T14" fmla="*/ 12 w 38"/>
                <a:gd name="T15" fmla="*/ 6 h 16"/>
                <a:gd name="T16" fmla="*/ 12 w 38"/>
                <a:gd name="T17" fmla="*/ 3 h 16"/>
                <a:gd name="T18" fmla="*/ 12 w 38"/>
                <a:gd name="T19" fmla="*/ 1 h 16"/>
                <a:gd name="T20" fmla="*/ 11 w 38"/>
                <a:gd name="T21" fmla="*/ 0 h 16"/>
                <a:gd name="T22" fmla="*/ 9 w 38"/>
                <a:gd name="T23" fmla="*/ 0 h 16"/>
                <a:gd name="T24" fmla="*/ 3 w 38"/>
                <a:gd name="T25" fmla="*/ 0 h 16"/>
                <a:gd name="T26" fmla="*/ 1 w 38"/>
                <a:gd name="T27" fmla="*/ 0 h 16"/>
                <a:gd name="T28" fmla="*/ 0 w 38"/>
                <a:gd name="T29" fmla="*/ 2 h 16"/>
                <a:gd name="T30" fmla="*/ 0 w 38"/>
                <a:gd name="T31" fmla="*/ 3 h 16"/>
                <a:gd name="T32" fmla="*/ 0 w 38"/>
                <a:gd name="T33" fmla="*/ 13 h 16"/>
                <a:gd name="T34" fmla="*/ 0 w 38"/>
                <a:gd name="T35" fmla="*/ 15 h 16"/>
                <a:gd name="T36" fmla="*/ 2 w 38"/>
                <a:gd name="T37" fmla="*/ 16 h 16"/>
                <a:gd name="T38" fmla="*/ 3 w 38"/>
                <a:gd name="T39" fmla="*/ 16 h 16"/>
                <a:gd name="T40" fmla="*/ 9 w 38"/>
                <a:gd name="T41" fmla="*/ 16 h 16"/>
                <a:gd name="T42" fmla="*/ 11 w 38"/>
                <a:gd name="T43" fmla="*/ 16 h 16"/>
                <a:gd name="T44" fmla="*/ 12 w 38"/>
                <a:gd name="T45" fmla="*/ 14 h 16"/>
                <a:gd name="T46" fmla="*/ 12 w 38"/>
                <a:gd name="T47" fmla="*/ 13 h 16"/>
                <a:gd name="T48" fmla="*/ 12 w 38"/>
                <a:gd name="T49" fmla="*/ 10 h 16"/>
                <a:gd name="T50" fmla="*/ 38 w 38"/>
                <a:gd name="T51" fmla="*/ 10 h 16"/>
                <a:gd name="T52" fmla="*/ 38 w 38"/>
                <a:gd name="T53" fmla="*/ 0 h 16"/>
                <a:gd name="T54" fmla="*/ 3 w 38"/>
                <a:gd name="T55" fmla="*/ 3 h 16"/>
                <a:gd name="T56" fmla="*/ 9 w 38"/>
                <a:gd name="T57" fmla="*/ 3 h 16"/>
                <a:gd name="T58" fmla="*/ 9 w 38"/>
                <a:gd name="T59" fmla="*/ 13 h 16"/>
                <a:gd name="T60" fmla="*/ 3 w 38"/>
                <a:gd name="T61" fmla="*/ 13 h 16"/>
                <a:gd name="T62" fmla="*/ 3 w 38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" h="16">
                  <a:moveTo>
                    <a:pt x="38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2"/>
                    <a:pt x="12" y="2"/>
                    <a:pt x="12" y="1"/>
                  </a:cubicBezTo>
                  <a:cubicBezTo>
                    <a:pt x="12" y="1"/>
                    <a:pt x="11" y="0"/>
                    <a:pt x="11" y="0"/>
                  </a:cubicBezTo>
                  <a:cubicBezTo>
                    <a:pt x="10" y="0"/>
                    <a:pt x="10" y="0"/>
                    <a:pt x="9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1" y="15"/>
                    <a:pt x="1" y="16"/>
                    <a:pt x="2" y="16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0" y="16"/>
                    <a:pt x="11" y="16"/>
                    <a:pt x="11" y="16"/>
                  </a:cubicBezTo>
                  <a:cubicBezTo>
                    <a:pt x="12" y="15"/>
                    <a:pt x="12" y="15"/>
                    <a:pt x="12" y="14"/>
                  </a:cubicBezTo>
                  <a:cubicBezTo>
                    <a:pt x="12" y="14"/>
                    <a:pt x="12" y="13"/>
                    <a:pt x="12" y="13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38" y="10"/>
                    <a:pt x="38" y="10"/>
                    <a:pt x="38" y="10"/>
                  </a:cubicBezTo>
                  <a:lnTo>
                    <a:pt x="38" y="0"/>
                  </a:lnTo>
                  <a:close/>
                  <a:moveTo>
                    <a:pt x="3" y="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3" y="13"/>
                    <a:pt x="3" y="13"/>
                    <a:pt x="3" y="13"/>
                  </a:cubicBezTo>
                  <a:lnTo>
                    <a:pt x="3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0" name="Group 68"/>
          <p:cNvGrpSpPr>
            <a:grpSpLocks noChangeAspect="1"/>
          </p:cNvGrpSpPr>
          <p:nvPr/>
        </p:nvGrpSpPr>
        <p:grpSpPr bwMode="auto">
          <a:xfrm>
            <a:off x="7371052" y="1351951"/>
            <a:ext cx="414907" cy="399764"/>
            <a:chOff x="3770" y="2095"/>
            <a:chExt cx="137" cy="132"/>
          </a:xfrm>
          <a:solidFill>
            <a:srgbClr val="663A77"/>
          </a:solidFill>
          <a:effectLst/>
        </p:grpSpPr>
        <p:sp>
          <p:nvSpPr>
            <p:cNvPr id="71" name="Freeform 69"/>
            <p:cNvSpPr>
              <a:spLocks/>
            </p:cNvSpPr>
            <p:nvPr/>
          </p:nvSpPr>
          <p:spPr bwMode="auto">
            <a:xfrm>
              <a:off x="3770" y="2190"/>
              <a:ext cx="137" cy="37"/>
            </a:xfrm>
            <a:custGeom>
              <a:avLst/>
              <a:gdLst>
                <a:gd name="T0" fmla="*/ 52 w 55"/>
                <a:gd name="T1" fmla="*/ 6 h 15"/>
                <a:gd name="T2" fmla="*/ 38 w 55"/>
                <a:gd name="T3" fmla="*/ 6 h 15"/>
                <a:gd name="T4" fmla="*/ 37 w 55"/>
                <a:gd name="T5" fmla="*/ 6 h 15"/>
                <a:gd name="T6" fmla="*/ 37 w 55"/>
                <a:gd name="T7" fmla="*/ 3 h 15"/>
                <a:gd name="T8" fmla="*/ 37 w 55"/>
                <a:gd name="T9" fmla="*/ 1 h 15"/>
                <a:gd name="T10" fmla="*/ 35 w 55"/>
                <a:gd name="T11" fmla="*/ 0 h 15"/>
                <a:gd name="T12" fmla="*/ 20 w 55"/>
                <a:gd name="T13" fmla="*/ 0 h 15"/>
                <a:gd name="T14" fmla="*/ 18 w 55"/>
                <a:gd name="T15" fmla="*/ 3 h 15"/>
                <a:gd name="T16" fmla="*/ 18 w 55"/>
                <a:gd name="T17" fmla="*/ 6 h 15"/>
                <a:gd name="T18" fmla="*/ 18 w 55"/>
                <a:gd name="T19" fmla="*/ 6 h 15"/>
                <a:gd name="T20" fmla="*/ 3 w 55"/>
                <a:gd name="T21" fmla="*/ 6 h 15"/>
                <a:gd name="T22" fmla="*/ 0 w 55"/>
                <a:gd name="T23" fmla="*/ 8 h 15"/>
                <a:gd name="T24" fmla="*/ 0 w 55"/>
                <a:gd name="T25" fmla="*/ 14 h 15"/>
                <a:gd name="T26" fmla="*/ 1 w 55"/>
                <a:gd name="T27" fmla="*/ 15 h 15"/>
                <a:gd name="T28" fmla="*/ 2 w 55"/>
                <a:gd name="T29" fmla="*/ 14 h 15"/>
                <a:gd name="T30" fmla="*/ 2 w 55"/>
                <a:gd name="T31" fmla="*/ 8 h 15"/>
                <a:gd name="T32" fmla="*/ 3 w 55"/>
                <a:gd name="T33" fmla="*/ 8 h 15"/>
                <a:gd name="T34" fmla="*/ 18 w 55"/>
                <a:gd name="T35" fmla="*/ 8 h 15"/>
                <a:gd name="T36" fmla="*/ 18 w 55"/>
                <a:gd name="T37" fmla="*/ 8 h 15"/>
                <a:gd name="T38" fmla="*/ 18 w 55"/>
                <a:gd name="T39" fmla="*/ 9 h 15"/>
                <a:gd name="T40" fmla="*/ 19 w 55"/>
                <a:gd name="T41" fmla="*/ 9 h 15"/>
                <a:gd name="T42" fmla="*/ 20 w 55"/>
                <a:gd name="T43" fmla="*/ 9 h 15"/>
                <a:gd name="T44" fmla="*/ 20 w 55"/>
                <a:gd name="T45" fmla="*/ 8 h 15"/>
                <a:gd name="T46" fmla="*/ 20 w 55"/>
                <a:gd name="T47" fmla="*/ 3 h 15"/>
                <a:gd name="T48" fmla="*/ 20 w 55"/>
                <a:gd name="T49" fmla="*/ 2 h 15"/>
                <a:gd name="T50" fmla="*/ 35 w 55"/>
                <a:gd name="T51" fmla="*/ 2 h 15"/>
                <a:gd name="T52" fmla="*/ 35 w 55"/>
                <a:gd name="T53" fmla="*/ 3 h 15"/>
                <a:gd name="T54" fmla="*/ 35 w 55"/>
                <a:gd name="T55" fmla="*/ 8 h 15"/>
                <a:gd name="T56" fmla="*/ 36 w 55"/>
                <a:gd name="T57" fmla="*/ 9 h 15"/>
                <a:gd name="T58" fmla="*/ 36 w 55"/>
                <a:gd name="T59" fmla="*/ 9 h 15"/>
                <a:gd name="T60" fmla="*/ 37 w 55"/>
                <a:gd name="T61" fmla="*/ 9 h 15"/>
                <a:gd name="T62" fmla="*/ 37 w 55"/>
                <a:gd name="T63" fmla="*/ 8 h 15"/>
                <a:gd name="T64" fmla="*/ 38 w 55"/>
                <a:gd name="T65" fmla="*/ 8 h 15"/>
                <a:gd name="T66" fmla="*/ 52 w 55"/>
                <a:gd name="T67" fmla="*/ 8 h 15"/>
                <a:gd name="T68" fmla="*/ 53 w 55"/>
                <a:gd name="T69" fmla="*/ 8 h 15"/>
                <a:gd name="T70" fmla="*/ 53 w 55"/>
                <a:gd name="T71" fmla="*/ 14 h 15"/>
                <a:gd name="T72" fmla="*/ 54 w 55"/>
                <a:gd name="T73" fmla="*/ 15 h 15"/>
                <a:gd name="T74" fmla="*/ 55 w 55"/>
                <a:gd name="T75" fmla="*/ 14 h 15"/>
                <a:gd name="T76" fmla="*/ 55 w 55"/>
                <a:gd name="T77" fmla="*/ 8 h 15"/>
                <a:gd name="T78" fmla="*/ 52 w 55"/>
                <a:gd name="T79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5" h="15">
                  <a:moveTo>
                    <a:pt x="52" y="6"/>
                  </a:move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7" y="6"/>
                    <a:pt x="37" y="6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2"/>
                    <a:pt x="37" y="1"/>
                    <a:pt x="37" y="1"/>
                  </a:cubicBezTo>
                  <a:cubicBezTo>
                    <a:pt x="36" y="0"/>
                    <a:pt x="36" y="0"/>
                    <a:pt x="35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8" y="1"/>
                    <a:pt x="18" y="3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7"/>
                    <a:pt x="0" y="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1" y="15"/>
                    <a:pt x="1" y="15"/>
                  </a:cubicBezTo>
                  <a:cubicBezTo>
                    <a:pt x="2" y="15"/>
                    <a:pt x="2" y="14"/>
                    <a:pt x="2" y="14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9"/>
                  </a:cubicBezTo>
                  <a:cubicBezTo>
                    <a:pt x="18" y="9"/>
                    <a:pt x="19" y="9"/>
                    <a:pt x="19" y="9"/>
                  </a:cubicBezTo>
                  <a:cubicBezTo>
                    <a:pt x="19" y="9"/>
                    <a:pt x="19" y="9"/>
                    <a:pt x="20" y="9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5" y="2"/>
                    <a:pt x="35" y="2"/>
                    <a:pt x="35" y="3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8"/>
                    <a:pt x="35" y="8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8"/>
                    <a:pt x="37" y="8"/>
                    <a:pt x="38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3" y="14"/>
                    <a:pt x="53" y="15"/>
                    <a:pt x="54" y="15"/>
                  </a:cubicBezTo>
                  <a:cubicBezTo>
                    <a:pt x="54" y="15"/>
                    <a:pt x="55" y="14"/>
                    <a:pt x="55" y="14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5" y="7"/>
                    <a:pt x="54" y="6"/>
                    <a:pt x="5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Freeform 70"/>
            <p:cNvSpPr>
              <a:spLocks/>
            </p:cNvSpPr>
            <p:nvPr/>
          </p:nvSpPr>
          <p:spPr bwMode="auto">
            <a:xfrm>
              <a:off x="3820" y="2118"/>
              <a:ext cx="37" cy="69"/>
            </a:xfrm>
            <a:custGeom>
              <a:avLst/>
              <a:gdLst>
                <a:gd name="T0" fmla="*/ 2 w 15"/>
                <a:gd name="T1" fmla="*/ 14 h 28"/>
                <a:gd name="T2" fmla="*/ 3 w 15"/>
                <a:gd name="T3" fmla="*/ 13 h 28"/>
                <a:gd name="T4" fmla="*/ 3 w 15"/>
                <a:gd name="T5" fmla="*/ 8 h 28"/>
                <a:gd name="T6" fmla="*/ 4 w 15"/>
                <a:gd name="T7" fmla="*/ 4 h 28"/>
                <a:gd name="T8" fmla="*/ 4 w 15"/>
                <a:gd name="T9" fmla="*/ 4 h 28"/>
                <a:gd name="T10" fmla="*/ 4 w 15"/>
                <a:gd name="T11" fmla="*/ 12 h 28"/>
                <a:gd name="T12" fmla="*/ 4 w 15"/>
                <a:gd name="T13" fmla="*/ 13 h 28"/>
                <a:gd name="T14" fmla="*/ 4 w 15"/>
                <a:gd name="T15" fmla="*/ 26 h 28"/>
                <a:gd name="T16" fmla="*/ 5 w 15"/>
                <a:gd name="T17" fmla="*/ 28 h 28"/>
                <a:gd name="T18" fmla="*/ 5 w 15"/>
                <a:gd name="T19" fmla="*/ 28 h 28"/>
                <a:gd name="T20" fmla="*/ 5 w 15"/>
                <a:gd name="T21" fmla="*/ 28 h 28"/>
                <a:gd name="T22" fmla="*/ 7 w 15"/>
                <a:gd name="T23" fmla="*/ 26 h 28"/>
                <a:gd name="T24" fmla="*/ 7 w 15"/>
                <a:gd name="T25" fmla="*/ 14 h 28"/>
                <a:gd name="T26" fmla="*/ 8 w 15"/>
                <a:gd name="T27" fmla="*/ 14 h 28"/>
                <a:gd name="T28" fmla="*/ 8 w 15"/>
                <a:gd name="T29" fmla="*/ 26 h 28"/>
                <a:gd name="T30" fmla="*/ 10 w 15"/>
                <a:gd name="T31" fmla="*/ 28 h 28"/>
                <a:gd name="T32" fmla="*/ 10 w 15"/>
                <a:gd name="T33" fmla="*/ 28 h 28"/>
                <a:gd name="T34" fmla="*/ 10 w 15"/>
                <a:gd name="T35" fmla="*/ 28 h 28"/>
                <a:gd name="T36" fmla="*/ 12 w 15"/>
                <a:gd name="T37" fmla="*/ 26 h 28"/>
                <a:gd name="T38" fmla="*/ 12 w 15"/>
                <a:gd name="T39" fmla="*/ 13 h 28"/>
                <a:gd name="T40" fmla="*/ 12 w 15"/>
                <a:gd name="T41" fmla="*/ 12 h 28"/>
                <a:gd name="T42" fmla="*/ 12 w 15"/>
                <a:gd name="T43" fmla="*/ 4 h 28"/>
                <a:gd name="T44" fmla="*/ 12 w 15"/>
                <a:gd name="T45" fmla="*/ 4 h 28"/>
                <a:gd name="T46" fmla="*/ 12 w 15"/>
                <a:gd name="T47" fmla="*/ 8 h 28"/>
                <a:gd name="T48" fmla="*/ 12 w 15"/>
                <a:gd name="T49" fmla="*/ 13 h 28"/>
                <a:gd name="T50" fmla="*/ 14 w 15"/>
                <a:gd name="T51" fmla="*/ 14 h 28"/>
                <a:gd name="T52" fmla="*/ 15 w 15"/>
                <a:gd name="T53" fmla="*/ 13 h 28"/>
                <a:gd name="T54" fmla="*/ 15 w 15"/>
                <a:gd name="T55" fmla="*/ 8 h 28"/>
                <a:gd name="T56" fmla="*/ 13 w 15"/>
                <a:gd name="T57" fmla="*/ 1 h 28"/>
                <a:gd name="T58" fmla="*/ 10 w 15"/>
                <a:gd name="T59" fmla="*/ 0 h 28"/>
                <a:gd name="T60" fmla="*/ 10 w 15"/>
                <a:gd name="T61" fmla="*/ 0 h 28"/>
                <a:gd name="T62" fmla="*/ 10 w 15"/>
                <a:gd name="T63" fmla="*/ 0 h 28"/>
                <a:gd name="T64" fmla="*/ 10 w 15"/>
                <a:gd name="T65" fmla="*/ 0 h 28"/>
                <a:gd name="T66" fmla="*/ 8 w 15"/>
                <a:gd name="T67" fmla="*/ 4 h 28"/>
                <a:gd name="T68" fmla="*/ 8 w 15"/>
                <a:gd name="T69" fmla="*/ 1 h 28"/>
                <a:gd name="T70" fmla="*/ 8 w 15"/>
                <a:gd name="T71" fmla="*/ 1 h 28"/>
                <a:gd name="T72" fmla="*/ 8 w 15"/>
                <a:gd name="T73" fmla="*/ 0 h 28"/>
                <a:gd name="T74" fmla="*/ 8 w 15"/>
                <a:gd name="T75" fmla="*/ 0 h 28"/>
                <a:gd name="T76" fmla="*/ 7 w 15"/>
                <a:gd name="T77" fmla="*/ 0 h 28"/>
                <a:gd name="T78" fmla="*/ 7 w 15"/>
                <a:gd name="T79" fmla="*/ 0 h 28"/>
                <a:gd name="T80" fmla="*/ 7 w 15"/>
                <a:gd name="T81" fmla="*/ 1 h 28"/>
                <a:gd name="T82" fmla="*/ 7 w 15"/>
                <a:gd name="T83" fmla="*/ 1 h 28"/>
                <a:gd name="T84" fmla="*/ 7 w 15"/>
                <a:gd name="T85" fmla="*/ 4 h 28"/>
                <a:gd name="T86" fmla="*/ 6 w 15"/>
                <a:gd name="T87" fmla="*/ 0 h 28"/>
                <a:gd name="T88" fmla="*/ 6 w 15"/>
                <a:gd name="T89" fmla="*/ 0 h 28"/>
                <a:gd name="T90" fmla="*/ 6 w 15"/>
                <a:gd name="T91" fmla="*/ 0 h 28"/>
                <a:gd name="T92" fmla="*/ 5 w 15"/>
                <a:gd name="T93" fmla="*/ 0 h 28"/>
                <a:gd name="T94" fmla="*/ 2 w 15"/>
                <a:gd name="T95" fmla="*/ 1 h 28"/>
                <a:gd name="T96" fmla="*/ 0 w 15"/>
                <a:gd name="T97" fmla="*/ 8 h 28"/>
                <a:gd name="T98" fmla="*/ 0 w 15"/>
                <a:gd name="T99" fmla="*/ 13 h 28"/>
                <a:gd name="T100" fmla="*/ 2 w 15"/>
                <a:gd name="T101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" h="28">
                  <a:moveTo>
                    <a:pt x="2" y="14"/>
                  </a:moveTo>
                  <a:cubicBezTo>
                    <a:pt x="3" y="14"/>
                    <a:pt x="3" y="14"/>
                    <a:pt x="3" y="13"/>
                  </a:cubicBezTo>
                  <a:cubicBezTo>
                    <a:pt x="3" y="13"/>
                    <a:pt x="3" y="10"/>
                    <a:pt x="3" y="8"/>
                  </a:cubicBezTo>
                  <a:cubicBezTo>
                    <a:pt x="3" y="7"/>
                    <a:pt x="3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3"/>
                    <a:pt x="4" y="13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7"/>
                    <a:pt x="4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6" y="28"/>
                    <a:pt x="7" y="27"/>
                    <a:pt x="7" y="26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7"/>
                    <a:pt x="9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1" y="28"/>
                    <a:pt x="12" y="27"/>
                    <a:pt x="12" y="26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2"/>
                    <a:pt x="12" y="12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7"/>
                    <a:pt x="12" y="8"/>
                  </a:cubicBezTo>
                  <a:cubicBezTo>
                    <a:pt x="13" y="10"/>
                    <a:pt x="12" y="13"/>
                    <a:pt x="12" y="13"/>
                  </a:cubicBezTo>
                  <a:cubicBezTo>
                    <a:pt x="12" y="14"/>
                    <a:pt x="13" y="14"/>
                    <a:pt x="14" y="14"/>
                  </a:cubicBezTo>
                  <a:cubicBezTo>
                    <a:pt x="15" y="14"/>
                    <a:pt x="15" y="14"/>
                    <a:pt x="15" y="13"/>
                  </a:cubicBezTo>
                  <a:cubicBezTo>
                    <a:pt x="15" y="13"/>
                    <a:pt x="15" y="10"/>
                    <a:pt x="15" y="8"/>
                  </a:cubicBezTo>
                  <a:cubicBezTo>
                    <a:pt x="15" y="3"/>
                    <a:pt x="13" y="1"/>
                    <a:pt x="13" y="1"/>
                  </a:cubicBezTo>
                  <a:cubicBezTo>
                    <a:pt x="12" y="1"/>
                    <a:pt x="11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9" y="2"/>
                    <a:pt x="8" y="4"/>
                  </a:cubicBezTo>
                  <a:cubicBezTo>
                    <a:pt x="8" y="3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3"/>
                    <a:pt x="7" y="4"/>
                  </a:cubicBezTo>
                  <a:cubicBezTo>
                    <a:pt x="6" y="2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2" y="1"/>
                    <a:pt x="1" y="3"/>
                    <a:pt x="0" y="8"/>
                  </a:cubicBezTo>
                  <a:cubicBezTo>
                    <a:pt x="0" y="10"/>
                    <a:pt x="0" y="13"/>
                    <a:pt x="0" y="13"/>
                  </a:cubicBezTo>
                  <a:cubicBezTo>
                    <a:pt x="1" y="14"/>
                    <a:pt x="1" y="14"/>
                    <a:pt x="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Freeform 71"/>
            <p:cNvSpPr>
              <a:spLocks/>
            </p:cNvSpPr>
            <p:nvPr/>
          </p:nvSpPr>
          <p:spPr bwMode="auto">
            <a:xfrm>
              <a:off x="3830" y="2095"/>
              <a:ext cx="17" cy="20"/>
            </a:xfrm>
            <a:custGeom>
              <a:avLst/>
              <a:gdLst>
                <a:gd name="T0" fmla="*/ 1 w 7"/>
                <a:gd name="T1" fmla="*/ 5 h 8"/>
                <a:gd name="T2" fmla="*/ 4 w 7"/>
                <a:gd name="T3" fmla="*/ 8 h 8"/>
                <a:gd name="T4" fmla="*/ 7 w 7"/>
                <a:gd name="T5" fmla="*/ 5 h 8"/>
                <a:gd name="T6" fmla="*/ 7 w 7"/>
                <a:gd name="T7" fmla="*/ 4 h 8"/>
                <a:gd name="T8" fmla="*/ 7 w 7"/>
                <a:gd name="T9" fmla="*/ 4 h 8"/>
                <a:gd name="T10" fmla="*/ 4 w 7"/>
                <a:gd name="T11" fmla="*/ 0 h 8"/>
                <a:gd name="T12" fmla="*/ 1 w 7"/>
                <a:gd name="T13" fmla="*/ 4 h 8"/>
                <a:gd name="T14" fmla="*/ 0 w 7"/>
                <a:gd name="T15" fmla="*/ 4 h 8"/>
                <a:gd name="T16" fmla="*/ 1 w 7"/>
                <a:gd name="T1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8">
                  <a:moveTo>
                    <a:pt x="1" y="5"/>
                  </a:moveTo>
                  <a:cubicBezTo>
                    <a:pt x="1" y="7"/>
                    <a:pt x="2" y="8"/>
                    <a:pt x="4" y="8"/>
                  </a:cubicBezTo>
                  <a:cubicBezTo>
                    <a:pt x="5" y="8"/>
                    <a:pt x="6" y="7"/>
                    <a:pt x="7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5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Freeform 72"/>
            <p:cNvSpPr>
              <a:spLocks/>
            </p:cNvSpPr>
            <p:nvPr/>
          </p:nvSpPr>
          <p:spPr bwMode="auto">
            <a:xfrm>
              <a:off x="3867" y="2135"/>
              <a:ext cx="35" cy="65"/>
            </a:xfrm>
            <a:custGeom>
              <a:avLst/>
              <a:gdLst>
                <a:gd name="T0" fmla="*/ 1 w 14"/>
                <a:gd name="T1" fmla="*/ 13 h 26"/>
                <a:gd name="T2" fmla="*/ 2 w 14"/>
                <a:gd name="T3" fmla="*/ 12 h 26"/>
                <a:gd name="T4" fmla="*/ 2 w 14"/>
                <a:gd name="T5" fmla="*/ 8 h 26"/>
                <a:gd name="T6" fmla="*/ 3 w 14"/>
                <a:gd name="T7" fmla="*/ 4 h 26"/>
                <a:gd name="T8" fmla="*/ 3 w 14"/>
                <a:gd name="T9" fmla="*/ 4 h 26"/>
                <a:gd name="T10" fmla="*/ 3 w 14"/>
                <a:gd name="T11" fmla="*/ 11 h 26"/>
                <a:gd name="T12" fmla="*/ 3 w 14"/>
                <a:gd name="T13" fmla="*/ 12 h 26"/>
                <a:gd name="T14" fmla="*/ 3 w 14"/>
                <a:gd name="T15" fmla="*/ 24 h 26"/>
                <a:gd name="T16" fmla="*/ 5 w 14"/>
                <a:gd name="T17" fmla="*/ 26 h 26"/>
                <a:gd name="T18" fmla="*/ 5 w 14"/>
                <a:gd name="T19" fmla="*/ 26 h 26"/>
                <a:gd name="T20" fmla="*/ 5 w 14"/>
                <a:gd name="T21" fmla="*/ 26 h 26"/>
                <a:gd name="T22" fmla="*/ 6 w 14"/>
                <a:gd name="T23" fmla="*/ 24 h 26"/>
                <a:gd name="T24" fmla="*/ 6 w 14"/>
                <a:gd name="T25" fmla="*/ 13 h 26"/>
                <a:gd name="T26" fmla="*/ 7 w 14"/>
                <a:gd name="T27" fmla="*/ 13 h 26"/>
                <a:gd name="T28" fmla="*/ 7 w 14"/>
                <a:gd name="T29" fmla="*/ 24 h 26"/>
                <a:gd name="T30" fmla="*/ 9 w 14"/>
                <a:gd name="T31" fmla="*/ 26 h 26"/>
                <a:gd name="T32" fmla="*/ 9 w 14"/>
                <a:gd name="T33" fmla="*/ 26 h 26"/>
                <a:gd name="T34" fmla="*/ 9 w 14"/>
                <a:gd name="T35" fmla="*/ 26 h 26"/>
                <a:gd name="T36" fmla="*/ 10 w 14"/>
                <a:gd name="T37" fmla="*/ 24 h 26"/>
                <a:gd name="T38" fmla="*/ 10 w 14"/>
                <a:gd name="T39" fmla="*/ 12 h 26"/>
                <a:gd name="T40" fmla="*/ 10 w 14"/>
                <a:gd name="T41" fmla="*/ 11 h 26"/>
                <a:gd name="T42" fmla="*/ 10 w 14"/>
                <a:gd name="T43" fmla="*/ 4 h 26"/>
                <a:gd name="T44" fmla="*/ 10 w 14"/>
                <a:gd name="T45" fmla="*/ 4 h 26"/>
                <a:gd name="T46" fmla="*/ 11 w 14"/>
                <a:gd name="T47" fmla="*/ 8 h 26"/>
                <a:gd name="T48" fmla="*/ 11 w 14"/>
                <a:gd name="T49" fmla="*/ 12 h 26"/>
                <a:gd name="T50" fmla="*/ 12 w 14"/>
                <a:gd name="T51" fmla="*/ 13 h 26"/>
                <a:gd name="T52" fmla="*/ 13 w 14"/>
                <a:gd name="T53" fmla="*/ 12 h 26"/>
                <a:gd name="T54" fmla="*/ 13 w 14"/>
                <a:gd name="T55" fmla="*/ 7 h 26"/>
                <a:gd name="T56" fmla="*/ 12 w 14"/>
                <a:gd name="T57" fmla="*/ 1 h 26"/>
                <a:gd name="T58" fmla="*/ 9 w 14"/>
                <a:gd name="T59" fmla="*/ 0 h 26"/>
                <a:gd name="T60" fmla="*/ 8 w 14"/>
                <a:gd name="T61" fmla="*/ 0 h 26"/>
                <a:gd name="T62" fmla="*/ 8 w 14"/>
                <a:gd name="T63" fmla="*/ 0 h 26"/>
                <a:gd name="T64" fmla="*/ 8 w 14"/>
                <a:gd name="T65" fmla="*/ 0 h 26"/>
                <a:gd name="T66" fmla="*/ 7 w 14"/>
                <a:gd name="T67" fmla="*/ 3 h 26"/>
                <a:gd name="T68" fmla="*/ 7 w 14"/>
                <a:gd name="T69" fmla="*/ 1 h 26"/>
                <a:gd name="T70" fmla="*/ 7 w 14"/>
                <a:gd name="T71" fmla="*/ 0 h 26"/>
                <a:gd name="T72" fmla="*/ 7 w 14"/>
                <a:gd name="T73" fmla="*/ 0 h 26"/>
                <a:gd name="T74" fmla="*/ 7 w 14"/>
                <a:gd name="T75" fmla="*/ 0 h 26"/>
                <a:gd name="T76" fmla="*/ 6 w 14"/>
                <a:gd name="T77" fmla="*/ 0 h 26"/>
                <a:gd name="T78" fmla="*/ 6 w 14"/>
                <a:gd name="T79" fmla="*/ 0 h 26"/>
                <a:gd name="T80" fmla="*/ 6 w 14"/>
                <a:gd name="T81" fmla="*/ 0 h 26"/>
                <a:gd name="T82" fmla="*/ 6 w 14"/>
                <a:gd name="T83" fmla="*/ 1 h 26"/>
                <a:gd name="T84" fmla="*/ 6 w 14"/>
                <a:gd name="T85" fmla="*/ 3 h 26"/>
                <a:gd name="T86" fmla="*/ 5 w 14"/>
                <a:gd name="T87" fmla="*/ 0 h 26"/>
                <a:gd name="T88" fmla="*/ 5 w 14"/>
                <a:gd name="T89" fmla="*/ 0 h 26"/>
                <a:gd name="T90" fmla="*/ 5 w 14"/>
                <a:gd name="T91" fmla="*/ 0 h 26"/>
                <a:gd name="T92" fmla="*/ 4 w 14"/>
                <a:gd name="T93" fmla="*/ 0 h 26"/>
                <a:gd name="T94" fmla="*/ 1 w 14"/>
                <a:gd name="T95" fmla="*/ 1 h 26"/>
                <a:gd name="T96" fmla="*/ 0 w 14"/>
                <a:gd name="T97" fmla="*/ 7 h 26"/>
                <a:gd name="T98" fmla="*/ 0 w 14"/>
                <a:gd name="T99" fmla="*/ 12 h 26"/>
                <a:gd name="T100" fmla="*/ 1 w 14"/>
                <a:gd name="T101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" h="26">
                  <a:moveTo>
                    <a:pt x="1" y="13"/>
                  </a:moveTo>
                  <a:cubicBezTo>
                    <a:pt x="2" y="13"/>
                    <a:pt x="2" y="13"/>
                    <a:pt x="2" y="12"/>
                  </a:cubicBezTo>
                  <a:cubicBezTo>
                    <a:pt x="2" y="12"/>
                    <a:pt x="2" y="10"/>
                    <a:pt x="2" y="8"/>
                  </a:cubicBezTo>
                  <a:cubicBezTo>
                    <a:pt x="2" y="6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6" y="25"/>
                    <a:pt x="6" y="2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8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5"/>
                    <a:pt x="10" y="2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6"/>
                    <a:pt x="11" y="8"/>
                  </a:cubicBezTo>
                  <a:cubicBezTo>
                    <a:pt x="11" y="10"/>
                    <a:pt x="11" y="12"/>
                    <a:pt x="11" y="12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3"/>
                    <a:pt x="13" y="13"/>
                    <a:pt x="13" y="12"/>
                  </a:cubicBezTo>
                  <a:cubicBezTo>
                    <a:pt x="13" y="12"/>
                    <a:pt x="14" y="9"/>
                    <a:pt x="13" y="7"/>
                  </a:cubicBezTo>
                  <a:cubicBezTo>
                    <a:pt x="13" y="3"/>
                    <a:pt x="12" y="1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2"/>
                    <a:pt x="7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5" y="2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1" y="1"/>
                    <a:pt x="0" y="3"/>
                    <a:pt x="0" y="7"/>
                  </a:cubicBezTo>
                  <a:cubicBezTo>
                    <a:pt x="0" y="9"/>
                    <a:pt x="0" y="12"/>
                    <a:pt x="0" y="12"/>
                  </a:cubicBezTo>
                  <a:cubicBezTo>
                    <a:pt x="0" y="13"/>
                    <a:pt x="0" y="13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Freeform 73"/>
            <p:cNvSpPr>
              <a:spLocks/>
            </p:cNvSpPr>
            <p:nvPr/>
          </p:nvSpPr>
          <p:spPr bwMode="auto">
            <a:xfrm>
              <a:off x="3875" y="2115"/>
              <a:ext cx="17" cy="18"/>
            </a:xfrm>
            <a:custGeom>
              <a:avLst/>
              <a:gdLst>
                <a:gd name="T0" fmla="*/ 1 w 7"/>
                <a:gd name="T1" fmla="*/ 5 h 7"/>
                <a:gd name="T2" fmla="*/ 4 w 7"/>
                <a:gd name="T3" fmla="*/ 7 h 7"/>
                <a:gd name="T4" fmla="*/ 6 w 7"/>
                <a:gd name="T5" fmla="*/ 4 h 7"/>
                <a:gd name="T6" fmla="*/ 7 w 7"/>
                <a:gd name="T7" fmla="*/ 3 h 7"/>
                <a:gd name="T8" fmla="*/ 6 w 7"/>
                <a:gd name="T9" fmla="*/ 3 h 7"/>
                <a:gd name="T10" fmla="*/ 4 w 7"/>
                <a:gd name="T11" fmla="*/ 0 h 7"/>
                <a:gd name="T12" fmla="*/ 1 w 7"/>
                <a:gd name="T13" fmla="*/ 3 h 7"/>
                <a:gd name="T14" fmla="*/ 0 w 7"/>
                <a:gd name="T15" fmla="*/ 3 h 7"/>
                <a:gd name="T16" fmla="*/ 1 w 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1" y="6"/>
                    <a:pt x="2" y="7"/>
                    <a:pt x="4" y="7"/>
                  </a:cubicBezTo>
                  <a:cubicBezTo>
                    <a:pt x="5" y="7"/>
                    <a:pt x="6" y="6"/>
                    <a:pt x="6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Freeform 74"/>
            <p:cNvSpPr>
              <a:spLocks/>
            </p:cNvSpPr>
            <p:nvPr/>
          </p:nvSpPr>
          <p:spPr bwMode="auto">
            <a:xfrm>
              <a:off x="3778" y="2135"/>
              <a:ext cx="35" cy="65"/>
            </a:xfrm>
            <a:custGeom>
              <a:avLst/>
              <a:gdLst>
                <a:gd name="T0" fmla="*/ 1 w 14"/>
                <a:gd name="T1" fmla="*/ 13 h 26"/>
                <a:gd name="T2" fmla="*/ 2 w 14"/>
                <a:gd name="T3" fmla="*/ 12 h 26"/>
                <a:gd name="T4" fmla="*/ 2 w 14"/>
                <a:gd name="T5" fmla="*/ 8 h 26"/>
                <a:gd name="T6" fmla="*/ 3 w 14"/>
                <a:gd name="T7" fmla="*/ 4 h 26"/>
                <a:gd name="T8" fmla="*/ 3 w 14"/>
                <a:gd name="T9" fmla="*/ 4 h 26"/>
                <a:gd name="T10" fmla="*/ 3 w 14"/>
                <a:gd name="T11" fmla="*/ 11 h 26"/>
                <a:gd name="T12" fmla="*/ 3 w 14"/>
                <a:gd name="T13" fmla="*/ 12 h 26"/>
                <a:gd name="T14" fmla="*/ 3 w 14"/>
                <a:gd name="T15" fmla="*/ 24 h 26"/>
                <a:gd name="T16" fmla="*/ 5 w 14"/>
                <a:gd name="T17" fmla="*/ 26 h 26"/>
                <a:gd name="T18" fmla="*/ 5 w 14"/>
                <a:gd name="T19" fmla="*/ 26 h 26"/>
                <a:gd name="T20" fmla="*/ 5 w 14"/>
                <a:gd name="T21" fmla="*/ 26 h 26"/>
                <a:gd name="T22" fmla="*/ 6 w 14"/>
                <a:gd name="T23" fmla="*/ 24 h 26"/>
                <a:gd name="T24" fmla="*/ 6 w 14"/>
                <a:gd name="T25" fmla="*/ 13 h 26"/>
                <a:gd name="T26" fmla="*/ 7 w 14"/>
                <a:gd name="T27" fmla="*/ 13 h 26"/>
                <a:gd name="T28" fmla="*/ 7 w 14"/>
                <a:gd name="T29" fmla="*/ 24 h 26"/>
                <a:gd name="T30" fmla="*/ 9 w 14"/>
                <a:gd name="T31" fmla="*/ 26 h 26"/>
                <a:gd name="T32" fmla="*/ 9 w 14"/>
                <a:gd name="T33" fmla="*/ 26 h 26"/>
                <a:gd name="T34" fmla="*/ 9 w 14"/>
                <a:gd name="T35" fmla="*/ 26 h 26"/>
                <a:gd name="T36" fmla="*/ 10 w 14"/>
                <a:gd name="T37" fmla="*/ 24 h 26"/>
                <a:gd name="T38" fmla="*/ 10 w 14"/>
                <a:gd name="T39" fmla="*/ 12 h 26"/>
                <a:gd name="T40" fmla="*/ 10 w 14"/>
                <a:gd name="T41" fmla="*/ 11 h 26"/>
                <a:gd name="T42" fmla="*/ 10 w 14"/>
                <a:gd name="T43" fmla="*/ 4 h 26"/>
                <a:gd name="T44" fmla="*/ 10 w 14"/>
                <a:gd name="T45" fmla="*/ 4 h 26"/>
                <a:gd name="T46" fmla="*/ 11 w 14"/>
                <a:gd name="T47" fmla="*/ 8 h 26"/>
                <a:gd name="T48" fmla="*/ 11 w 14"/>
                <a:gd name="T49" fmla="*/ 12 h 26"/>
                <a:gd name="T50" fmla="*/ 12 w 14"/>
                <a:gd name="T51" fmla="*/ 13 h 26"/>
                <a:gd name="T52" fmla="*/ 13 w 14"/>
                <a:gd name="T53" fmla="*/ 12 h 26"/>
                <a:gd name="T54" fmla="*/ 14 w 14"/>
                <a:gd name="T55" fmla="*/ 7 h 26"/>
                <a:gd name="T56" fmla="*/ 12 w 14"/>
                <a:gd name="T57" fmla="*/ 1 h 26"/>
                <a:gd name="T58" fmla="*/ 9 w 14"/>
                <a:gd name="T59" fmla="*/ 0 h 26"/>
                <a:gd name="T60" fmla="*/ 9 w 14"/>
                <a:gd name="T61" fmla="*/ 0 h 26"/>
                <a:gd name="T62" fmla="*/ 9 w 14"/>
                <a:gd name="T63" fmla="*/ 0 h 26"/>
                <a:gd name="T64" fmla="*/ 9 w 14"/>
                <a:gd name="T65" fmla="*/ 0 h 26"/>
                <a:gd name="T66" fmla="*/ 7 w 14"/>
                <a:gd name="T67" fmla="*/ 3 h 26"/>
                <a:gd name="T68" fmla="*/ 7 w 14"/>
                <a:gd name="T69" fmla="*/ 1 h 26"/>
                <a:gd name="T70" fmla="*/ 7 w 14"/>
                <a:gd name="T71" fmla="*/ 0 h 26"/>
                <a:gd name="T72" fmla="*/ 7 w 14"/>
                <a:gd name="T73" fmla="*/ 0 h 26"/>
                <a:gd name="T74" fmla="*/ 7 w 14"/>
                <a:gd name="T75" fmla="*/ 0 h 26"/>
                <a:gd name="T76" fmla="*/ 6 w 14"/>
                <a:gd name="T77" fmla="*/ 0 h 26"/>
                <a:gd name="T78" fmla="*/ 6 w 14"/>
                <a:gd name="T79" fmla="*/ 0 h 26"/>
                <a:gd name="T80" fmla="*/ 6 w 14"/>
                <a:gd name="T81" fmla="*/ 0 h 26"/>
                <a:gd name="T82" fmla="*/ 6 w 14"/>
                <a:gd name="T83" fmla="*/ 1 h 26"/>
                <a:gd name="T84" fmla="*/ 6 w 14"/>
                <a:gd name="T85" fmla="*/ 3 h 26"/>
                <a:gd name="T86" fmla="*/ 5 w 14"/>
                <a:gd name="T87" fmla="*/ 0 h 26"/>
                <a:gd name="T88" fmla="*/ 5 w 14"/>
                <a:gd name="T89" fmla="*/ 0 h 26"/>
                <a:gd name="T90" fmla="*/ 5 w 14"/>
                <a:gd name="T91" fmla="*/ 0 h 26"/>
                <a:gd name="T92" fmla="*/ 4 w 14"/>
                <a:gd name="T93" fmla="*/ 0 h 26"/>
                <a:gd name="T94" fmla="*/ 2 w 14"/>
                <a:gd name="T95" fmla="*/ 1 h 26"/>
                <a:gd name="T96" fmla="*/ 0 w 14"/>
                <a:gd name="T97" fmla="*/ 7 h 26"/>
                <a:gd name="T98" fmla="*/ 0 w 14"/>
                <a:gd name="T99" fmla="*/ 12 h 26"/>
                <a:gd name="T100" fmla="*/ 1 w 14"/>
                <a:gd name="T101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" h="26">
                  <a:moveTo>
                    <a:pt x="1" y="13"/>
                  </a:moveTo>
                  <a:cubicBezTo>
                    <a:pt x="2" y="13"/>
                    <a:pt x="2" y="13"/>
                    <a:pt x="2" y="12"/>
                  </a:cubicBezTo>
                  <a:cubicBezTo>
                    <a:pt x="2" y="12"/>
                    <a:pt x="2" y="10"/>
                    <a:pt x="2" y="8"/>
                  </a:cubicBezTo>
                  <a:cubicBezTo>
                    <a:pt x="2" y="6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6" y="26"/>
                    <a:pt x="6" y="25"/>
                    <a:pt x="6" y="2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8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5"/>
                    <a:pt x="10" y="2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6"/>
                    <a:pt x="11" y="8"/>
                  </a:cubicBezTo>
                  <a:cubicBezTo>
                    <a:pt x="11" y="10"/>
                    <a:pt x="11" y="12"/>
                    <a:pt x="11" y="12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3"/>
                    <a:pt x="13" y="13"/>
                    <a:pt x="13" y="12"/>
                  </a:cubicBezTo>
                  <a:cubicBezTo>
                    <a:pt x="13" y="12"/>
                    <a:pt x="14" y="9"/>
                    <a:pt x="14" y="7"/>
                  </a:cubicBezTo>
                  <a:cubicBezTo>
                    <a:pt x="13" y="3"/>
                    <a:pt x="12" y="1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2"/>
                    <a:pt x="7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5" y="2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1"/>
                    <a:pt x="0" y="3"/>
                    <a:pt x="0" y="7"/>
                  </a:cubicBezTo>
                  <a:cubicBezTo>
                    <a:pt x="0" y="9"/>
                    <a:pt x="0" y="12"/>
                    <a:pt x="0" y="12"/>
                  </a:cubicBezTo>
                  <a:cubicBezTo>
                    <a:pt x="0" y="13"/>
                    <a:pt x="0" y="13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Freeform 75"/>
            <p:cNvSpPr>
              <a:spLocks/>
            </p:cNvSpPr>
            <p:nvPr/>
          </p:nvSpPr>
          <p:spPr bwMode="auto">
            <a:xfrm>
              <a:off x="3785" y="2115"/>
              <a:ext cx="18" cy="18"/>
            </a:xfrm>
            <a:custGeom>
              <a:avLst/>
              <a:gdLst>
                <a:gd name="T0" fmla="*/ 1 w 7"/>
                <a:gd name="T1" fmla="*/ 5 h 7"/>
                <a:gd name="T2" fmla="*/ 4 w 7"/>
                <a:gd name="T3" fmla="*/ 7 h 7"/>
                <a:gd name="T4" fmla="*/ 6 w 7"/>
                <a:gd name="T5" fmla="*/ 4 h 7"/>
                <a:gd name="T6" fmla="*/ 7 w 7"/>
                <a:gd name="T7" fmla="*/ 3 h 7"/>
                <a:gd name="T8" fmla="*/ 7 w 7"/>
                <a:gd name="T9" fmla="*/ 3 h 7"/>
                <a:gd name="T10" fmla="*/ 4 w 7"/>
                <a:gd name="T11" fmla="*/ 0 h 7"/>
                <a:gd name="T12" fmla="*/ 1 w 7"/>
                <a:gd name="T13" fmla="*/ 3 h 7"/>
                <a:gd name="T14" fmla="*/ 0 w 7"/>
                <a:gd name="T15" fmla="*/ 3 h 7"/>
                <a:gd name="T16" fmla="*/ 1 w 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1" y="6"/>
                    <a:pt x="2" y="7"/>
                    <a:pt x="4" y="7"/>
                  </a:cubicBezTo>
                  <a:cubicBezTo>
                    <a:pt x="5" y="7"/>
                    <a:pt x="6" y="6"/>
                    <a:pt x="6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1"/>
                    <a:pt x="5" y="0"/>
                    <a:pt x="4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4"/>
                    <a:pt x="1" y="4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4313431" y="3045470"/>
            <a:ext cx="3534658" cy="523220"/>
            <a:chOff x="4328671" y="3136613"/>
            <a:chExt cx="3534658" cy="523220"/>
          </a:xfrm>
        </p:grpSpPr>
        <p:sp>
          <p:nvSpPr>
            <p:cNvPr id="78" name="文本框 77"/>
            <p:cNvSpPr txBox="1"/>
            <p:nvPr/>
          </p:nvSpPr>
          <p:spPr>
            <a:xfrm>
              <a:off x="4328671" y="3136613"/>
              <a:ext cx="353465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prstClr val="black">
                      <a:lumMod val="65000"/>
                      <a:lumOff val="35000"/>
                    </a:prstClr>
                  </a:solidFill>
                  <a:effectLst>
                    <a:innerShdw blurRad="38100" dist="50800" dir="13500000">
                      <a:prstClr val="black">
                        <a:alpha val="60000"/>
                      </a:prstClr>
                    </a:innerShdw>
                  </a:effectLst>
                  <a:latin typeface="LiHei Pro" panose="020B0500000000000000" pitchFamily="34" charset="-122"/>
                  <a:ea typeface="LiHei Pro" panose="020B0500000000000000" pitchFamily="34" charset="-122"/>
                </a:rPr>
                <a:t>YOUR TITTLE HERE</a:t>
              </a:r>
              <a:endParaRPr lang="zh-CN" altLang="en-US" sz="2800" dirty="0">
                <a:solidFill>
                  <a:prstClr val="black">
                    <a:lumMod val="65000"/>
                    <a:lumOff val="35000"/>
                  </a:prstClr>
                </a:solidFill>
                <a:effectLst>
                  <a:innerShdw blurRad="38100" dist="50800" dir="13500000">
                    <a:prstClr val="black">
                      <a:alpha val="60000"/>
                    </a:prstClr>
                  </a:innerShdw>
                </a:effectLst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  <p:cxnSp>
          <p:nvCxnSpPr>
            <p:cNvPr id="79" name="直接连接符 78"/>
            <p:cNvCxnSpPr/>
            <p:nvPr/>
          </p:nvCxnSpPr>
          <p:spPr>
            <a:xfrm>
              <a:off x="4773580" y="3620741"/>
              <a:ext cx="2665595" cy="0"/>
            </a:xfrm>
            <a:prstGeom prst="line">
              <a:avLst/>
            </a:prstGeom>
            <a:ln w="2222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2" name="椭圆 81"/>
          <p:cNvSpPr/>
          <p:nvPr/>
        </p:nvSpPr>
        <p:spPr>
          <a:xfrm>
            <a:off x="3233290" y="5935244"/>
            <a:ext cx="5725420" cy="506234"/>
          </a:xfrm>
          <a:prstGeom prst="ellipse">
            <a:avLst/>
          </a:prstGeom>
          <a:gradFill flip="none" rotWithShape="1">
            <a:gsLst>
              <a:gs pos="100000">
                <a:schemeClr val="bg1">
                  <a:lumMod val="75000"/>
                  <a:alpha val="0"/>
                </a:schemeClr>
              </a:gs>
              <a:gs pos="0">
                <a:schemeClr val="tx1">
                  <a:alpha val="30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百分比对比关系图表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39986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任意多边形 32"/>
          <p:cNvSpPr/>
          <p:nvPr/>
        </p:nvSpPr>
        <p:spPr>
          <a:xfrm>
            <a:off x="4393453" y="1754796"/>
            <a:ext cx="3477073" cy="3477073"/>
          </a:xfrm>
          <a:custGeom>
            <a:avLst/>
            <a:gdLst>
              <a:gd name="connsiteX0" fmla="*/ 2111816 w 4223632"/>
              <a:gd name="connsiteY0" fmla="*/ 267709 h 4223632"/>
              <a:gd name="connsiteX1" fmla="*/ 267709 w 4223632"/>
              <a:gd name="connsiteY1" fmla="*/ 2111816 h 4223632"/>
              <a:gd name="connsiteX2" fmla="*/ 2111816 w 4223632"/>
              <a:gd name="connsiteY2" fmla="*/ 3955923 h 4223632"/>
              <a:gd name="connsiteX3" fmla="*/ 3955923 w 4223632"/>
              <a:gd name="connsiteY3" fmla="*/ 2111816 h 4223632"/>
              <a:gd name="connsiteX4" fmla="*/ 2111816 w 4223632"/>
              <a:gd name="connsiteY4" fmla="*/ 267709 h 4223632"/>
              <a:gd name="connsiteX5" fmla="*/ 2111816 w 4223632"/>
              <a:gd name="connsiteY5" fmla="*/ 0 h 4223632"/>
              <a:gd name="connsiteX6" fmla="*/ 4223632 w 4223632"/>
              <a:gd name="connsiteY6" fmla="*/ 2111816 h 4223632"/>
              <a:gd name="connsiteX7" fmla="*/ 2111816 w 4223632"/>
              <a:gd name="connsiteY7" fmla="*/ 4223632 h 4223632"/>
              <a:gd name="connsiteX8" fmla="*/ 0 w 4223632"/>
              <a:gd name="connsiteY8" fmla="*/ 2111816 h 4223632"/>
              <a:gd name="connsiteX9" fmla="*/ 2111816 w 4223632"/>
              <a:gd name="connsiteY9" fmla="*/ 0 h 4223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223632" h="4223632">
                <a:moveTo>
                  <a:pt x="2111816" y="267709"/>
                </a:moveTo>
                <a:cubicBezTo>
                  <a:pt x="1093344" y="267709"/>
                  <a:pt x="267709" y="1093344"/>
                  <a:pt x="267709" y="2111816"/>
                </a:cubicBezTo>
                <a:cubicBezTo>
                  <a:pt x="267709" y="3130288"/>
                  <a:pt x="1093344" y="3955923"/>
                  <a:pt x="2111816" y="3955923"/>
                </a:cubicBezTo>
                <a:cubicBezTo>
                  <a:pt x="3130288" y="3955923"/>
                  <a:pt x="3955923" y="3130288"/>
                  <a:pt x="3955923" y="2111816"/>
                </a:cubicBezTo>
                <a:cubicBezTo>
                  <a:pt x="3955923" y="1093344"/>
                  <a:pt x="3130288" y="267709"/>
                  <a:pt x="2111816" y="267709"/>
                </a:cubicBezTo>
                <a:close/>
                <a:moveTo>
                  <a:pt x="2111816" y="0"/>
                </a:moveTo>
                <a:cubicBezTo>
                  <a:pt x="3278140" y="0"/>
                  <a:pt x="4223632" y="945492"/>
                  <a:pt x="4223632" y="2111816"/>
                </a:cubicBezTo>
                <a:cubicBezTo>
                  <a:pt x="4223632" y="3278140"/>
                  <a:pt x="3278140" y="4223632"/>
                  <a:pt x="2111816" y="4223632"/>
                </a:cubicBezTo>
                <a:cubicBezTo>
                  <a:pt x="945492" y="4223632"/>
                  <a:pt x="0" y="3278140"/>
                  <a:pt x="0" y="2111816"/>
                </a:cubicBezTo>
                <a:cubicBezTo>
                  <a:pt x="0" y="945492"/>
                  <a:pt x="945492" y="0"/>
                  <a:pt x="2111816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>
            <a:innerShdw blurRad="76200" dist="50800" dir="13500000">
              <a:prstClr val="black">
                <a:alpha val="4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4" name="任意多边形 93"/>
          <p:cNvSpPr/>
          <p:nvPr/>
        </p:nvSpPr>
        <p:spPr>
          <a:xfrm>
            <a:off x="4943191" y="2339660"/>
            <a:ext cx="2352336" cy="2323662"/>
          </a:xfrm>
          <a:custGeom>
            <a:avLst/>
            <a:gdLst>
              <a:gd name="connsiteX0" fmla="*/ 2374973 w 4757647"/>
              <a:gd name="connsiteY0" fmla="*/ 0 h 4743226"/>
              <a:gd name="connsiteX1" fmla="*/ 4173714 w 4757647"/>
              <a:gd name="connsiteY1" fmla="*/ 822061 h 4743226"/>
              <a:gd name="connsiteX2" fmla="*/ 4277739 w 4757647"/>
              <a:gd name="connsiteY2" fmla="*/ 952822 h 4743226"/>
              <a:gd name="connsiteX3" fmla="*/ 4282358 w 4757647"/>
              <a:gd name="connsiteY3" fmla="*/ 951360 h 4743226"/>
              <a:gd name="connsiteX4" fmla="*/ 4300850 w 4757647"/>
              <a:gd name="connsiteY4" fmla="*/ 974606 h 4743226"/>
              <a:gd name="connsiteX5" fmla="*/ 4708119 w 4757647"/>
              <a:gd name="connsiteY5" fmla="*/ 1895475 h 4743226"/>
              <a:gd name="connsiteX6" fmla="*/ 4717082 w 4757647"/>
              <a:gd name="connsiteY6" fmla="*/ 1954202 h 4743226"/>
              <a:gd name="connsiteX7" fmla="*/ 4719203 w 4757647"/>
              <a:gd name="connsiteY7" fmla="*/ 1952935 h 4743226"/>
              <a:gd name="connsiteX8" fmla="*/ 4745365 w 4757647"/>
              <a:gd name="connsiteY8" fmla="*/ 2124356 h 4743226"/>
              <a:gd name="connsiteX9" fmla="*/ 4757647 w 4757647"/>
              <a:gd name="connsiteY9" fmla="*/ 2367577 h 4743226"/>
              <a:gd name="connsiteX10" fmla="*/ 4650700 w 4757647"/>
              <a:gd name="connsiteY10" fmla="*/ 3074967 h 4743226"/>
              <a:gd name="connsiteX11" fmla="*/ 4604608 w 4757647"/>
              <a:gd name="connsiteY11" fmla="*/ 3200901 h 4743226"/>
              <a:gd name="connsiteX12" fmla="*/ 4609798 w 4757647"/>
              <a:gd name="connsiteY12" fmla="*/ 3198442 h 4743226"/>
              <a:gd name="connsiteX13" fmla="*/ 4576160 w 4757647"/>
              <a:gd name="connsiteY13" fmla="*/ 3290347 h 4743226"/>
              <a:gd name="connsiteX14" fmla="*/ 2384276 w 4757647"/>
              <a:gd name="connsiteY14" fmla="*/ 4743226 h 4743226"/>
              <a:gd name="connsiteX15" fmla="*/ 192392 w 4757647"/>
              <a:gd name="connsiteY15" fmla="*/ 3290347 h 4743226"/>
              <a:gd name="connsiteX16" fmla="*/ 161303 w 4757647"/>
              <a:gd name="connsiteY16" fmla="*/ 3205408 h 4743226"/>
              <a:gd name="connsiteX17" fmla="*/ 153302 w 4757647"/>
              <a:gd name="connsiteY17" fmla="*/ 3201618 h 4743226"/>
              <a:gd name="connsiteX18" fmla="*/ 106947 w 4757647"/>
              <a:gd name="connsiteY18" fmla="*/ 3074967 h 4743226"/>
              <a:gd name="connsiteX19" fmla="*/ 0 w 4757647"/>
              <a:gd name="connsiteY19" fmla="*/ 2367577 h 4743226"/>
              <a:gd name="connsiteX20" fmla="*/ 12281 w 4757647"/>
              <a:gd name="connsiteY20" fmla="*/ 2124356 h 4743226"/>
              <a:gd name="connsiteX21" fmla="*/ 37193 w 4757647"/>
              <a:gd name="connsiteY21" fmla="*/ 1961128 h 4743226"/>
              <a:gd name="connsiteX22" fmla="*/ 37116 w 4757647"/>
              <a:gd name="connsiteY22" fmla="*/ 1961090 h 4743226"/>
              <a:gd name="connsiteX23" fmla="*/ 47129 w 4757647"/>
              <a:gd name="connsiteY23" fmla="*/ 1895475 h 4743226"/>
              <a:gd name="connsiteX24" fmla="*/ 454400 w 4757647"/>
              <a:gd name="connsiteY24" fmla="*/ 974606 h 4743226"/>
              <a:gd name="connsiteX25" fmla="*/ 472892 w 4757647"/>
              <a:gd name="connsiteY25" fmla="*/ 951360 h 4743226"/>
              <a:gd name="connsiteX26" fmla="*/ 473274 w 4757647"/>
              <a:gd name="connsiteY26" fmla="*/ 951481 h 4743226"/>
              <a:gd name="connsiteX27" fmla="*/ 576232 w 4757647"/>
              <a:gd name="connsiteY27" fmla="*/ 822061 h 4743226"/>
              <a:gd name="connsiteX28" fmla="*/ 2374973 w 4757647"/>
              <a:gd name="connsiteY28" fmla="*/ 0 h 47432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757647" h="4743226">
                <a:moveTo>
                  <a:pt x="2374973" y="0"/>
                </a:moveTo>
                <a:cubicBezTo>
                  <a:pt x="3093451" y="0"/>
                  <a:pt x="3737534" y="318523"/>
                  <a:pt x="4173714" y="822061"/>
                </a:cubicBezTo>
                <a:lnTo>
                  <a:pt x="4277739" y="952822"/>
                </a:lnTo>
                <a:lnTo>
                  <a:pt x="4282358" y="951360"/>
                </a:lnTo>
                <a:lnTo>
                  <a:pt x="4300850" y="974606"/>
                </a:lnTo>
                <a:cubicBezTo>
                  <a:pt x="4497482" y="1244209"/>
                  <a:pt x="4638802" y="1556728"/>
                  <a:pt x="4708119" y="1895475"/>
                </a:cubicBezTo>
                <a:lnTo>
                  <a:pt x="4717082" y="1954202"/>
                </a:lnTo>
                <a:lnTo>
                  <a:pt x="4719203" y="1952935"/>
                </a:lnTo>
                <a:lnTo>
                  <a:pt x="4745365" y="2124356"/>
                </a:lnTo>
                <a:cubicBezTo>
                  <a:pt x="4753487" y="2204325"/>
                  <a:pt x="4757647" y="2285465"/>
                  <a:pt x="4757647" y="2367577"/>
                </a:cubicBezTo>
                <a:cubicBezTo>
                  <a:pt x="4757647" y="2613912"/>
                  <a:pt x="4720205" y="2851503"/>
                  <a:pt x="4650700" y="3074967"/>
                </a:cubicBezTo>
                <a:lnTo>
                  <a:pt x="4604608" y="3200901"/>
                </a:lnTo>
                <a:lnTo>
                  <a:pt x="4609798" y="3198442"/>
                </a:lnTo>
                <a:lnTo>
                  <a:pt x="4576160" y="3290347"/>
                </a:lnTo>
                <a:cubicBezTo>
                  <a:pt x="4215035" y="4144143"/>
                  <a:pt x="3369617" y="4743226"/>
                  <a:pt x="2384276" y="4743226"/>
                </a:cubicBezTo>
                <a:cubicBezTo>
                  <a:pt x="1398935" y="4743226"/>
                  <a:pt x="553518" y="4144143"/>
                  <a:pt x="192392" y="3290347"/>
                </a:cubicBezTo>
                <a:lnTo>
                  <a:pt x="161303" y="3205408"/>
                </a:lnTo>
                <a:lnTo>
                  <a:pt x="153302" y="3201618"/>
                </a:lnTo>
                <a:lnTo>
                  <a:pt x="106947" y="3074967"/>
                </a:lnTo>
                <a:cubicBezTo>
                  <a:pt x="37443" y="2851503"/>
                  <a:pt x="0" y="2613912"/>
                  <a:pt x="0" y="2367577"/>
                </a:cubicBezTo>
                <a:cubicBezTo>
                  <a:pt x="0" y="2285465"/>
                  <a:pt x="4160" y="2204325"/>
                  <a:pt x="12281" y="2124356"/>
                </a:cubicBezTo>
                <a:lnTo>
                  <a:pt x="37193" y="1961128"/>
                </a:lnTo>
                <a:lnTo>
                  <a:pt x="37116" y="1961090"/>
                </a:lnTo>
                <a:lnTo>
                  <a:pt x="47129" y="1895475"/>
                </a:lnTo>
                <a:cubicBezTo>
                  <a:pt x="116447" y="1556728"/>
                  <a:pt x="257767" y="1244209"/>
                  <a:pt x="454400" y="974606"/>
                </a:cubicBezTo>
                <a:lnTo>
                  <a:pt x="472892" y="951360"/>
                </a:lnTo>
                <a:lnTo>
                  <a:pt x="473274" y="951481"/>
                </a:lnTo>
                <a:lnTo>
                  <a:pt x="576232" y="822061"/>
                </a:lnTo>
                <a:cubicBezTo>
                  <a:pt x="1012412" y="318523"/>
                  <a:pt x="1656495" y="0"/>
                  <a:pt x="2374973" y="0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95000"/>
                </a:schemeClr>
              </a:gs>
              <a:gs pos="100000">
                <a:srgbClr val="B2B2B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4" name="Group 35"/>
          <p:cNvGrpSpPr>
            <a:grpSpLocks noChangeAspect="1"/>
          </p:cNvGrpSpPr>
          <p:nvPr/>
        </p:nvGrpSpPr>
        <p:grpSpPr bwMode="auto">
          <a:xfrm>
            <a:off x="5065569" y="2362880"/>
            <a:ext cx="2173536" cy="2107672"/>
            <a:chOff x="3477" y="1809"/>
            <a:chExt cx="726" cy="704"/>
          </a:xfrm>
          <a:noFill/>
        </p:grpSpPr>
        <p:sp>
          <p:nvSpPr>
            <p:cNvPr id="36" name="Freeform 36"/>
            <p:cNvSpPr>
              <a:spLocks/>
            </p:cNvSpPr>
            <p:nvPr/>
          </p:nvSpPr>
          <p:spPr bwMode="auto">
            <a:xfrm>
              <a:off x="3928" y="1833"/>
              <a:ext cx="15" cy="12"/>
            </a:xfrm>
            <a:custGeom>
              <a:avLst/>
              <a:gdLst>
                <a:gd name="T0" fmla="*/ 5 w 6"/>
                <a:gd name="T1" fmla="*/ 0 h 5"/>
                <a:gd name="T2" fmla="*/ 0 w 6"/>
                <a:gd name="T3" fmla="*/ 0 h 5"/>
                <a:gd name="T4" fmla="*/ 0 w 6"/>
                <a:gd name="T5" fmla="*/ 3 h 5"/>
                <a:gd name="T6" fmla="*/ 0 w 6"/>
                <a:gd name="T7" fmla="*/ 4 h 5"/>
                <a:gd name="T8" fmla="*/ 0 w 6"/>
                <a:gd name="T9" fmla="*/ 5 h 5"/>
                <a:gd name="T10" fmla="*/ 1 w 6"/>
                <a:gd name="T11" fmla="*/ 5 h 5"/>
                <a:gd name="T12" fmla="*/ 5 w 6"/>
                <a:gd name="T13" fmla="*/ 5 h 5"/>
                <a:gd name="T14" fmla="*/ 6 w 6"/>
                <a:gd name="T15" fmla="*/ 5 h 5"/>
                <a:gd name="T16" fmla="*/ 6 w 6"/>
                <a:gd name="T17" fmla="*/ 5 h 5"/>
                <a:gd name="T18" fmla="*/ 6 w 6"/>
                <a:gd name="T19" fmla="*/ 5 h 5"/>
                <a:gd name="T20" fmla="*/ 6 w 6"/>
                <a:gd name="T21" fmla="*/ 4 h 5"/>
                <a:gd name="T22" fmla="*/ 6 w 6"/>
                <a:gd name="T23" fmla="*/ 3 h 5"/>
                <a:gd name="T24" fmla="*/ 6 w 6"/>
                <a:gd name="T25" fmla="*/ 3 h 5"/>
                <a:gd name="T26" fmla="*/ 5 w 6"/>
                <a:gd name="T27" fmla="*/ 2 h 5"/>
                <a:gd name="T28" fmla="*/ 5 w 6"/>
                <a:gd name="T29" fmla="*/ 2 h 5"/>
                <a:gd name="T30" fmla="*/ 5 w 6"/>
                <a:gd name="T31" fmla="*/ 1 h 5"/>
                <a:gd name="T32" fmla="*/ 5 w 6"/>
                <a:gd name="T3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" h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grpFill/>
            <a:ln w="15875">
              <a:solidFill>
                <a:schemeClr val="bg1">
                  <a:lumMod val="65000"/>
                </a:schemeClr>
              </a:solidFill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37"/>
            <p:cNvSpPr>
              <a:spLocks/>
            </p:cNvSpPr>
            <p:nvPr/>
          </p:nvSpPr>
          <p:spPr bwMode="auto">
            <a:xfrm>
              <a:off x="3928" y="1840"/>
              <a:ext cx="34" cy="33"/>
            </a:xfrm>
            <a:custGeom>
              <a:avLst/>
              <a:gdLst>
                <a:gd name="T0" fmla="*/ 7 w 14"/>
                <a:gd name="T1" fmla="*/ 0 h 14"/>
                <a:gd name="T2" fmla="*/ 6 w 14"/>
                <a:gd name="T3" fmla="*/ 0 h 14"/>
                <a:gd name="T4" fmla="*/ 6 w 14"/>
                <a:gd name="T5" fmla="*/ 1 h 14"/>
                <a:gd name="T6" fmla="*/ 6 w 14"/>
                <a:gd name="T7" fmla="*/ 2 h 14"/>
                <a:gd name="T8" fmla="*/ 6 w 14"/>
                <a:gd name="T9" fmla="*/ 2 h 14"/>
                <a:gd name="T10" fmla="*/ 6 w 14"/>
                <a:gd name="T11" fmla="*/ 2 h 14"/>
                <a:gd name="T12" fmla="*/ 5 w 14"/>
                <a:gd name="T13" fmla="*/ 3 h 14"/>
                <a:gd name="T14" fmla="*/ 5 w 14"/>
                <a:gd name="T15" fmla="*/ 3 h 14"/>
                <a:gd name="T16" fmla="*/ 4 w 14"/>
                <a:gd name="T17" fmla="*/ 3 h 14"/>
                <a:gd name="T18" fmla="*/ 4 w 14"/>
                <a:gd name="T19" fmla="*/ 3 h 14"/>
                <a:gd name="T20" fmla="*/ 3 w 14"/>
                <a:gd name="T21" fmla="*/ 3 h 14"/>
                <a:gd name="T22" fmla="*/ 3 w 14"/>
                <a:gd name="T23" fmla="*/ 4 h 14"/>
                <a:gd name="T24" fmla="*/ 3 w 14"/>
                <a:gd name="T25" fmla="*/ 4 h 14"/>
                <a:gd name="T26" fmla="*/ 3 w 14"/>
                <a:gd name="T27" fmla="*/ 4 h 14"/>
                <a:gd name="T28" fmla="*/ 3 w 14"/>
                <a:gd name="T29" fmla="*/ 4 h 14"/>
                <a:gd name="T30" fmla="*/ 2 w 14"/>
                <a:gd name="T31" fmla="*/ 4 h 14"/>
                <a:gd name="T32" fmla="*/ 1 w 14"/>
                <a:gd name="T33" fmla="*/ 4 h 14"/>
                <a:gd name="T34" fmla="*/ 0 w 14"/>
                <a:gd name="T35" fmla="*/ 5 h 14"/>
                <a:gd name="T36" fmla="*/ 0 w 14"/>
                <a:gd name="T37" fmla="*/ 6 h 14"/>
                <a:gd name="T38" fmla="*/ 0 w 14"/>
                <a:gd name="T39" fmla="*/ 6 h 14"/>
                <a:gd name="T40" fmla="*/ 0 w 14"/>
                <a:gd name="T41" fmla="*/ 9 h 14"/>
                <a:gd name="T42" fmla="*/ 1 w 14"/>
                <a:gd name="T43" fmla="*/ 9 h 14"/>
                <a:gd name="T44" fmla="*/ 1 w 14"/>
                <a:gd name="T45" fmla="*/ 9 h 14"/>
                <a:gd name="T46" fmla="*/ 1 w 14"/>
                <a:gd name="T47" fmla="*/ 9 h 14"/>
                <a:gd name="T48" fmla="*/ 1 w 14"/>
                <a:gd name="T49" fmla="*/ 9 h 14"/>
                <a:gd name="T50" fmla="*/ 1 w 14"/>
                <a:gd name="T51" fmla="*/ 11 h 14"/>
                <a:gd name="T52" fmla="*/ 2 w 14"/>
                <a:gd name="T53" fmla="*/ 11 h 14"/>
                <a:gd name="T54" fmla="*/ 3 w 14"/>
                <a:gd name="T55" fmla="*/ 11 h 14"/>
                <a:gd name="T56" fmla="*/ 3 w 14"/>
                <a:gd name="T57" fmla="*/ 11 h 14"/>
                <a:gd name="T58" fmla="*/ 3 w 14"/>
                <a:gd name="T59" fmla="*/ 11 h 14"/>
                <a:gd name="T60" fmla="*/ 3 w 14"/>
                <a:gd name="T61" fmla="*/ 13 h 14"/>
                <a:gd name="T62" fmla="*/ 5 w 14"/>
                <a:gd name="T63" fmla="*/ 13 h 14"/>
                <a:gd name="T64" fmla="*/ 6 w 14"/>
                <a:gd name="T65" fmla="*/ 14 h 14"/>
                <a:gd name="T66" fmla="*/ 7 w 14"/>
                <a:gd name="T67" fmla="*/ 14 h 14"/>
                <a:gd name="T68" fmla="*/ 9 w 14"/>
                <a:gd name="T69" fmla="*/ 13 h 14"/>
                <a:gd name="T70" fmla="*/ 10 w 14"/>
                <a:gd name="T71" fmla="*/ 13 h 14"/>
                <a:gd name="T72" fmla="*/ 10 w 14"/>
                <a:gd name="T73" fmla="*/ 12 h 14"/>
                <a:gd name="T74" fmla="*/ 11 w 14"/>
                <a:gd name="T75" fmla="*/ 12 h 14"/>
                <a:gd name="T76" fmla="*/ 12 w 14"/>
                <a:gd name="T77" fmla="*/ 12 h 14"/>
                <a:gd name="T78" fmla="*/ 13 w 14"/>
                <a:gd name="T79" fmla="*/ 8 h 14"/>
                <a:gd name="T80" fmla="*/ 13 w 14"/>
                <a:gd name="T81" fmla="*/ 7 h 14"/>
                <a:gd name="T82" fmla="*/ 12 w 14"/>
                <a:gd name="T83" fmla="*/ 5 h 14"/>
                <a:gd name="T84" fmla="*/ 12 w 14"/>
                <a:gd name="T85" fmla="*/ 5 h 14"/>
                <a:gd name="T86" fmla="*/ 12 w 14"/>
                <a:gd name="T87" fmla="*/ 5 h 14"/>
                <a:gd name="T88" fmla="*/ 13 w 14"/>
                <a:gd name="T89" fmla="*/ 4 h 14"/>
                <a:gd name="T90" fmla="*/ 13 w 14"/>
                <a:gd name="T91" fmla="*/ 2 h 14"/>
                <a:gd name="T92" fmla="*/ 13 w 14"/>
                <a:gd name="T93" fmla="*/ 2 h 14"/>
                <a:gd name="T94" fmla="*/ 12 w 14"/>
                <a:gd name="T95" fmla="*/ 2 h 14"/>
                <a:gd name="T96" fmla="*/ 12 w 14"/>
                <a:gd name="T97" fmla="*/ 1 h 14"/>
                <a:gd name="T98" fmla="*/ 11 w 14"/>
                <a:gd name="T99" fmla="*/ 1 h 14"/>
                <a:gd name="T100" fmla="*/ 8 w 14"/>
                <a:gd name="T101" fmla="*/ 0 h 14"/>
                <a:gd name="T102" fmla="*/ 8 w 14"/>
                <a:gd name="T103" fmla="*/ 0 h 14"/>
                <a:gd name="T104" fmla="*/ 7 w 14"/>
                <a:gd name="T105" fmla="*/ 0 h 14"/>
                <a:gd name="T106" fmla="*/ 7 w 14"/>
                <a:gd name="T107" fmla="*/ 0 h 14"/>
                <a:gd name="T108" fmla="*/ 7 w 14"/>
                <a:gd name="T10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" h="14">
                  <a:moveTo>
                    <a:pt x="7" y="0"/>
                  </a:moveTo>
                  <a:cubicBezTo>
                    <a:pt x="7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3"/>
                  </a:cubicBezTo>
                  <a:cubicBezTo>
                    <a:pt x="4" y="13"/>
                    <a:pt x="5" y="13"/>
                    <a:pt x="5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" y="14"/>
                    <a:pt x="9" y="13"/>
                    <a:pt x="9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3" y="11"/>
                    <a:pt x="14" y="9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6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5"/>
                    <a:pt x="13" y="5"/>
                    <a:pt x="13" y="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0" y="0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 w="15875">
              <a:solidFill>
                <a:schemeClr val="bg1">
                  <a:lumMod val="65000"/>
                </a:schemeClr>
              </a:solidFill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 38"/>
            <p:cNvSpPr>
              <a:spLocks/>
            </p:cNvSpPr>
            <p:nvPr/>
          </p:nvSpPr>
          <p:spPr bwMode="auto">
            <a:xfrm>
              <a:off x="3959" y="1847"/>
              <a:ext cx="22" cy="19"/>
            </a:xfrm>
            <a:custGeom>
              <a:avLst/>
              <a:gdLst>
                <a:gd name="T0" fmla="*/ 4 w 9"/>
                <a:gd name="T1" fmla="*/ 0 h 8"/>
                <a:gd name="T2" fmla="*/ 0 w 9"/>
                <a:gd name="T3" fmla="*/ 1 h 8"/>
                <a:gd name="T4" fmla="*/ 0 w 9"/>
                <a:gd name="T5" fmla="*/ 2 h 8"/>
                <a:gd name="T6" fmla="*/ 1 w 9"/>
                <a:gd name="T7" fmla="*/ 3 h 8"/>
                <a:gd name="T8" fmla="*/ 2 w 9"/>
                <a:gd name="T9" fmla="*/ 4 h 8"/>
                <a:gd name="T10" fmla="*/ 3 w 9"/>
                <a:gd name="T11" fmla="*/ 5 h 8"/>
                <a:gd name="T12" fmla="*/ 3 w 9"/>
                <a:gd name="T13" fmla="*/ 6 h 8"/>
                <a:gd name="T14" fmla="*/ 4 w 9"/>
                <a:gd name="T15" fmla="*/ 6 h 8"/>
                <a:gd name="T16" fmla="*/ 4 w 9"/>
                <a:gd name="T17" fmla="*/ 6 h 8"/>
                <a:gd name="T18" fmla="*/ 4 w 9"/>
                <a:gd name="T19" fmla="*/ 7 h 8"/>
                <a:gd name="T20" fmla="*/ 4 w 9"/>
                <a:gd name="T21" fmla="*/ 7 h 8"/>
                <a:gd name="T22" fmla="*/ 6 w 9"/>
                <a:gd name="T23" fmla="*/ 7 h 8"/>
                <a:gd name="T24" fmla="*/ 6 w 9"/>
                <a:gd name="T25" fmla="*/ 8 h 8"/>
                <a:gd name="T26" fmla="*/ 9 w 9"/>
                <a:gd name="T27" fmla="*/ 6 h 8"/>
                <a:gd name="T28" fmla="*/ 9 w 9"/>
                <a:gd name="T29" fmla="*/ 3 h 8"/>
                <a:gd name="T30" fmla="*/ 9 w 9"/>
                <a:gd name="T31" fmla="*/ 2 h 8"/>
                <a:gd name="T32" fmla="*/ 9 w 9"/>
                <a:gd name="T33" fmla="*/ 1 h 8"/>
                <a:gd name="T34" fmla="*/ 8 w 9"/>
                <a:gd name="T35" fmla="*/ 1 h 8"/>
                <a:gd name="T36" fmla="*/ 7 w 9"/>
                <a:gd name="T37" fmla="*/ 1 h 8"/>
                <a:gd name="T38" fmla="*/ 7 w 9"/>
                <a:gd name="T39" fmla="*/ 1 h 8"/>
                <a:gd name="T40" fmla="*/ 7 w 9"/>
                <a:gd name="T41" fmla="*/ 1 h 8"/>
                <a:gd name="T42" fmla="*/ 8 w 9"/>
                <a:gd name="T43" fmla="*/ 0 h 8"/>
                <a:gd name="T44" fmla="*/ 7 w 9"/>
                <a:gd name="T45" fmla="*/ 0 h 8"/>
                <a:gd name="T46" fmla="*/ 5 w 9"/>
                <a:gd name="T47" fmla="*/ 0 h 8"/>
                <a:gd name="T48" fmla="*/ 4 w 9"/>
                <a:gd name="T4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" h="8">
                  <a:moveTo>
                    <a:pt x="4" y="0"/>
                  </a:moveTo>
                  <a:cubicBezTo>
                    <a:pt x="3" y="0"/>
                    <a:pt x="1" y="0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5"/>
                    <a:pt x="3" y="5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8" y="7"/>
                    <a:pt x="9" y="6"/>
                  </a:cubicBezTo>
                  <a:cubicBezTo>
                    <a:pt x="9" y="5"/>
                    <a:pt x="9" y="4"/>
                    <a:pt x="9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</a:path>
              </a:pathLst>
            </a:custGeom>
            <a:grpFill/>
            <a:ln w="15875">
              <a:solidFill>
                <a:schemeClr val="bg1">
                  <a:lumMod val="65000"/>
                </a:schemeClr>
              </a:solidFill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39"/>
            <p:cNvSpPr>
              <a:spLocks/>
            </p:cNvSpPr>
            <p:nvPr/>
          </p:nvSpPr>
          <p:spPr bwMode="auto">
            <a:xfrm>
              <a:off x="3959" y="1864"/>
              <a:ext cx="22" cy="14"/>
            </a:xfrm>
            <a:custGeom>
              <a:avLst/>
              <a:gdLst>
                <a:gd name="T0" fmla="*/ 6 w 9"/>
                <a:gd name="T1" fmla="*/ 0 h 6"/>
                <a:gd name="T2" fmla="*/ 4 w 9"/>
                <a:gd name="T3" fmla="*/ 0 h 6"/>
                <a:gd name="T4" fmla="*/ 1 w 9"/>
                <a:gd name="T5" fmla="*/ 0 h 6"/>
                <a:gd name="T6" fmla="*/ 0 w 9"/>
                <a:gd name="T7" fmla="*/ 1 h 6"/>
                <a:gd name="T8" fmla="*/ 0 w 9"/>
                <a:gd name="T9" fmla="*/ 2 h 6"/>
                <a:gd name="T10" fmla="*/ 0 w 9"/>
                <a:gd name="T11" fmla="*/ 2 h 6"/>
                <a:gd name="T12" fmla="*/ 0 w 9"/>
                <a:gd name="T13" fmla="*/ 5 h 6"/>
                <a:gd name="T14" fmla="*/ 3 w 9"/>
                <a:gd name="T15" fmla="*/ 5 h 6"/>
                <a:gd name="T16" fmla="*/ 3 w 9"/>
                <a:gd name="T17" fmla="*/ 6 h 6"/>
                <a:gd name="T18" fmla="*/ 8 w 9"/>
                <a:gd name="T19" fmla="*/ 6 h 6"/>
                <a:gd name="T20" fmla="*/ 8 w 9"/>
                <a:gd name="T21" fmla="*/ 6 h 6"/>
                <a:gd name="T22" fmla="*/ 9 w 9"/>
                <a:gd name="T23" fmla="*/ 6 h 6"/>
                <a:gd name="T24" fmla="*/ 9 w 9"/>
                <a:gd name="T25" fmla="*/ 5 h 6"/>
                <a:gd name="T26" fmla="*/ 9 w 9"/>
                <a:gd name="T27" fmla="*/ 5 h 6"/>
                <a:gd name="T28" fmla="*/ 9 w 9"/>
                <a:gd name="T29" fmla="*/ 3 h 6"/>
                <a:gd name="T30" fmla="*/ 7 w 9"/>
                <a:gd name="T31" fmla="*/ 2 h 6"/>
                <a:gd name="T32" fmla="*/ 7 w 9"/>
                <a:gd name="T33" fmla="*/ 2 h 6"/>
                <a:gd name="T34" fmla="*/ 7 w 9"/>
                <a:gd name="T35" fmla="*/ 2 h 6"/>
                <a:gd name="T36" fmla="*/ 6 w 9"/>
                <a:gd name="T37" fmla="*/ 2 h 6"/>
                <a:gd name="T38" fmla="*/ 6 w 9"/>
                <a:gd name="T39" fmla="*/ 1 h 6"/>
                <a:gd name="T40" fmla="*/ 6 w 9"/>
                <a:gd name="T41" fmla="*/ 1 h 6"/>
                <a:gd name="T42" fmla="*/ 6 w 9"/>
                <a:gd name="T4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" h="6">
                  <a:moveTo>
                    <a:pt x="6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9" y="6"/>
                    <a:pt x="9" y="6"/>
                  </a:cubicBezTo>
                  <a:cubicBezTo>
                    <a:pt x="9" y="6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4"/>
                    <a:pt x="9" y="4"/>
                    <a:pt x="9" y="3"/>
                  </a:cubicBezTo>
                  <a:cubicBezTo>
                    <a:pt x="9" y="2"/>
                    <a:pt x="8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 w="15875">
              <a:solidFill>
                <a:schemeClr val="bg1">
                  <a:lumMod val="65000"/>
                </a:schemeClr>
              </a:solidFill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40"/>
            <p:cNvSpPr>
              <a:spLocks/>
            </p:cNvSpPr>
            <p:nvPr/>
          </p:nvSpPr>
          <p:spPr bwMode="auto">
            <a:xfrm>
              <a:off x="3764" y="1809"/>
              <a:ext cx="81" cy="57"/>
            </a:xfrm>
            <a:custGeom>
              <a:avLst/>
              <a:gdLst>
                <a:gd name="T0" fmla="*/ 14 w 34"/>
                <a:gd name="T1" fmla="*/ 1 h 24"/>
                <a:gd name="T2" fmla="*/ 2 w 34"/>
                <a:gd name="T3" fmla="*/ 2 h 24"/>
                <a:gd name="T4" fmla="*/ 2 w 34"/>
                <a:gd name="T5" fmla="*/ 5 h 24"/>
                <a:gd name="T6" fmla="*/ 4 w 34"/>
                <a:gd name="T7" fmla="*/ 6 h 24"/>
                <a:gd name="T8" fmla="*/ 4 w 34"/>
                <a:gd name="T9" fmla="*/ 9 h 24"/>
                <a:gd name="T10" fmla="*/ 4 w 34"/>
                <a:gd name="T11" fmla="*/ 12 h 24"/>
                <a:gd name="T12" fmla="*/ 3 w 34"/>
                <a:gd name="T13" fmla="*/ 13 h 24"/>
                <a:gd name="T14" fmla="*/ 0 w 34"/>
                <a:gd name="T15" fmla="*/ 15 h 24"/>
                <a:gd name="T16" fmla="*/ 0 w 34"/>
                <a:gd name="T17" fmla="*/ 18 h 24"/>
                <a:gd name="T18" fmla="*/ 2 w 34"/>
                <a:gd name="T19" fmla="*/ 20 h 24"/>
                <a:gd name="T20" fmla="*/ 5 w 34"/>
                <a:gd name="T21" fmla="*/ 24 h 24"/>
                <a:gd name="T22" fmla="*/ 11 w 34"/>
                <a:gd name="T23" fmla="*/ 24 h 24"/>
                <a:gd name="T24" fmla="*/ 13 w 34"/>
                <a:gd name="T25" fmla="*/ 22 h 24"/>
                <a:gd name="T26" fmla="*/ 14 w 34"/>
                <a:gd name="T27" fmla="*/ 19 h 24"/>
                <a:gd name="T28" fmla="*/ 15 w 34"/>
                <a:gd name="T29" fmla="*/ 18 h 24"/>
                <a:gd name="T30" fmla="*/ 16 w 34"/>
                <a:gd name="T31" fmla="*/ 18 h 24"/>
                <a:gd name="T32" fmla="*/ 17 w 34"/>
                <a:gd name="T33" fmla="*/ 18 h 24"/>
                <a:gd name="T34" fmla="*/ 21 w 34"/>
                <a:gd name="T35" fmla="*/ 17 h 24"/>
                <a:gd name="T36" fmla="*/ 21 w 34"/>
                <a:gd name="T37" fmla="*/ 16 h 24"/>
                <a:gd name="T38" fmla="*/ 22 w 34"/>
                <a:gd name="T39" fmla="*/ 16 h 24"/>
                <a:gd name="T40" fmla="*/ 25 w 34"/>
                <a:gd name="T41" fmla="*/ 14 h 24"/>
                <a:gd name="T42" fmla="*/ 28 w 34"/>
                <a:gd name="T43" fmla="*/ 14 h 24"/>
                <a:gd name="T44" fmla="*/ 29 w 34"/>
                <a:gd name="T45" fmla="*/ 12 h 24"/>
                <a:gd name="T46" fmla="*/ 29 w 34"/>
                <a:gd name="T47" fmla="*/ 12 h 24"/>
                <a:gd name="T48" fmla="*/ 31 w 34"/>
                <a:gd name="T49" fmla="*/ 11 h 24"/>
                <a:gd name="T50" fmla="*/ 31 w 34"/>
                <a:gd name="T51" fmla="*/ 9 h 24"/>
                <a:gd name="T52" fmla="*/ 31 w 34"/>
                <a:gd name="T53" fmla="*/ 7 h 24"/>
                <a:gd name="T54" fmla="*/ 33 w 34"/>
                <a:gd name="T55" fmla="*/ 5 h 24"/>
                <a:gd name="T56" fmla="*/ 34 w 34"/>
                <a:gd name="T57" fmla="*/ 3 h 24"/>
                <a:gd name="T58" fmla="*/ 34 w 34"/>
                <a:gd name="T59" fmla="*/ 2 h 24"/>
                <a:gd name="T60" fmla="*/ 32 w 34"/>
                <a:gd name="T61" fmla="*/ 0 h 24"/>
                <a:gd name="T62" fmla="*/ 27 w 34"/>
                <a:gd name="T6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4" h="24">
                  <a:moveTo>
                    <a:pt x="27" y="0"/>
                  </a:moveTo>
                  <a:cubicBezTo>
                    <a:pt x="23" y="0"/>
                    <a:pt x="18" y="0"/>
                    <a:pt x="14" y="1"/>
                  </a:cubicBezTo>
                  <a:cubicBezTo>
                    <a:pt x="10" y="1"/>
                    <a:pt x="6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4" y="6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10"/>
                    <a:pt x="5" y="11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3" y="12"/>
                    <a:pt x="3" y="12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2" y="14"/>
                    <a:pt x="2" y="14"/>
                    <a:pt x="1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9"/>
                    <a:pt x="1" y="19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3" y="21"/>
                    <a:pt x="4" y="22"/>
                    <a:pt x="5" y="23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3" y="24"/>
                    <a:pt x="13" y="23"/>
                    <a:pt x="13" y="22"/>
                  </a:cubicBezTo>
                  <a:cubicBezTo>
                    <a:pt x="13" y="22"/>
                    <a:pt x="14" y="21"/>
                    <a:pt x="14" y="21"/>
                  </a:cubicBezTo>
                  <a:cubicBezTo>
                    <a:pt x="14" y="20"/>
                    <a:pt x="14" y="20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5" y="19"/>
                    <a:pt x="15" y="19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8"/>
                    <a:pt x="15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20" y="18"/>
                    <a:pt x="21" y="18"/>
                    <a:pt x="21" y="17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2" y="16"/>
                    <a:pt x="22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3" y="16"/>
                    <a:pt x="23" y="16"/>
                    <a:pt x="24" y="15"/>
                  </a:cubicBezTo>
                  <a:cubicBezTo>
                    <a:pt x="24" y="15"/>
                    <a:pt x="25" y="14"/>
                    <a:pt x="25" y="14"/>
                  </a:cubicBezTo>
                  <a:cubicBezTo>
                    <a:pt x="25" y="14"/>
                    <a:pt x="26" y="14"/>
                    <a:pt x="26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9" y="14"/>
                    <a:pt x="29" y="13"/>
                    <a:pt x="29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12"/>
                    <a:pt x="31" y="12"/>
                    <a:pt x="31" y="11"/>
                  </a:cubicBezTo>
                  <a:cubicBezTo>
                    <a:pt x="32" y="11"/>
                    <a:pt x="32" y="10"/>
                    <a:pt x="31" y="10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8"/>
                    <a:pt x="31" y="7"/>
                    <a:pt x="31" y="7"/>
                  </a:cubicBezTo>
                  <a:cubicBezTo>
                    <a:pt x="31" y="6"/>
                    <a:pt x="31" y="6"/>
                    <a:pt x="32" y="5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4" y="5"/>
                    <a:pt x="34" y="3"/>
                    <a:pt x="34" y="3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4" y="1"/>
                    <a:pt x="34" y="1"/>
                    <a:pt x="33" y="1"/>
                  </a:cubicBezTo>
                  <a:cubicBezTo>
                    <a:pt x="33" y="0"/>
                    <a:pt x="33" y="0"/>
                    <a:pt x="32" y="0"/>
                  </a:cubicBezTo>
                  <a:cubicBezTo>
                    <a:pt x="32" y="0"/>
                    <a:pt x="31" y="0"/>
                    <a:pt x="31" y="0"/>
                  </a:cubicBezTo>
                  <a:cubicBezTo>
                    <a:pt x="29" y="0"/>
                    <a:pt x="28" y="0"/>
                    <a:pt x="27" y="0"/>
                  </a:cubicBezTo>
                </a:path>
              </a:pathLst>
            </a:custGeom>
            <a:grpFill/>
            <a:ln w="15875">
              <a:solidFill>
                <a:schemeClr val="bg1">
                  <a:lumMod val="65000"/>
                </a:schemeClr>
              </a:solidFill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 41"/>
            <p:cNvSpPr>
              <a:spLocks noEditPoints="1"/>
            </p:cNvSpPr>
            <p:nvPr/>
          </p:nvSpPr>
          <p:spPr bwMode="auto">
            <a:xfrm>
              <a:off x="3902" y="1838"/>
              <a:ext cx="301" cy="585"/>
            </a:xfrm>
            <a:custGeom>
              <a:avLst/>
              <a:gdLst>
                <a:gd name="T0" fmla="*/ 51 w 126"/>
                <a:gd name="T1" fmla="*/ 38 h 245"/>
                <a:gd name="T2" fmla="*/ 34 w 126"/>
                <a:gd name="T3" fmla="*/ 3 h 245"/>
                <a:gd name="T4" fmla="*/ 35 w 126"/>
                <a:gd name="T5" fmla="*/ 9 h 245"/>
                <a:gd name="T6" fmla="*/ 34 w 126"/>
                <a:gd name="T7" fmla="*/ 18 h 245"/>
                <a:gd name="T8" fmla="*/ 22 w 126"/>
                <a:gd name="T9" fmla="*/ 26 h 245"/>
                <a:gd name="T10" fmla="*/ 39 w 126"/>
                <a:gd name="T11" fmla="*/ 42 h 245"/>
                <a:gd name="T12" fmla="*/ 48 w 126"/>
                <a:gd name="T13" fmla="*/ 45 h 245"/>
                <a:gd name="T14" fmla="*/ 59 w 126"/>
                <a:gd name="T15" fmla="*/ 54 h 245"/>
                <a:gd name="T16" fmla="*/ 58 w 126"/>
                <a:gd name="T17" fmla="*/ 43 h 245"/>
                <a:gd name="T18" fmla="*/ 65 w 126"/>
                <a:gd name="T19" fmla="*/ 49 h 245"/>
                <a:gd name="T20" fmla="*/ 67 w 126"/>
                <a:gd name="T21" fmla="*/ 34 h 245"/>
                <a:gd name="T22" fmla="*/ 74 w 126"/>
                <a:gd name="T23" fmla="*/ 44 h 245"/>
                <a:gd name="T24" fmla="*/ 78 w 126"/>
                <a:gd name="T25" fmla="*/ 55 h 245"/>
                <a:gd name="T26" fmla="*/ 85 w 126"/>
                <a:gd name="T27" fmla="*/ 56 h 245"/>
                <a:gd name="T28" fmla="*/ 90 w 126"/>
                <a:gd name="T29" fmla="*/ 63 h 245"/>
                <a:gd name="T30" fmla="*/ 80 w 126"/>
                <a:gd name="T31" fmla="*/ 65 h 245"/>
                <a:gd name="T32" fmla="*/ 71 w 126"/>
                <a:gd name="T33" fmla="*/ 66 h 245"/>
                <a:gd name="T34" fmla="*/ 64 w 126"/>
                <a:gd name="T35" fmla="*/ 63 h 245"/>
                <a:gd name="T36" fmla="*/ 56 w 126"/>
                <a:gd name="T37" fmla="*/ 58 h 245"/>
                <a:gd name="T38" fmla="*/ 48 w 126"/>
                <a:gd name="T39" fmla="*/ 53 h 245"/>
                <a:gd name="T40" fmla="*/ 32 w 126"/>
                <a:gd name="T41" fmla="*/ 54 h 245"/>
                <a:gd name="T42" fmla="*/ 24 w 126"/>
                <a:gd name="T43" fmla="*/ 58 h 245"/>
                <a:gd name="T44" fmla="*/ 14 w 126"/>
                <a:gd name="T45" fmla="*/ 72 h 245"/>
                <a:gd name="T46" fmla="*/ 6 w 126"/>
                <a:gd name="T47" fmla="*/ 80 h 245"/>
                <a:gd name="T48" fmla="*/ 1 w 126"/>
                <a:gd name="T49" fmla="*/ 96 h 245"/>
                <a:gd name="T50" fmla="*/ 1 w 126"/>
                <a:gd name="T51" fmla="*/ 109 h 245"/>
                <a:gd name="T52" fmla="*/ 9 w 126"/>
                <a:gd name="T53" fmla="*/ 120 h 245"/>
                <a:gd name="T54" fmla="*/ 21 w 126"/>
                <a:gd name="T55" fmla="*/ 132 h 245"/>
                <a:gd name="T56" fmla="*/ 33 w 126"/>
                <a:gd name="T57" fmla="*/ 138 h 245"/>
                <a:gd name="T58" fmla="*/ 43 w 126"/>
                <a:gd name="T59" fmla="*/ 139 h 245"/>
                <a:gd name="T60" fmla="*/ 57 w 126"/>
                <a:gd name="T61" fmla="*/ 135 h 245"/>
                <a:gd name="T62" fmla="*/ 67 w 126"/>
                <a:gd name="T63" fmla="*/ 140 h 245"/>
                <a:gd name="T64" fmla="*/ 68 w 126"/>
                <a:gd name="T65" fmla="*/ 153 h 245"/>
                <a:gd name="T66" fmla="*/ 76 w 126"/>
                <a:gd name="T67" fmla="*/ 168 h 245"/>
                <a:gd name="T68" fmla="*/ 77 w 126"/>
                <a:gd name="T69" fmla="*/ 181 h 245"/>
                <a:gd name="T70" fmla="*/ 71 w 126"/>
                <a:gd name="T71" fmla="*/ 194 h 245"/>
                <a:gd name="T72" fmla="*/ 71 w 126"/>
                <a:gd name="T73" fmla="*/ 214 h 245"/>
                <a:gd name="T74" fmla="*/ 72 w 126"/>
                <a:gd name="T75" fmla="*/ 234 h 245"/>
                <a:gd name="T76" fmla="*/ 81 w 126"/>
                <a:gd name="T77" fmla="*/ 242 h 245"/>
                <a:gd name="T78" fmla="*/ 97 w 126"/>
                <a:gd name="T79" fmla="*/ 232 h 245"/>
                <a:gd name="T80" fmla="*/ 100 w 126"/>
                <a:gd name="T81" fmla="*/ 221 h 245"/>
                <a:gd name="T82" fmla="*/ 108 w 126"/>
                <a:gd name="T83" fmla="*/ 206 h 245"/>
                <a:gd name="T84" fmla="*/ 119 w 126"/>
                <a:gd name="T85" fmla="*/ 181 h 245"/>
                <a:gd name="T86" fmla="*/ 122 w 126"/>
                <a:gd name="T87" fmla="*/ 158 h 245"/>
                <a:gd name="T88" fmla="*/ 124 w 126"/>
                <a:gd name="T89" fmla="*/ 142 h 245"/>
                <a:gd name="T90" fmla="*/ 122 w 126"/>
                <a:gd name="T91" fmla="*/ 116 h 245"/>
                <a:gd name="T92" fmla="*/ 116 w 126"/>
                <a:gd name="T93" fmla="*/ 107 h 245"/>
                <a:gd name="T94" fmla="*/ 106 w 126"/>
                <a:gd name="T95" fmla="*/ 90 h 245"/>
                <a:gd name="T96" fmla="*/ 99 w 126"/>
                <a:gd name="T97" fmla="*/ 76 h 245"/>
                <a:gd name="T98" fmla="*/ 103 w 126"/>
                <a:gd name="T99" fmla="*/ 82 h 245"/>
                <a:gd name="T100" fmla="*/ 111 w 126"/>
                <a:gd name="T101" fmla="*/ 95 h 245"/>
                <a:gd name="T102" fmla="*/ 116 w 126"/>
                <a:gd name="T103" fmla="*/ 105 h 245"/>
                <a:gd name="T104" fmla="*/ 118 w 126"/>
                <a:gd name="T105" fmla="*/ 84 h 245"/>
                <a:gd name="T106" fmla="*/ 115 w 126"/>
                <a:gd name="T107" fmla="*/ 77 h 245"/>
                <a:gd name="T108" fmla="*/ 110 w 126"/>
                <a:gd name="T109" fmla="*/ 69 h 245"/>
                <a:gd name="T110" fmla="*/ 106 w 126"/>
                <a:gd name="T111" fmla="*/ 62 h 245"/>
                <a:gd name="T112" fmla="*/ 99 w 126"/>
                <a:gd name="T113" fmla="*/ 52 h 245"/>
                <a:gd name="T114" fmla="*/ 80 w 126"/>
                <a:gd name="T115" fmla="*/ 31 h 245"/>
                <a:gd name="T116" fmla="*/ 62 w 126"/>
                <a:gd name="T117" fmla="*/ 17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6" h="245">
                  <a:moveTo>
                    <a:pt x="49" y="38"/>
                  </a:moveTo>
                  <a:cubicBezTo>
                    <a:pt x="49" y="38"/>
                    <a:pt x="49" y="38"/>
                    <a:pt x="49" y="38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47" y="37"/>
                    <a:pt x="46" y="36"/>
                    <a:pt x="46" y="35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47" y="34"/>
                    <a:pt x="47" y="35"/>
                    <a:pt x="47" y="35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48" y="36"/>
                    <a:pt x="48" y="36"/>
                    <a:pt x="49" y="37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50" y="37"/>
                    <a:pt x="50" y="37"/>
                    <a:pt x="51" y="38"/>
                  </a:cubicBezTo>
                  <a:cubicBezTo>
                    <a:pt x="51" y="38"/>
                    <a:pt x="52" y="38"/>
                    <a:pt x="52" y="38"/>
                  </a:cubicBezTo>
                  <a:cubicBezTo>
                    <a:pt x="52" y="39"/>
                    <a:pt x="52" y="39"/>
                    <a:pt x="52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2" y="40"/>
                    <a:pt x="52" y="40"/>
                    <a:pt x="52" y="40"/>
                  </a:cubicBezTo>
                  <a:cubicBezTo>
                    <a:pt x="52" y="40"/>
                    <a:pt x="52" y="40"/>
                    <a:pt x="52" y="40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51" y="38"/>
                    <a:pt x="51" y="38"/>
                    <a:pt x="51" y="38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49" y="38"/>
                    <a:pt x="49" y="38"/>
                    <a:pt x="49" y="38"/>
                  </a:cubicBezTo>
                  <a:moveTo>
                    <a:pt x="34" y="0"/>
                  </a:moveTo>
                  <a:cubicBezTo>
                    <a:pt x="34" y="3"/>
                    <a:pt x="34" y="3"/>
                    <a:pt x="34" y="3"/>
                  </a:cubicBezTo>
                  <a:cubicBezTo>
                    <a:pt x="34" y="4"/>
                    <a:pt x="34" y="4"/>
                    <a:pt x="35" y="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5" y="6"/>
                    <a:pt x="35" y="6"/>
                    <a:pt x="36" y="7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3"/>
                    <a:pt x="35" y="14"/>
                    <a:pt x="36" y="14"/>
                  </a:cubicBezTo>
                  <a:cubicBezTo>
                    <a:pt x="37" y="15"/>
                    <a:pt x="37" y="15"/>
                    <a:pt x="38" y="15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16"/>
                    <a:pt x="38" y="17"/>
                    <a:pt x="39" y="17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3" y="18"/>
                    <a:pt x="33" y="19"/>
                    <a:pt x="32" y="19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8" y="20"/>
                    <a:pt x="28" y="20"/>
                    <a:pt x="28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6" y="21"/>
                    <a:pt x="25" y="21"/>
                    <a:pt x="24" y="22"/>
                  </a:cubicBezTo>
                  <a:cubicBezTo>
                    <a:pt x="24" y="23"/>
                    <a:pt x="23" y="23"/>
                    <a:pt x="23" y="24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2" y="25"/>
                    <a:pt x="22" y="26"/>
                    <a:pt x="22" y="26"/>
                  </a:cubicBezTo>
                  <a:cubicBezTo>
                    <a:pt x="21" y="26"/>
                    <a:pt x="21" y="27"/>
                    <a:pt x="20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1" y="31"/>
                    <a:pt x="23" y="33"/>
                    <a:pt x="25" y="34"/>
                  </a:cubicBezTo>
                  <a:cubicBezTo>
                    <a:pt x="25" y="35"/>
                    <a:pt x="26" y="36"/>
                    <a:pt x="27" y="36"/>
                  </a:cubicBezTo>
                  <a:cubicBezTo>
                    <a:pt x="29" y="39"/>
                    <a:pt x="31" y="42"/>
                    <a:pt x="31" y="45"/>
                  </a:cubicBezTo>
                  <a:cubicBezTo>
                    <a:pt x="31" y="46"/>
                    <a:pt x="31" y="46"/>
                    <a:pt x="31" y="46"/>
                  </a:cubicBezTo>
                  <a:cubicBezTo>
                    <a:pt x="32" y="46"/>
                    <a:pt x="32" y="46"/>
                    <a:pt x="32" y="46"/>
                  </a:cubicBezTo>
                  <a:cubicBezTo>
                    <a:pt x="34" y="46"/>
                    <a:pt x="34" y="44"/>
                    <a:pt x="34" y="43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9" y="42"/>
                    <a:pt x="40" y="42"/>
                    <a:pt x="40" y="41"/>
                  </a:cubicBezTo>
                  <a:cubicBezTo>
                    <a:pt x="40" y="41"/>
                    <a:pt x="41" y="40"/>
                    <a:pt x="41" y="40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42" y="40"/>
                    <a:pt x="42" y="40"/>
                    <a:pt x="42" y="41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43" y="41"/>
                    <a:pt x="43" y="42"/>
                    <a:pt x="44" y="42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45" y="42"/>
                    <a:pt x="45" y="42"/>
                    <a:pt x="46" y="42"/>
                  </a:cubicBezTo>
                  <a:cubicBezTo>
                    <a:pt x="46" y="42"/>
                    <a:pt x="46" y="43"/>
                    <a:pt x="46" y="43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47" y="44"/>
                    <a:pt x="47" y="45"/>
                    <a:pt x="48" y="45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49" y="46"/>
                    <a:pt x="49" y="46"/>
                    <a:pt x="49" y="46"/>
                  </a:cubicBezTo>
                  <a:cubicBezTo>
                    <a:pt x="51" y="46"/>
                    <a:pt x="51" y="46"/>
                    <a:pt x="51" y="46"/>
                  </a:cubicBezTo>
                  <a:cubicBezTo>
                    <a:pt x="52" y="46"/>
                    <a:pt x="52" y="46"/>
                    <a:pt x="53" y="47"/>
                  </a:cubicBezTo>
                  <a:cubicBezTo>
                    <a:pt x="54" y="47"/>
                    <a:pt x="54" y="48"/>
                    <a:pt x="54" y="48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5" y="53"/>
                    <a:pt x="55" y="53"/>
                    <a:pt x="55" y="53"/>
                  </a:cubicBezTo>
                  <a:cubicBezTo>
                    <a:pt x="55" y="53"/>
                    <a:pt x="55" y="53"/>
                    <a:pt x="55" y="53"/>
                  </a:cubicBezTo>
                  <a:cubicBezTo>
                    <a:pt x="55" y="53"/>
                    <a:pt x="55" y="53"/>
                    <a:pt x="55" y="53"/>
                  </a:cubicBezTo>
                  <a:cubicBezTo>
                    <a:pt x="55" y="53"/>
                    <a:pt x="55" y="53"/>
                    <a:pt x="55" y="53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9" y="55"/>
                    <a:pt x="59" y="55"/>
                    <a:pt x="59" y="55"/>
                  </a:cubicBezTo>
                  <a:cubicBezTo>
                    <a:pt x="59" y="54"/>
                    <a:pt x="59" y="54"/>
                    <a:pt x="59" y="54"/>
                  </a:cubicBezTo>
                  <a:cubicBezTo>
                    <a:pt x="59" y="53"/>
                    <a:pt x="59" y="53"/>
                    <a:pt x="59" y="53"/>
                  </a:cubicBezTo>
                  <a:cubicBezTo>
                    <a:pt x="59" y="53"/>
                    <a:pt x="59" y="53"/>
                    <a:pt x="59" y="53"/>
                  </a:cubicBezTo>
                  <a:cubicBezTo>
                    <a:pt x="60" y="52"/>
                    <a:pt x="60" y="52"/>
                    <a:pt x="60" y="51"/>
                  </a:cubicBezTo>
                  <a:cubicBezTo>
                    <a:pt x="60" y="51"/>
                    <a:pt x="60" y="51"/>
                    <a:pt x="60" y="51"/>
                  </a:cubicBezTo>
                  <a:cubicBezTo>
                    <a:pt x="60" y="45"/>
                    <a:pt x="60" y="45"/>
                    <a:pt x="60" y="45"/>
                  </a:cubicBezTo>
                  <a:cubicBezTo>
                    <a:pt x="60" y="44"/>
                    <a:pt x="59" y="44"/>
                    <a:pt x="59" y="44"/>
                  </a:cubicBezTo>
                  <a:cubicBezTo>
                    <a:pt x="59" y="44"/>
                    <a:pt x="59" y="44"/>
                    <a:pt x="59" y="44"/>
                  </a:cubicBezTo>
                  <a:cubicBezTo>
                    <a:pt x="58" y="43"/>
                    <a:pt x="57" y="43"/>
                    <a:pt x="56" y="42"/>
                  </a:cubicBezTo>
                  <a:cubicBezTo>
                    <a:pt x="57" y="42"/>
                    <a:pt x="57" y="42"/>
                    <a:pt x="57" y="42"/>
                  </a:cubicBezTo>
                  <a:cubicBezTo>
                    <a:pt x="57" y="42"/>
                    <a:pt x="57" y="42"/>
                    <a:pt x="57" y="42"/>
                  </a:cubicBezTo>
                  <a:cubicBezTo>
                    <a:pt x="58" y="42"/>
                    <a:pt x="58" y="42"/>
                    <a:pt x="58" y="42"/>
                  </a:cubicBezTo>
                  <a:cubicBezTo>
                    <a:pt x="58" y="42"/>
                    <a:pt x="58" y="42"/>
                    <a:pt x="58" y="42"/>
                  </a:cubicBezTo>
                  <a:cubicBezTo>
                    <a:pt x="58" y="42"/>
                    <a:pt x="58" y="42"/>
                    <a:pt x="58" y="42"/>
                  </a:cubicBezTo>
                  <a:cubicBezTo>
                    <a:pt x="58" y="43"/>
                    <a:pt x="58" y="43"/>
                    <a:pt x="58" y="43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60" y="43"/>
                    <a:pt x="60" y="43"/>
                    <a:pt x="60" y="43"/>
                  </a:cubicBezTo>
                  <a:cubicBezTo>
                    <a:pt x="60" y="43"/>
                    <a:pt x="60" y="43"/>
                    <a:pt x="60" y="43"/>
                  </a:cubicBezTo>
                  <a:cubicBezTo>
                    <a:pt x="61" y="43"/>
                    <a:pt x="61" y="43"/>
                    <a:pt x="61" y="43"/>
                  </a:cubicBezTo>
                  <a:cubicBezTo>
                    <a:pt x="61" y="43"/>
                    <a:pt x="61" y="43"/>
                    <a:pt x="61" y="43"/>
                  </a:cubicBezTo>
                  <a:cubicBezTo>
                    <a:pt x="61" y="43"/>
                    <a:pt x="61" y="43"/>
                    <a:pt x="61" y="43"/>
                  </a:cubicBezTo>
                  <a:cubicBezTo>
                    <a:pt x="61" y="44"/>
                    <a:pt x="61" y="44"/>
                    <a:pt x="61" y="44"/>
                  </a:cubicBezTo>
                  <a:cubicBezTo>
                    <a:pt x="61" y="45"/>
                    <a:pt x="62" y="46"/>
                    <a:pt x="62" y="46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4" y="48"/>
                    <a:pt x="64" y="48"/>
                    <a:pt x="64" y="48"/>
                  </a:cubicBezTo>
                  <a:cubicBezTo>
                    <a:pt x="65" y="48"/>
                    <a:pt x="65" y="48"/>
                    <a:pt x="65" y="49"/>
                  </a:cubicBezTo>
                  <a:cubicBezTo>
                    <a:pt x="65" y="49"/>
                    <a:pt x="65" y="49"/>
                    <a:pt x="65" y="49"/>
                  </a:cubicBezTo>
                  <a:cubicBezTo>
                    <a:pt x="65" y="49"/>
                    <a:pt x="65" y="49"/>
                    <a:pt x="65" y="49"/>
                  </a:cubicBezTo>
                  <a:cubicBezTo>
                    <a:pt x="66" y="50"/>
                    <a:pt x="66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67" y="50"/>
                    <a:pt x="68" y="50"/>
                    <a:pt x="69" y="49"/>
                  </a:cubicBezTo>
                  <a:cubicBezTo>
                    <a:pt x="69" y="49"/>
                    <a:pt x="69" y="49"/>
                    <a:pt x="69" y="48"/>
                  </a:cubicBezTo>
                  <a:cubicBezTo>
                    <a:pt x="69" y="48"/>
                    <a:pt x="69" y="48"/>
                    <a:pt x="69" y="48"/>
                  </a:cubicBezTo>
                  <a:cubicBezTo>
                    <a:pt x="70" y="47"/>
                    <a:pt x="70" y="46"/>
                    <a:pt x="70" y="44"/>
                  </a:cubicBezTo>
                  <a:cubicBezTo>
                    <a:pt x="70" y="42"/>
                    <a:pt x="69" y="40"/>
                    <a:pt x="67" y="38"/>
                  </a:cubicBezTo>
                  <a:cubicBezTo>
                    <a:pt x="67" y="38"/>
                    <a:pt x="67" y="38"/>
                    <a:pt x="67" y="38"/>
                  </a:cubicBezTo>
                  <a:cubicBezTo>
                    <a:pt x="67" y="37"/>
                    <a:pt x="66" y="37"/>
                    <a:pt x="66" y="36"/>
                  </a:cubicBezTo>
                  <a:cubicBezTo>
                    <a:pt x="66" y="36"/>
                    <a:pt x="66" y="36"/>
                    <a:pt x="66" y="36"/>
                  </a:cubicBezTo>
                  <a:cubicBezTo>
                    <a:pt x="66" y="36"/>
                    <a:pt x="66" y="35"/>
                    <a:pt x="66" y="35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68" y="34"/>
                    <a:pt x="69" y="35"/>
                    <a:pt x="70" y="35"/>
                  </a:cubicBezTo>
                  <a:cubicBezTo>
                    <a:pt x="71" y="36"/>
                    <a:pt x="71" y="36"/>
                    <a:pt x="72" y="36"/>
                  </a:cubicBezTo>
                  <a:cubicBezTo>
                    <a:pt x="73" y="37"/>
                    <a:pt x="73" y="37"/>
                    <a:pt x="73" y="37"/>
                  </a:cubicBezTo>
                  <a:cubicBezTo>
                    <a:pt x="73" y="37"/>
                    <a:pt x="74" y="37"/>
                    <a:pt x="74" y="37"/>
                  </a:cubicBezTo>
                  <a:cubicBezTo>
                    <a:pt x="74" y="37"/>
                    <a:pt x="74" y="37"/>
                    <a:pt x="74" y="37"/>
                  </a:cubicBezTo>
                  <a:cubicBezTo>
                    <a:pt x="74" y="38"/>
                    <a:pt x="74" y="39"/>
                    <a:pt x="75" y="39"/>
                  </a:cubicBezTo>
                  <a:cubicBezTo>
                    <a:pt x="76" y="39"/>
                    <a:pt x="76" y="39"/>
                    <a:pt x="76" y="39"/>
                  </a:cubicBezTo>
                  <a:cubicBezTo>
                    <a:pt x="76" y="40"/>
                    <a:pt x="77" y="40"/>
                    <a:pt x="78" y="41"/>
                  </a:cubicBezTo>
                  <a:cubicBezTo>
                    <a:pt x="78" y="42"/>
                    <a:pt x="78" y="42"/>
                    <a:pt x="78" y="42"/>
                  </a:cubicBezTo>
                  <a:cubicBezTo>
                    <a:pt x="78" y="42"/>
                    <a:pt x="78" y="42"/>
                    <a:pt x="79" y="43"/>
                  </a:cubicBezTo>
                  <a:cubicBezTo>
                    <a:pt x="76" y="43"/>
                    <a:pt x="76" y="43"/>
                    <a:pt x="76" y="43"/>
                  </a:cubicBezTo>
                  <a:cubicBezTo>
                    <a:pt x="75" y="43"/>
                    <a:pt x="74" y="43"/>
                    <a:pt x="74" y="44"/>
                  </a:cubicBezTo>
                  <a:cubicBezTo>
                    <a:pt x="74" y="44"/>
                    <a:pt x="74" y="44"/>
                    <a:pt x="74" y="44"/>
                  </a:cubicBezTo>
                  <a:cubicBezTo>
                    <a:pt x="74" y="44"/>
                    <a:pt x="74" y="44"/>
                    <a:pt x="74" y="44"/>
                  </a:cubicBezTo>
                  <a:cubicBezTo>
                    <a:pt x="74" y="44"/>
                    <a:pt x="74" y="44"/>
                    <a:pt x="74" y="44"/>
                  </a:cubicBezTo>
                  <a:cubicBezTo>
                    <a:pt x="74" y="44"/>
                    <a:pt x="74" y="44"/>
                    <a:pt x="74" y="44"/>
                  </a:cubicBezTo>
                  <a:cubicBezTo>
                    <a:pt x="73" y="44"/>
                    <a:pt x="73" y="44"/>
                    <a:pt x="73" y="44"/>
                  </a:cubicBezTo>
                  <a:cubicBezTo>
                    <a:pt x="73" y="45"/>
                    <a:pt x="73" y="45"/>
                    <a:pt x="73" y="45"/>
                  </a:cubicBezTo>
                  <a:cubicBezTo>
                    <a:pt x="73" y="46"/>
                    <a:pt x="73" y="48"/>
                    <a:pt x="74" y="49"/>
                  </a:cubicBezTo>
                  <a:cubicBezTo>
                    <a:pt x="74" y="49"/>
                    <a:pt x="74" y="49"/>
                    <a:pt x="74" y="49"/>
                  </a:cubicBezTo>
                  <a:cubicBezTo>
                    <a:pt x="74" y="50"/>
                    <a:pt x="74" y="50"/>
                    <a:pt x="75" y="50"/>
                  </a:cubicBezTo>
                  <a:cubicBezTo>
                    <a:pt x="76" y="50"/>
                    <a:pt x="76" y="50"/>
                    <a:pt x="76" y="50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6" y="51"/>
                    <a:pt x="76" y="53"/>
                    <a:pt x="77" y="53"/>
                  </a:cubicBezTo>
                  <a:cubicBezTo>
                    <a:pt x="78" y="53"/>
                    <a:pt x="78" y="53"/>
                    <a:pt x="78" y="53"/>
                  </a:cubicBezTo>
                  <a:cubicBezTo>
                    <a:pt x="78" y="53"/>
                    <a:pt x="78" y="53"/>
                    <a:pt x="78" y="53"/>
                  </a:cubicBezTo>
                  <a:cubicBezTo>
                    <a:pt x="78" y="53"/>
                    <a:pt x="78" y="53"/>
                    <a:pt x="78" y="53"/>
                  </a:cubicBezTo>
                  <a:cubicBezTo>
                    <a:pt x="78" y="55"/>
                    <a:pt x="78" y="55"/>
                    <a:pt x="78" y="55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80" y="55"/>
                    <a:pt x="80" y="55"/>
                    <a:pt x="81" y="55"/>
                  </a:cubicBezTo>
                  <a:cubicBezTo>
                    <a:pt x="81" y="56"/>
                    <a:pt x="82" y="56"/>
                    <a:pt x="83" y="56"/>
                  </a:cubicBezTo>
                  <a:cubicBezTo>
                    <a:pt x="84" y="56"/>
                    <a:pt x="84" y="56"/>
                    <a:pt x="84" y="56"/>
                  </a:cubicBezTo>
                  <a:cubicBezTo>
                    <a:pt x="85" y="56"/>
                    <a:pt x="85" y="56"/>
                    <a:pt x="85" y="56"/>
                  </a:cubicBezTo>
                  <a:cubicBezTo>
                    <a:pt x="85" y="55"/>
                    <a:pt x="85" y="55"/>
                    <a:pt x="85" y="55"/>
                  </a:cubicBezTo>
                  <a:cubicBezTo>
                    <a:pt x="85" y="55"/>
                    <a:pt x="85" y="55"/>
                    <a:pt x="85" y="55"/>
                  </a:cubicBezTo>
                  <a:cubicBezTo>
                    <a:pt x="85" y="55"/>
                    <a:pt x="85" y="55"/>
                    <a:pt x="85" y="55"/>
                  </a:cubicBezTo>
                  <a:cubicBezTo>
                    <a:pt x="85" y="55"/>
                    <a:pt x="85" y="55"/>
                    <a:pt x="85" y="55"/>
                  </a:cubicBezTo>
                  <a:cubicBezTo>
                    <a:pt x="85" y="55"/>
                    <a:pt x="85" y="55"/>
                    <a:pt x="85" y="55"/>
                  </a:cubicBezTo>
                  <a:cubicBezTo>
                    <a:pt x="85" y="55"/>
                    <a:pt x="85" y="55"/>
                    <a:pt x="85" y="55"/>
                  </a:cubicBezTo>
                  <a:cubicBezTo>
                    <a:pt x="85" y="55"/>
                    <a:pt x="86" y="55"/>
                    <a:pt x="86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5" y="56"/>
                    <a:pt x="85" y="56"/>
                    <a:pt x="85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7" y="59"/>
                    <a:pt x="87" y="60"/>
                    <a:pt x="88" y="60"/>
                  </a:cubicBezTo>
                  <a:cubicBezTo>
                    <a:pt x="88" y="60"/>
                    <a:pt x="88" y="60"/>
                    <a:pt x="88" y="60"/>
                  </a:cubicBezTo>
                  <a:cubicBezTo>
                    <a:pt x="88" y="60"/>
                    <a:pt x="88" y="60"/>
                    <a:pt x="88" y="60"/>
                  </a:cubicBezTo>
                  <a:cubicBezTo>
                    <a:pt x="88" y="62"/>
                    <a:pt x="88" y="62"/>
                    <a:pt x="88" y="62"/>
                  </a:cubicBezTo>
                  <a:cubicBezTo>
                    <a:pt x="88" y="62"/>
                    <a:pt x="88" y="62"/>
                    <a:pt x="88" y="62"/>
                  </a:cubicBezTo>
                  <a:cubicBezTo>
                    <a:pt x="88" y="63"/>
                    <a:pt x="88" y="63"/>
                    <a:pt x="88" y="63"/>
                  </a:cubicBezTo>
                  <a:cubicBezTo>
                    <a:pt x="89" y="63"/>
                    <a:pt x="89" y="63"/>
                    <a:pt x="89" y="63"/>
                  </a:cubicBezTo>
                  <a:cubicBezTo>
                    <a:pt x="90" y="63"/>
                    <a:pt x="90" y="63"/>
                    <a:pt x="90" y="63"/>
                  </a:cubicBezTo>
                  <a:cubicBezTo>
                    <a:pt x="90" y="65"/>
                    <a:pt x="90" y="65"/>
                    <a:pt x="90" y="65"/>
                  </a:cubicBezTo>
                  <a:cubicBezTo>
                    <a:pt x="90" y="65"/>
                    <a:pt x="90" y="65"/>
                    <a:pt x="90" y="65"/>
                  </a:cubicBezTo>
                  <a:cubicBezTo>
                    <a:pt x="90" y="66"/>
                    <a:pt x="89" y="66"/>
                    <a:pt x="89" y="66"/>
                  </a:cubicBezTo>
                  <a:cubicBezTo>
                    <a:pt x="88" y="66"/>
                    <a:pt x="88" y="66"/>
                    <a:pt x="88" y="66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7" y="67"/>
                    <a:pt x="87" y="67"/>
                    <a:pt x="87" y="67"/>
                  </a:cubicBezTo>
                  <a:cubicBezTo>
                    <a:pt x="87" y="67"/>
                    <a:pt x="86" y="67"/>
                    <a:pt x="86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5" y="66"/>
                    <a:pt x="85" y="66"/>
                    <a:pt x="85" y="66"/>
                  </a:cubicBezTo>
                  <a:cubicBezTo>
                    <a:pt x="84" y="66"/>
                    <a:pt x="83" y="66"/>
                    <a:pt x="83" y="66"/>
                  </a:cubicBezTo>
                  <a:cubicBezTo>
                    <a:pt x="82" y="66"/>
                    <a:pt x="82" y="66"/>
                    <a:pt x="82" y="66"/>
                  </a:cubicBezTo>
                  <a:cubicBezTo>
                    <a:pt x="81" y="66"/>
                    <a:pt x="81" y="66"/>
                    <a:pt x="81" y="66"/>
                  </a:cubicBezTo>
                  <a:cubicBezTo>
                    <a:pt x="80" y="66"/>
                    <a:pt x="80" y="66"/>
                    <a:pt x="80" y="66"/>
                  </a:cubicBezTo>
                  <a:cubicBezTo>
                    <a:pt x="80" y="65"/>
                    <a:pt x="80" y="65"/>
                    <a:pt x="80" y="65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79" y="64"/>
                    <a:pt x="79" y="64"/>
                    <a:pt x="78" y="64"/>
                  </a:cubicBezTo>
                  <a:cubicBezTo>
                    <a:pt x="78" y="63"/>
                    <a:pt x="77" y="63"/>
                    <a:pt x="77" y="63"/>
                  </a:cubicBezTo>
                  <a:cubicBezTo>
                    <a:pt x="76" y="63"/>
                    <a:pt x="76" y="63"/>
                    <a:pt x="76" y="63"/>
                  </a:cubicBezTo>
                  <a:cubicBezTo>
                    <a:pt x="76" y="64"/>
                    <a:pt x="76" y="64"/>
                    <a:pt x="76" y="64"/>
                  </a:cubicBezTo>
                  <a:cubicBezTo>
                    <a:pt x="76" y="65"/>
                    <a:pt x="76" y="66"/>
                    <a:pt x="75" y="67"/>
                  </a:cubicBezTo>
                  <a:cubicBezTo>
                    <a:pt x="75" y="67"/>
                    <a:pt x="75" y="67"/>
                    <a:pt x="74" y="67"/>
                  </a:cubicBezTo>
                  <a:cubicBezTo>
                    <a:pt x="74" y="67"/>
                    <a:pt x="74" y="67"/>
                    <a:pt x="74" y="67"/>
                  </a:cubicBezTo>
                  <a:cubicBezTo>
                    <a:pt x="73" y="67"/>
                    <a:pt x="73" y="67"/>
                    <a:pt x="73" y="67"/>
                  </a:cubicBezTo>
                  <a:cubicBezTo>
                    <a:pt x="73" y="67"/>
                    <a:pt x="73" y="67"/>
                    <a:pt x="73" y="67"/>
                  </a:cubicBezTo>
                  <a:cubicBezTo>
                    <a:pt x="72" y="67"/>
                    <a:pt x="72" y="67"/>
                    <a:pt x="72" y="67"/>
                  </a:cubicBezTo>
                  <a:cubicBezTo>
                    <a:pt x="72" y="66"/>
                    <a:pt x="72" y="66"/>
                    <a:pt x="72" y="66"/>
                  </a:cubicBezTo>
                  <a:cubicBezTo>
                    <a:pt x="71" y="66"/>
                    <a:pt x="71" y="66"/>
                    <a:pt x="71" y="66"/>
                  </a:cubicBezTo>
                  <a:cubicBezTo>
                    <a:pt x="70" y="66"/>
                    <a:pt x="70" y="66"/>
                    <a:pt x="70" y="66"/>
                  </a:cubicBezTo>
                  <a:cubicBezTo>
                    <a:pt x="70" y="66"/>
                    <a:pt x="70" y="66"/>
                    <a:pt x="70" y="66"/>
                  </a:cubicBezTo>
                  <a:cubicBezTo>
                    <a:pt x="69" y="66"/>
                    <a:pt x="69" y="66"/>
                    <a:pt x="69" y="66"/>
                  </a:cubicBezTo>
                  <a:cubicBezTo>
                    <a:pt x="69" y="66"/>
                    <a:pt x="69" y="66"/>
                    <a:pt x="69" y="66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8" y="64"/>
                    <a:pt x="68" y="64"/>
                    <a:pt x="68" y="64"/>
                  </a:cubicBezTo>
                  <a:cubicBezTo>
                    <a:pt x="68" y="64"/>
                    <a:pt x="67" y="64"/>
                    <a:pt x="67" y="64"/>
                  </a:cubicBezTo>
                  <a:cubicBezTo>
                    <a:pt x="67" y="64"/>
                    <a:pt x="67" y="64"/>
                    <a:pt x="67" y="64"/>
                  </a:cubicBezTo>
                  <a:cubicBezTo>
                    <a:pt x="67" y="64"/>
                    <a:pt x="67" y="64"/>
                    <a:pt x="67" y="64"/>
                  </a:cubicBezTo>
                  <a:cubicBezTo>
                    <a:pt x="68" y="63"/>
                    <a:pt x="68" y="63"/>
                    <a:pt x="68" y="63"/>
                  </a:cubicBezTo>
                  <a:cubicBezTo>
                    <a:pt x="66" y="63"/>
                    <a:pt x="66" y="63"/>
                    <a:pt x="66" y="63"/>
                  </a:cubicBezTo>
                  <a:cubicBezTo>
                    <a:pt x="66" y="63"/>
                    <a:pt x="66" y="63"/>
                    <a:pt x="66" y="63"/>
                  </a:cubicBezTo>
                  <a:cubicBezTo>
                    <a:pt x="65" y="63"/>
                    <a:pt x="65" y="63"/>
                    <a:pt x="64" y="63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3" y="62"/>
                    <a:pt x="63" y="62"/>
                    <a:pt x="63" y="62"/>
                  </a:cubicBezTo>
                  <a:cubicBezTo>
                    <a:pt x="63" y="61"/>
                    <a:pt x="63" y="61"/>
                    <a:pt x="63" y="61"/>
                  </a:cubicBezTo>
                  <a:cubicBezTo>
                    <a:pt x="62" y="61"/>
                    <a:pt x="62" y="61"/>
                    <a:pt x="62" y="61"/>
                  </a:cubicBezTo>
                  <a:cubicBezTo>
                    <a:pt x="61" y="61"/>
                    <a:pt x="61" y="61"/>
                    <a:pt x="61" y="61"/>
                  </a:cubicBezTo>
                  <a:cubicBezTo>
                    <a:pt x="61" y="61"/>
                    <a:pt x="60" y="61"/>
                    <a:pt x="60" y="61"/>
                  </a:cubicBezTo>
                  <a:cubicBezTo>
                    <a:pt x="59" y="61"/>
                    <a:pt x="59" y="61"/>
                    <a:pt x="58" y="61"/>
                  </a:cubicBezTo>
                  <a:cubicBezTo>
                    <a:pt x="58" y="61"/>
                    <a:pt x="58" y="61"/>
                    <a:pt x="58" y="61"/>
                  </a:cubicBezTo>
                  <a:cubicBezTo>
                    <a:pt x="57" y="61"/>
                    <a:pt x="57" y="61"/>
                    <a:pt x="57" y="61"/>
                  </a:cubicBezTo>
                  <a:cubicBezTo>
                    <a:pt x="57" y="61"/>
                    <a:pt x="57" y="60"/>
                    <a:pt x="57" y="60"/>
                  </a:cubicBezTo>
                  <a:cubicBezTo>
                    <a:pt x="58" y="59"/>
                    <a:pt x="58" y="59"/>
                    <a:pt x="58" y="59"/>
                  </a:cubicBezTo>
                  <a:cubicBezTo>
                    <a:pt x="56" y="58"/>
                    <a:pt x="56" y="58"/>
                    <a:pt x="56" y="58"/>
                  </a:cubicBezTo>
                  <a:cubicBezTo>
                    <a:pt x="56" y="58"/>
                    <a:pt x="56" y="58"/>
                    <a:pt x="56" y="58"/>
                  </a:cubicBezTo>
                  <a:cubicBezTo>
                    <a:pt x="56" y="58"/>
                    <a:pt x="56" y="58"/>
                    <a:pt x="56" y="58"/>
                  </a:cubicBezTo>
                  <a:cubicBezTo>
                    <a:pt x="56" y="58"/>
                    <a:pt x="56" y="58"/>
                    <a:pt x="56" y="58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54" y="56"/>
                    <a:pt x="54" y="56"/>
                    <a:pt x="54" y="56"/>
                  </a:cubicBezTo>
                  <a:cubicBezTo>
                    <a:pt x="54" y="55"/>
                    <a:pt x="54" y="55"/>
                    <a:pt x="54" y="55"/>
                  </a:cubicBezTo>
                  <a:cubicBezTo>
                    <a:pt x="55" y="55"/>
                    <a:pt x="55" y="54"/>
                    <a:pt x="54" y="54"/>
                  </a:cubicBezTo>
                  <a:cubicBezTo>
                    <a:pt x="54" y="53"/>
                    <a:pt x="53" y="53"/>
                    <a:pt x="52" y="53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52" y="51"/>
                    <a:pt x="52" y="51"/>
                    <a:pt x="52" y="51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49" y="51"/>
                    <a:pt x="48" y="52"/>
                    <a:pt x="48" y="53"/>
                  </a:cubicBezTo>
                  <a:cubicBezTo>
                    <a:pt x="47" y="54"/>
                    <a:pt x="47" y="54"/>
                    <a:pt x="46" y="54"/>
                  </a:cubicBezTo>
                  <a:cubicBezTo>
                    <a:pt x="46" y="54"/>
                    <a:pt x="46" y="54"/>
                    <a:pt x="46" y="54"/>
                  </a:cubicBezTo>
                  <a:cubicBezTo>
                    <a:pt x="46" y="54"/>
                    <a:pt x="45" y="54"/>
                    <a:pt x="44" y="54"/>
                  </a:cubicBezTo>
                  <a:cubicBezTo>
                    <a:pt x="44" y="53"/>
                    <a:pt x="43" y="53"/>
                    <a:pt x="43" y="53"/>
                  </a:cubicBezTo>
                  <a:cubicBezTo>
                    <a:pt x="41" y="53"/>
                    <a:pt x="40" y="53"/>
                    <a:pt x="39" y="53"/>
                  </a:cubicBezTo>
                  <a:cubicBezTo>
                    <a:pt x="39" y="53"/>
                    <a:pt x="38" y="53"/>
                    <a:pt x="38" y="53"/>
                  </a:cubicBezTo>
                  <a:cubicBezTo>
                    <a:pt x="37" y="53"/>
                    <a:pt x="37" y="53"/>
                    <a:pt x="36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4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2" y="54"/>
                    <a:pt x="32" y="54"/>
                    <a:pt x="32" y="54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2" y="56"/>
                    <a:pt x="31" y="56"/>
                  </a:cubicBezTo>
                  <a:cubicBezTo>
                    <a:pt x="31" y="56"/>
                    <a:pt x="30" y="56"/>
                    <a:pt x="30" y="56"/>
                  </a:cubicBezTo>
                  <a:cubicBezTo>
                    <a:pt x="29" y="56"/>
                    <a:pt x="29" y="56"/>
                    <a:pt x="29" y="56"/>
                  </a:cubicBezTo>
                  <a:cubicBezTo>
                    <a:pt x="29" y="55"/>
                    <a:pt x="28" y="55"/>
                    <a:pt x="27" y="55"/>
                  </a:cubicBezTo>
                  <a:cubicBezTo>
                    <a:pt x="27" y="55"/>
                    <a:pt x="27" y="55"/>
                    <a:pt x="26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6"/>
                    <a:pt x="25" y="56"/>
                    <a:pt x="24" y="57"/>
                  </a:cubicBezTo>
                  <a:cubicBezTo>
                    <a:pt x="24" y="57"/>
                    <a:pt x="24" y="57"/>
                    <a:pt x="24" y="58"/>
                  </a:cubicBezTo>
                  <a:cubicBezTo>
                    <a:pt x="24" y="58"/>
                    <a:pt x="24" y="58"/>
                    <a:pt x="24" y="58"/>
                  </a:cubicBezTo>
                  <a:cubicBezTo>
                    <a:pt x="24" y="58"/>
                    <a:pt x="24" y="58"/>
                    <a:pt x="24" y="58"/>
                  </a:cubicBezTo>
                  <a:cubicBezTo>
                    <a:pt x="23" y="60"/>
                    <a:pt x="22" y="60"/>
                    <a:pt x="21" y="60"/>
                  </a:cubicBezTo>
                  <a:cubicBezTo>
                    <a:pt x="20" y="60"/>
                    <a:pt x="20" y="60"/>
                    <a:pt x="20" y="61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19" y="61"/>
                    <a:pt x="19" y="61"/>
                    <a:pt x="19" y="61"/>
                  </a:cubicBezTo>
                  <a:cubicBezTo>
                    <a:pt x="19" y="61"/>
                    <a:pt x="19" y="61"/>
                    <a:pt x="19" y="61"/>
                  </a:cubicBezTo>
                  <a:cubicBezTo>
                    <a:pt x="19" y="61"/>
                    <a:pt x="19" y="61"/>
                    <a:pt x="19" y="61"/>
                  </a:cubicBezTo>
                  <a:cubicBezTo>
                    <a:pt x="18" y="61"/>
                    <a:pt x="18" y="61"/>
                    <a:pt x="18" y="61"/>
                  </a:cubicBezTo>
                  <a:cubicBezTo>
                    <a:pt x="17" y="62"/>
                    <a:pt x="17" y="64"/>
                    <a:pt x="17" y="65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6"/>
                    <a:pt x="16" y="67"/>
                    <a:pt x="16" y="67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6" y="70"/>
                    <a:pt x="16" y="71"/>
                    <a:pt x="15" y="71"/>
                  </a:cubicBezTo>
                  <a:cubicBezTo>
                    <a:pt x="15" y="72"/>
                    <a:pt x="14" y="72"/>
                    <a:pt x="14" y="72"/>
                  </a:cubicBezTo>
                  <a:cubicBezTo>
                    <a:pt x="13" y="72"/>
                    <a:pt x="13" y="72"/>
                    <a:pt x="13" y="72"/>
                  </a:cubicBezTo>
                  <a:cubicBezTo>
                    <a:pt x="13" y="72"/>
                    <a:pt x="13" y="72"/>
                    <a:pt x="13" y="72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1" y="71"/>
                    <a:pt x="11" y="72"/>
                    <a:pt x="11" y="72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3"/>
                    <a:pt x="8" y="73"/>
                    <a:pt x="8" y="73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7" y="75"/>
                    <a:pt x="7" y="77"/>
                    <a:pt x="7" y="78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6" y="79"/>
                    <a:pt x="6" y="80"/>
                    <a:pt x="6" y="80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5" y="80"/>
                    <a:pt x="5" y="80"/>
                    <a:pt x="5" y="80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4"/>
                    <a:pt x="5" y="85"/>
                    <a:pt x="4" y="85"/>
                  </a:cubicBezTo>
                  <a:cubicBezTo>
                    <a:pt x="3" y="86"/>
                    <a:pt x="3" y="86"/>
                    <a:pt x="3" y="86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" y="87"/>
                    <a:pt x="2" y="87"/>
                    <a:pt x="2" y="87"/>
                  </a:cubicBezTo>
                  <a:cubicBezTo>
                    <a:pt x="2" y="87"/>
                    <a:pt x="2" y="88"/>
                    <a:pt x="2" y="88"/>
                  </a:cubicBezTo>
                  <a:cubicBezTo>
                    <a:pt x="2" y="89"/>
                    <a:pt x="2" y="89"/>
                    <a:pt x="1" y="90"/>
                  </a:cubicBezTo>
                  <a:cubicBezTo>
                    <a:pt x="1" y="90"/>
                    <a:pt x="1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5"/>
                    <a:pt x="0" y="96"/>
                  </a:cubicBezTo>
                  <a:cubicBezTo>
                    <a:pt x="1" y="96"/>
                    <a:pt x="1" y="96"/>
                    <a:pt x="1" y="96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1" y="97"/>
                    <a:pt x="1" y="98"/>
                    <a:pt x="2" y="98"/>
                  </a:cubicBezTo>
                  <a:cubicBezTo>
                    <a:pt x="2" y="98"/>
                    <a:pt x="2" y="98"/>
                    <a:pt x="2" y="98"/>
                  </a:cubicBezTo>
                  <a:cubicBezTo>
                    <a:pt x="2" y="98"/>
                    <a:pt x="2" y="98"/>
                    <a:pt x="2" y="98"/>
                  </a:cubicBezTo>
                  <a:cubicBezTo>
                    <a:pt x="2" y="99"/>
                    <a:pt x="2" y="99"/>
                    <a:pt x="2" y="99"/>
                  </a:cubicBezTo>
                  <a:cubicBezTo>
                    <a:pt x="2" y="99"/>
                    <a:pt x="2" y="99"/>
                    <a:pt x="2" y="99"/>
                  </a:cubicBezTo>
                  <a:cubicBezTo>
                    <a:pt x="2" y="100"/>
                    <a:pt x="3" y="100"/>
                    <a:pt x="4" y="101"/>
                  </a:cubicBezTo>
                  <a:cubicBezTo>
                    <a:pt x="4" y="101"/>
                    <a:pt x="4" y="101"/>
                    <a:pt x="4" y="101"/>
                  </a:cubicBezTo>
                  <a:cubicBezTo>
                    <a:pt x="4" y="101"/>
                    <a:pt x="4" y="101"/>
                    <a:pt x="4" y="101"/>
                  </a:cubicBezTo>
                  <a:cubicBezTo>
                    <a:pt x="4" y="101"/>
                    <a:pt x="4" y="102"/>
                    <a:pt x="4" y="102"/>
                  </a:cubicBezTo>
                  <a:cubicBezTo>
                    <a:pt x="4" y="103"/>
                    <a:pt x="4" y="103"/>
                    <a:pt x="4" y="103"/>
                  </a:cubicBezTo>
                  <a:cubicBezTo>
                    <a:pt x="4" y="104"/>
                    <a:pt x="4" y="105"/>
                    <a:pt x="3" y="106"/>
                  </a:cubicBezTo>
                  <a:cubicBezTo>
                    <a:pt x="3" y="106"/>
                    <a:pt x="3" y="107"/>
                    <a:pt x="2" y="107"/>
                  </a:cubicBezTo>
                  <a:cubicBezTo>
                    <a:pt x="2" y="108"/>
                    <a:pt x="1" y="108"/>
                    <a:pt x="1" y="109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2" y="112"/>
                    <a:pt x="2" y="112"/>
                    <a:pt x="2" y="112"/>
                  </a:cubicBezTo>
                  <a:cubicBezTo>
                    <a:pt x="2" y="112"/>
                    <a:pt x="2" y="112"/>
                    <a:pt x="2" y="112"/>
                  </a:cubicBezTo>
                  <a:cubicBezTo>
                    <a:pt x="2" y="112"/>
                    <a:pt x="2" y="113"/>
                    <a:pt x="3" y="113"/>
                  </a:cubicBezTo>
                  <a:cubicBezTo>
                    <a:pt x="4" y="114"/>
                    <a:pt x="4" y="114"/>
                    <a:pt x="4" y="114"/>
                  </a:cubicBezTo>
                  <a:cubicBezTo>
                    <a:pt x="4" y="114"/>
                    <a:pt x="4" y="115"/>
                    <a:pt x="5" y="116"/>
                  </a:cubicBezTo>
                  <a:cubicBezTo>
                    <a:pt x="5" y="116"/>
                    <a:pt x="5" y="116"/>
                    <a:pt x="5" y="116"/>
                  </a:cubicBezTo>
                  <a:cubicBezTo>
                    <a:pt x="5" y="117"/>
                    <a:pt x="5" y="117"/>
                    <a:pt x="6" y="118"/>
                  </a:cubicBezTo>
                  <a:cubicBezTo>
                    <a:pt x="6" y="118"/>
                    <a:pt x="7" y="118"/>
                    <a:pt x="7" y="118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8" y="119"/>
                    <a:pt x="9" y="120"/>
                    <a:pt x="9" y="120"/>
                  </a:cubicBezTo>
                  <a:cubicBezTo>
                    <a:pt x="11" y="121"/>
                    <a:pt x="11" y="123"/>
                    <a:pt x="11" y="125"/>
                  </a:cubicBezTo>
                  <a:cubicBezTo>
                    <a:pt x="11" y="125"/>
                    <a:pt x="11" y="125"/>
                    <a:pt x="11" y="125"/>
                  </a:cubicBezTo>
                  <a:cubicBezTo>
                    <a:pt x="11" y="126"/>
                    <a:pt x="11" y="129"/>
                    <a:pt x="13" y="129"/>
                  </a:cubicBezTo>
                  <a:cubicBezTo>
                    <a:pt x="13" y="129"/>
                    <a:pt x="13" y="129"/>
                    <a:pt x="13" y="129"/>
                  </a:cubicBezTo>
                  <a:cubicBezTo>
                    <a:pt x="14" y="129"/>
                    <a:pt x="14" y="129"/>
                    <a:pt x="14" y="129"/>
                  </a:cubicBezTo>
                  <a:cubicBezTo>
                    <a:pt x="14" y="129"/>
                    <a:pt x="14" y="129"/>
                    <a:pt x="14" y="129"/>
                  </a:cubicBezTo>
                  <a:cubicBezTo>
                    <a:pt x="14" y="131"/>
                    <a:pt x="14" y="131"/>
                    <a:pt x="14" y="131"/>
                  </a:cubicBezTo>
                  <a:cubicBezTo>
                    <a:pt x="15" y="131"/>
                    <a:pt x="15" y="131"/>
                    <a:pt x="15" y="131"/>
                  </a:cubicBezTo>
                  <a:cubicBezTo>
                    <a:pt x="16" y="131"/>
                    <a:pt x="16" y="131"/>
                    <a:pt x="16" y="131"/>
                  </a:cubicBezTo>
                  <a:cubicBezTo>
                    <a:pt x="18" y="131"/>
                    <a:pt x="18" y="131"/>
                    <a:pt x="18" y="131"/>
                  </a:cubicBezTo>
                  <a:cubicBezTo>
                    <a:pt x="18" y="131"/>
                    <a:pt x="18" y="132"/>
                    <a:pt x="20" y="132"/>
                  </a:cubicBezTo>
                  <a:cubicBezTo>
                    <a:pt x="20" y="132"/>
                    <a:pt x="20" y="132"/>
                    <a:pt x="20" y="132"/>
                  </a:cubicBezTo>
                  <a:cubicBezTo>
                    <a:pt x="20" y="132"/>
                    <a:pt x="20" y="132"/>
                    <a:pt x="20" y="132"/>
                  </a:cubicBezTo>
                  <a:cubicBezTo>
                    <a:pt x="21" y="132"/>
                    <a:pt x="21" y="132"/>
                    <a:pt x="21" y="132"/>
                  </a:cubicBezTo>
                  <a:cubicBezTo>
                    <a:pt x="21" y="132"/>
                    <a:pt x="21" y="132"/>
                    <a:pt x="21" y="132"/>
                  </a:cubicBezTo>
                  <a:cubicBezTo>
                    <a:pt x="21" y="132"/>
                    <a:pt x="21" y="132"/>
                    <a:pt x="21" y="132"/>
                  </a:cubicBezTo>
                  <a:cubicBezTo>
                    <a:pt x="21" y="133"/>
                    <a:pt x="21" y="134"/>
                    <a:pt x="22" y="134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22" y="135"/>
                    <a:pt x="23" y="136"/>
                    <a:pt x="24" y="136"/>
                  </a:cubicBezTo>
                  <a:cubicBezTo>
                    <a:pt x="25" y="136"/>
                    <a:pt x="26" y="137"/>
                    <a:pt x="26" y="137"/>
                  </a:cubicBezTo>
                  <a:cubicBezTo>
                    <a:pt x="27" y="138"/>
                    <a:pt x="27" y="138"/>
                    <a:pt x="27" y="138"/>
                  </a:cubicBezTo>
                  <a:cubicBezTo>
                    <a:pt x="27" y="138"/>
                    <a:pt x="27" y="138"/>
                    <a:pt x="27" y="138"/>
                  </a:cubicBezTo>
                  <a:cubicBezTo>
                    <a:pt x="27" y="139"/>
                    <a:pt x="28" y="139"/>
                    <a:pt x="28" y="139"/>
                  </a:cubicBezTo>
                  <a:cubicBezTo>
                    <a:pt x="30" y="139"/>
                    <a:pt x="30" y="139"/>
                    <a:pt x="30" y="139"/>
                  </a:cubicBezTo>
                  <a:cubicBezTo>
                    <a:pt x="30" y="138"/>
                    <a:pt x="30" y="138"/>
                    <a:pt x="30" y="138"/>
                  </a:cubicBezTo>
                  <a:cubicBezTo>
                    <a:pt x="30" y="138"/>
                    <a:pt x="30" y="138"/>
                    <a:pt x="30" y="138"/>
                  </a:cubicBezTo>
                  <a:cubicBezTo>
                    <a:pt x="31" y="138"/>
                    <a:pt x="31" y="138"/>
                    <a:pt x="32" y="138"/>
                  </a:cubicBezTo>
                  <a:cubicBezTo>
                    <a:pt x="33" y="138"/>
                    <a:pt x="33" y="138"/>
                    <a:pt x="33" y="138"/>
                  </a:cubicBezTo>
                  <a:cubicBezTo>
                    <a:pt x="33" y="137"/>
                    <a:pt x="33" y="137"/>
                    <a:pt x="33" y="137"/>
                  </a:cubicBezTo>
                  <a:cubicBezTo>
                    <a:pt x="33" y="137"/>
                    <a:pt x="33" y="137"/>
                    <a:pt x="33" y="137"/>
                  </a:cubicBezTo>
                  <a:cubicBezTo>
                    <a:pt x="33" y="137"/>
                    <a:pt x="34" y="136"/>
                    <a:pt x="34" y="136"/>
                  </a:cubicBezTo>
                  <a:cubicBezTo>
                    <a:pt x="34" y="136"/>
                    <a:pt x="35" y="137"/>
                    <a:pt x="35" y="137"/>
                  </a:cubicBezTo>
                  <a:cubicBezTo>
                    <a:pt x="35" y="137"/>
                    <a:pt x="35" y="137"/>
                    <a:pt x="35" y="137"/>
                  </a:cubicBezTo>
                  <a:cubicBezTo>
                    <a:pt x="35" y="137"/>
                    <a:pt x="36" y="138"/>
                    <a:pt x="37" y="138"/>
                  </a:cubicBezTo>
                  <a:cubicBezTo>
                    <a:pt x="38" y="138"/>
                    <a:pt x="38" y="138"/>
                    <a:pt x="38" y="138"/>
                  </a:cubicBezTo>
                  <a:cubicBezTo>
                    <a:pt x="38" y="138"/>
                    <a:pt x="38" y="138"/>
                    <a:pt x="38" y="138"/>
                  </a:cubicBezTo>
                  <a:cubicBezTo>
                    <a:pt x="38" y="138"/>
                    <a:pt x="38" y="138"/>
                    <a:pt x="38" y="138"/>
                  </a:cubicBezTo>
                  <a:cubicBezTo>
                    <a:pt x="39" y="138"/>
                    <a:pt x="39" y="138"/>
                    <a:pt x="39" y="139"/>
                  </a:cubicBezTo>
                  <a:cubicBezTo>
                    <a:pt x="40" y="139"/>
                    <a:pt x="41" y="139"/>
                    <a:pt x="42" y="139"/>
                  </a:cubicBezTo>
                  <a:cubicBezTo>
                    <a:pt x="42" y="139"/>
                    <a:pt x="42" y="139"/>
                    <a:pt x="42" y="139"/>
                  </a:cubicBezTo>
                  <a:cubicBezTo>
                    <a:pt x="43" y="139"/>
                    <a:pt x="43" y="139"/>
                    <a:pt x="43" y="139"/>
                  </a:cubicBezTo>
                  <a:cubicBezTo>
                    <a:pt x="43" y="139"/>
                    <a:pt x="43" y="139"/>
                    <a:pt x="43" y="139"/>
                  </a:cubicBezTo>
                  <a:cubicBezTo>
                    <a:pt x="44" y="139"/>
                    <a:pt x="44" y="139"/>
                    <a:pt x="44" y="139"/>
                  </a:cubicBezTo>
                  <a:cubicBezTo>
                    <a:pt x="46" y="139"/>
                    <a:pt x="46" y="139"/>
                    <a:pt x="46" y="138"/>
                  </a:cubicBezTo>
                  <a:cubicBezTo>
                    <a:pt x="46" y="138"/>
                    <a:pt x="46" y="138"/>
                    <a:pt x="46" y="138"/>
                  </a:cubicBezTo>
                  <a:cubicBezTo>
                    <a:pt x="46" y="138"/>
                    <a:pt x="46" y="138"/>
                    <a:pt x="46" y="138"/>
                  </a:cubicBezTo>
                  <a:cubicBezTo>
                    <a:pt x="46" y="138"/>
                    <a:pt x="46" y="138"/>
                    <a:pt x="46" y="138"/>
                  </a:cubicBezTo>
                  <a:cubicBezTo>
                    <a:pt x="47" y="138"/>
                    <a:pt x="47" y="138"/>
                    <a:pt x="47" y="138"/>
                  </a:cubicBezTo>
                  <a:cubicBezTo>
                    <a:pt x="47" y="137"/>
                    <a:pt x="47" y="137"/>
                    <a:pt x="47" y="137"/>
                  </a:cubicBezTo>
                  <a:cubicBezTo>
                    <a:pt x="47" y="136"/>
                    <a:pt x="47" y="136"/>
                    <a:pt x="48" y="135"/>
                  </a:cubicBezTo>
                  <a:cubicBezTo>
                    <a:pt x="48" y="134"/>
                    <a:pt x="48" y="134"/>
                    <a:pt x="49" y="134"/>
                  </a:cubicBezTo>
                  <a:cubicBezTo>
                    <a:pt x="49" y="134"/>
                    <a:pt x="49" y="133"/>
                    <a:pt x="50" y="133"/>
                  </a:cubicBezTo>
                  <a:cubicBezTo>
                    <a:pt x="50" y="133"/>
                    <a:pt x="50" y="133"/>
                    <a:pt x="50" y="133"/>
                  </a:cubicBezTo>
                  <a:cubicBezTo>
                    <a:pt x="51" y="133"/>
                    <a:pt x="51" y="133"/>
                    <a:pt x="51" y="133"/>
                  </a:cubicBezTo>
                  <a:cubicBezTo>
                    <a:pt x="54" y="133"/>
                    <a:pt x="54" y="133"/>
                    <a:pt x="54" y="133"/>
                  </a:cubicBezTo>
                  <a:cubicBezTo>
                    <a:pt x="55" y="133"/>
                    <a:pt x="56" y="134"/>
                    <a:pt x="57" y="135"/>
                  </a:cubicBezTo>
                  <a:cubicBezTo>
                    <a:pt x="57" y="136"/>
                    <a:pt x="57" y="136"/>
                    <a:pt x="58" y="136"/>
                  </a:cubicBezTo>
                  <a:cubicBezTo>
                    <a:pt x="59" y="136"/>
                    <a:pt x="59" y="136"/>
                    <a:pt x="59" y="136"/>
                  </a:cubicBezTo>
                  <a:cubicBezTo>
                    <a:pt x="60" y="136"/>
                    <a:pt x="60" y="136"/>
                    <a:pt x="60" y="136"/>
                  </a:cubicBezTo>
                  <a:cubicBezTo>
                    <a:pt x="60" y="136"/>
                    <a:pt x="60" y="136"/>
                    <a:pt x="60" y="136"/>
                  </a:cubicBezTo>
                  <a:cubicBezTo>
                    <a:pt x="60" y="137"/>
                    <a:pt x="60" y="137"/>
                    <a:pt x="60" y="137"/>
                  </a:cubicBezTo>
                  <a:cubicBezTo>
                    <a:pt x="60" y="138"/>
                    <a:pt x="60" y="138"/>
                    <a:pt x="60" y="138"/>
                  </a:cubicBezTo>
                  <a:cubicBezTo>
                    <a:pt x="61" y="138"/>
                    <a:pt x="61" y="138"/>
                    <a:pt x="61" y="138"/>
                  </a:cubicBezTo>
                  <a:cubicBezTo>
                    <a:pt x="61" y="138"/>
                    <a:pt x="61" y="138"/>
                    <a:pt x="61" y="138"/>
                  </a:cubicBezTo>
                  <a:cubicBezTo>
                    <a:pt x="62" y="138"/>
                    <a:pt x="62" y="138"/>
                    <a:pt x="63" y="138"/>
                  </a:cubicBezTo>
                  <a:cubicBezTo>
                    <a:pt x="64" y="138"/>
                    <a:pt x="64" y="138"/>
                    <a:pt x="64" y="138"/>
                  </a:cubicBezTo>
                  <a:cubicBezTo>
                    <a:pt x="64" y="138"/>
                    <a:pt x="64" y="138"/>
                    <a:pt x="64" y="138"/>
                  </a:cubicBezTo>
                  <a:cubicBezTo>
                    <a:pt x="64" y="139"/>
                    <a:pt x="64" y="139"/>
                    <a:pt x="64" y="139"/>
                  </a:cubicBezTo>
                  <a:cubicBezTo>
                    <a:pt x="65" y="139"/>
                    <a:pt x="65" y="139"/>
                    <a:pt x="65" y="139"/>
                  </a:cubicBezTo>
                  <a:cubicBezTo>
                    <a:pt x="66" y="139"/>
                    <a:pt x="66" y="139"/>
                    <a:pt x="67" y="140"/>
                  </a:cubicBezTo>
                  <a:cubicBezTo>
                    <a:pt x="67" y="140"/>
                    <a:pt x="68" y="140"/>
                    <a:pt x="68" y="141"/>
                  </a:cubicBezTo>
                  <a:cubicBezTo>
                    <a:pt x="69" y="141"/>
                    <a:pt x="70" y="143"/>
                    <a:pt x="70" y="144"/>
                  </a:cubicBezTo>
                  <a:cubicBezTo>
                    <a:pt x="70" y="145"/>
                    <a:pt x="70" y="145"/>
                    <a:pt x="69" y="146"/>
                  </a:cubicBezTo>
                  <a:cubicBezTo>
                    <a:pt x="69" y="147"/>
                    <a:pt x="69" y="147"/>
                    <a:pt x="69" y="147"/>
                  </a:cubicBezTo>
                  <a:cubicBezTo>
                    <a:pt x="69" y="147"/>
                    <a:pt x="69" y="148"/>
                    <a:pt x="68" y="148"/>
                  </a:cubicBezTo>
                  <a:cubicBezTo>
                    <a:pt x="68" y="149"/>
                    <a:pt x="68" y="149"/>
                    <a:pt x="68" y="149"/>
                  </a:cubicBezTo>
                  <a:cubicBezTo>
                    <a:pt x="68" y="149"/>
                    <a:pt x="68" y="149"/>
                    <a:pt x="68" y="149"/>
                  </a:cubicBezTo>
                  <a:cubicBezTo>
                    <a:pt x="67" y="149"/>
                    <a:pt x="67" y="149"/>
                    <a:pt x="67" y="149"/>
                  </a:cubicBezTo>
                  <a:cubicBezTo>
                    <a:pt x="67" y="151"/>
                    <a:pt x="67" y="151"/>
                    <a:pt x="67" y="151"/>
                  </a:cubicBezTo>
                  <a:cubicBezTo>
                    <a:pt x="67" y="152"/>
                    <a:pt x="67" y="152"/>
                    <a:pt x="67" y="152"/>
                  </a:cubicBezTo>
                  <a:cubicBezTo>
                    <a:pt x="68" y="152"/>
                    <a:pt x="68" y="152"/>
                    <a:pt x="68" y="152"/>
                  </a:cubicBezTo>
                  <a:cubicBezTo>
                    <a:pt x="68" y="152"/>
                    <a:pt x="68" y="152"/>
                    <a:pt x="68" y="152"/>
                  </a:cubicBezTo>
                  <a:cubicBezTo>
                    <a:pt x="68" y="153"/>
                    <a:pt x="68" y="153"/>
                    <a:pt x="68" y="153"/>
                  </a:cubicBezTo>
                  <a:cubicBezTo>
                    <a:pt x="68" y="153"/>
                    <a:pt x="68" y="153"/>
                    <a:pt x="68" y="153"/>
                  </a:cubicBezTo>
                  <a:cubicBezTo>
                    <a:pt x="68" y="154"/>
                    <a:pt x="68" y="154"/>
                    <a:pt x="68" y="154"/>
                  </a:cubicBezTo>
                  <a:cubicBezTo>
                    <a:pt x="68" y="154"/>
                    <a:pt x="69" y="155"/>
                    <a:pt x="70" y="155"/>
                  </a:cubicBezTo>
                  <a:cubicBezTo>
                    <a:pt x="70" y="155"/>
                    <a:pt x="70" y="155"/>
                    <a:pt x="70" y="155"/>
                  </a:cubicBezTo>
                  <a:cubicBezTo>
                    <a:pt x="70" y="156"/>
                    <a:pt x="71" y="156"/>
                    <a:pt x="71" y="157"/>
                  </a:cubicBezTo>
                  <a:cubicBezTo>
                    <a:pt x="71" y="157"/>
                    <a:pt x="71" y="157"/>
                    <a:pt x="72" y="158"/>
                  </a:cubicBezTo>
                  <a:cubicBezTo>
                    <a:pt x="72" y="159"/>
                    <a:pt x="72" y="159"/>
                    <a:pt x="73" y="160"/>
                  </a:cubicBezTo>
                  <a:cubicBezTo>
                    <a:pt x="73" y="161"/>
                    <a:pt x="73" y="161"/>
                    <a:pt x="73" y="161"/>
                  </a:cubicBezTo>
                  <a:cubicBezTo>
                    <a:pt x="73" y="161"/>
                    <a:pt x="73" y="162"/>
                    <a:pt x="73" y="162"/>
                  </a:cubicBezTo>
                  <a:cubicBezTo>
                    <a:pt x="73" y="163"/>
                    <a:pt x="73" y="163"/>
                    <a:pt x="74" y="164"/>
                  </a:cubicBezTo>
                  <a:cubicBezTo>
                    <a:pt x="75" y="164"/>
                    <a:pt x="75" y="164"/>
                    <a:pt x="75" y="164"/>
                  </a:cubicBezTo>
                  <a:cubicBezTo>
                    <a:pt x="75" y="165"/>
                    <a:pt x="75" y="165"/>
                    <a:pt x="76" y="165"/>
                  </a:cubicBezTo>
                  <a:cubicBezTo>
                    <a:pt x="76" y="165"/>
                    <a:pt x="76" y="166"/>
                    <a:pt x="76" y="166"/>
                  </a:cubicBezTo>
                  <a:cubicBezTo>
                    <a:pt x="76" y="166"/>
                    <a:pt x="76" y="166"/>
                    <a:pt x="76" y="166"/>
                  </a:cubicBezTo>
                  <a:cubicBezTo>
                    <a:pt x="76" y="167"/>
                    <a:pt x="76" y="167"/>
                    <a:pt x="76" y="168"/>
                  </a:cubicBezTo>
                  <a:cubicBezTo>
                    <a:pt x="76" y="169"/>
                    <a:pt x="76" y="169"/>
                    <a:pt x="76" y="169"/>
                  </a:cubicBezTo>
                  <a:cubicBezTo>
                    <a:pt x="76" y="169"/>
                    <a:pt x="76" y="169"/>
                    <a:pt x="76" y="169"/>
                  </a:cubicBezTo>
                  <a:cubicBezTo>
                    <a:pt x="77" y="169"/>
                    <a:pt x="77" y="169"/>
                    <a:pt x="77" y="169"/>
                  </a:cubicBezTo>
                  <a:cubicBezTo>
                    <a:pt x="77" y="169"/>
                    <a:pt x="77" y="169"/>
                    <a:pt x="77" y="169"/>
                  </a:cubicBezTo>
                  <a:cubicBezTo>
                    <a:pt x="77" y="170"/>
                    <a:pt x="77" y="170"/>
                    <a:pt x="77" y="170"/>
                  </a:cubicBezTo>
                  <a:cubicBezTo>
                    <a:pt x="77" y="170"/>
                    <a:pt x="77" y="170"/>
                    <a:pt x="77" y="170"/>
                  </a:cubicBezTo>
                  <a:cubicBezTo>
                    <a:pt x="77" y="173"/>
                    <a:pt x="77" y="173"/>
                    <a:pt x="77" y="173"/>
                  </a:cubicBezTo>
                  <a:cubicBezTo>
                    <a:pt x="77" y="174"/>
                    <a:pt x="77" y="174"/>
                    <a:pt x="77" y="174"/>
                  </a:cubicBezTo>
                  <a:cubicBezTo>
                    <a:pt x="77" y="174"/>
                    <a:pt x="77" y="176"/>
                    <a:pt x="77" y="176"/>
                  </a:cubicBezTo>
                  <a:cubicBezTo>
                    <a:pt x="77" y="176"/>
                    <a:pt x="77" y="176"/>
                    <a:pt x="77" y="176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76" y="181"/>
                    <a:pt x="76" y="181"/>
                    <a:pt x="76" y="181"/>
                  </a:cubicBezTo>
                  <a:cubicBezTo>
                    <a:pt x="76" y="181"/>
                    <a:pt x="76" y="181"/>
                    <a:pt x="76" y="181"/>
                  </a:cubicBezTo>
                  <a:cubicBezTo>
                    <a:pt x="77" y="181"/>
                    <a:pt x="77" y="181"/>
                    <a:pt x="77" y="181"/>
                  </a:cubicBezTo>
                  <a:cubicBezTo>
                    <a:pt x="78" y="182"/>
                    <a:pt x="78" y="182"/>
                    <a:pt x="78" y="182"/>
                  </a:cubicBezTo>
                  <a:cubicBezTo>
                    <a:pt x="77" y="182"/>
                    <a:pt x="77" y="182"/>
                    <a:pt x="77" y="183"/>
                  </a:cubicBezTo>
                  <a:cubicBezTo>
                    <a:pt x="77" y="183"/>
                    <a:pt x="77" y="183"/>
                    <a:pt x="77" y="183"/>
                  </a:cubicBezTo>
                  <a:cubicBezTo>
                    <a:pt x="77" y="183"/>
                    <a:pt x="76" y="184"/>
                    <a:pt x="76" y="184"/>
                  </a:cubicBezTo>
                  <a:cubicBezTo>
                    <a:pt x="75" y="185"/>
                    <a:pt x="75" y="185"/>
                    <a:pt x="75" y="185"/>
                  </a:cubicBezTo>
                  <a:cubicBezTo>
                    <a:pt x="74" y="186"/>
                    <a:pt x="74" y="186"/>
                    <a:pt x="74" y="187"/>
                  </a:cubicBezTo>
                  <a:cubicBezTo>
                    <a:pt x="74" y="188"/>
                    <a:pt x="74" y="188"/>
                    <a:pt x="74" y="188"/>
                  </a:cubicBezTo>
                  <a:cubicBezTo>
                    <a:pt x="74" y="188"/>
                    <a:pt x="74" y="188"/>
                    <a:pt x="74" y="188"/>
                  </a:cubicBezTo>
                  <a:cubicBezTo>
                    <a:pt x="73" y="187"/>
                    <a:pt x="73" y="187"/>
                    <a:pt x="73" y="187"/>
                  </a:cubicBezTo>
                  <a:cubicBezTo>
                    <a:pt x="73" y="193"/>
                    <a:pt x="73" y="193"/>
                    <a:pt x="73" y="193"/>
                  </a:cubicBezTo>
                  <a:cubicBezTo>
                    <a:pt x="73" y="193"/>
                    <a:pt x="73" y="193"/>
                    <a:pt x="73" y="193"/>
                  </a:cubicBezTo>
                  <a:cubicBezTo>
                    <a:pt x="72" y="193"/>
                    <a:pt x="72" y="193"/>
                    <a:pt x="72" y="193"/>
                  </a:cubicBezTo>
                  <a:cubicBezTo>
                    <a:pt x="71" y="193"/>
                    <a:pt x="71" y="193"/>
                    <a:pt x="71" y="193"/>
                  </a:cubicBezTo>
                  <a:cubicBezTo>
                    <a:pt x="71" y="194"/>
                    <a:pt x="71" y="194"/>
                    <a:pt x="71" y="194"/>
                  </a:cubicBezTo>
                  <a:cubicBezTo>
                    <a:pt x="71" y="195"/>
                    <a:pt x="71" y="195"/>
                    <a:pt x="71" y="195"/>
                  </a:cubicBezTo>
                  <a:cubicBezTo>
                    <a:pt x="70" y="196"/>
                    <a:pt x="70" y="196"/>
                    <a:pt x="70" y="196"/>
                  </a:cubicBezTo>
                  <a:cubicBezTo>
                    <a:pt x="70" y="197"/>
                    <a:pt x="70" y="197"/>
                    <a:pt x="70" y="197"/>
                  </a:cubicBezTo>
                  <a:cubicBezTo>
                    <a:pt x="70" y="198"/>
                    <a:pt x="70" y="198"/>
                    <a:pt x="70" y="198"/>
                  </a:cubicBezTo>
                  <a:cubicBezTo>
                    <a:pt x="69" y="198"/>
                    <a:pt x="69" y="198"/>
                    <a:pt x="69" y="198"/>
                  </a:cubicBezTo>
                  <a:cubicBezTo>
                    <a:pt x="68" y="197"/>
                    <a:pt x="68" y="197"/>
                    <a:pt x="68" y="197"/>
                  </a:cubicBezTo>
                  <a:cubicBezTo>
                    <a:pt x="68" y="211"/>
                    <a:pt x="68" y="211"/>
                    <a:pt x="68" y="211"/>
                  </a:cubicBezTo>
                  <a:cubicBezTo>
                    <a:pt x="69" y="211"/>
                    <a:pt x="69" y="211"/>
                    <a:pt x="69" y="211"/>
                  </a:cubicBezTo>
                  <a:cubicBezTo>
                    <a:pt x="70" y="211"/>
                    <a:pt x="70" y="211"/>
                    <a:pt x="70" y="211"/>
                  </a:cubicBezTo>
                  <a:cubicBezTo>
                    <a:pt x="70" y="211"/>
                    <a:pt x="70" y="211"/>
                    <a:pt x="70" y="211"/>
                  </a:cubicBezTo>
                  <a:cubicBezTo>
                    <a:pt x="70" y="211"/>
                    <a:pt x="70" y="211"/>
                    <a:pt x="70" y="211"/>
                  </a:cubicBezTo>
                  <a:cubicBezTo>
                    <a:pt x="70" y="212"/>
                    <a:pt x="70" y="212"/>
                    <a:pt x="70" y="212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0" y="213"/>
                    <a:pt x="70" y="214"/>
                    <a:pt x="71" y="214"/>
                  </a:cubicBezTo>
                  <a:cubicBezTo>
                    <a:pt x="71" y="214"/>
                    <a:pt x="71" y="214"/>
                    <a:pt x="71" y="214"/>
                  </a:cubicBezTo>
                  <a:cubicBezTo>
                    <a:pt x="71" y="214"/>
                    <a:pt x="71" y="214"/>
                    <a:pt x="71" y="214"/>
                  </a:cubicBezTo>
                  <a:cubicBezTo>
                    <a:pt x="71" y="214"/>
                    <a:pt x="71" y="214"/>
                    <a:pt x="71" y="214"/>
                  </a:cubicBezTo>
                  <a:cubicBezTo>
                    <a:pt x="71" y="214"/>
                    <a:pt x="71" y="214"/>
                    <a:pt x="71" y="214"/>
                  </a:cubicBezTo>
                  <a:cubicBezTo>
                    <a:pt x="71" y="214"/>
                    <a:pt x="71" y="214"/>
                    <a:pt x="71" y="214"/>
                  </a:cubicBezTo>
                  <a:cubicBezTo>
                    <a:pt x="71" y="214"/>
                    <a:pt x="71" y="214"/>
                    <a:pt x="71" y="214"/>
                  </a:cubicBezTo>
                  <a:cubicBezTo>
                    <a:pt x="71" y="215"/>
                    <a:pt x="71" y="215"/>
                    <a:pt x="71" y="215"/>
                  </a:cubicBezTo>
                  <a:cubicBezTo>
                    <a:pt x="71" y="217"/>
                    <a:pt x="71" y="217"/>
                    <a:pt x="71" y="218"/>
                  </a:cubicBezTo>
                  <a:cubicBezTo>
                    <a:pt x="71" y="218"/>
                    <a:pt x="71" y="218"/>
                    <a:pt x="71" y="218"/>
                  </a:cubicBezTo>
                  <a:cubicBezTo>
                    <a:pt x="70" y="217"/>
                    <a:pt x="70" y="217"/>
                    <a:pt x="70" y="217"/>
                  </a:cubicBezTo>
                  <a:cubicBezTo>
                    <a:pt x="70" y="231"/>
                    <a:pt x="70" y="231"/>
                    <a:pt x="70" y="231"/>
                  </a:cubicBezTo>
                  <a:cubicBezTo>
                    <a:pt x="70" y="231"/>
                    <a:pt x="70" y="231"/>
                    <a:pt x="70" y="231"/>
                  </a:cubicBezTo>
                  <a:cubicBezTo>
                    <a:pt x="71" y="232"/>
                    <a:pt x="71" y="232"/>
                    <a:pt x="71" y="232"/>
                  </a:cubicBezTo>
                  <a:cubicBezTo>
                    <a:pt x="72" y="232"/>
                    <a:pt x="72" y="233"/>
                    <a:pt x="72" y="234"/>
                  </a:cubicBezTo>
                  <a:cubicBezTo>
                    <a:pt x="73" y="235"/>
                    <a:pt x="73" y="236"/>
                    <a:pt x="72" y="236"/>
                  </a:cubicBezTo>
                  <a:cubicBezTo>
                    <a:pt x="72" y="237"/>
                    <a:pt x="72" y="237"/>
                    <a:pt x="71" y="238"/>
                  </a:cubicBezTo>
                  <a:cubicBezTo>
                    <a:pt x="71" y="238"/>
                    <a:pt x="70" y="238"/>
                    <a:pt x="70" y="238"/>
                  </a:cubicBezTo>
                  <a:cubicBezTo>
                    <a:pt x="69" y="239"/>
                    <a:pt x="69" y="239"/>
                    <a:pt x="69" y="239"/>
                  </a:cubicBezTo>
                  <a:cubicBezTo>
                    <a:pt x="68" y="239"/>
                    <a:pt x="68" y="239"/>
                    <a:pt x="67" y="239"/>
                  </a:cubicBezTo>
                  <a:cubicBezTo>
                    <a:pt x="67" y="240"/>
                    <a:pt x="67" y="241"/>
                    <a:pt x="67" y="242"/>
                  </a:cubicBezTo>
                  <a:cubicBezTo>
                    <a:pt x="67" y="243"/>
                    <a:pt x="67" y="243"/>
                    <a:pt x="67" y="243"/>
                  </a:cubicBezTo>
                  <a:cubicBezTo>
                    <a:pt x="67" y="243"/>
                    <a:pt x="67" y="244"/>
                    <a:pt x="68" y="245"/>
                  </a:cubicBezTo>
                  <a:cubicBezTo>
                    <a:pt x="68" y="245"/>
                    <a:pt x="69" y="245"/>
                    <a:pt x="69" y="245"/>
                  </a:cubicBezTo>
                  <a:cubicBezTo>
                    <a:pt x="70" y="245"/>
                    <a:pt x="70" y="245"/>
                    <a:pt x="71" y="245"/>
                  </a:cubicBezTo>
                  <a:cubicBezTo>
                    <a:pt x="71" y="244"/>
                    <a:pt x="71" y="244"/>
                    <a:pt x="71" y="244"/>
                  </a:cubicBezTo>
                  <a:cubicBezTo>
                    <a:pt x="72" y="244"/>
                    <a:pt x="74" y="244"/>
                    <a:pt x="75" y="244"/>
                  </a:cubicBezTo>
                  <a:cubicBezTo>
                    <a:pt x="76" y="244"/>
                    <a:pt x="76" y="244"/>
                    <a:pt x="76" y="244"/>
                  </a:cubicBezTo>
                  <a:cubicBezTo>
                    <a:pt x="78" y="244"/>
                    <a:pt x="80" y="243"/>
                    <a:pt x="81" y="242"/>
                  </a:cubicBezTo>
                  <a:cubicBezTo>
                    <a:pt x="83" y="242"/>
                    <a:pt x="83" y="242"/>
                    <a:pt x="83" y="242"/>
                  </a:cubicBezTo>
                  <a:cubicBezTo>
                    <a:pt x="83" y="242"/>
                    <a:pt x="83" y="242"/>
                    <a:pt x="83" y="242"/>
                  </a:cubicBezTo>
                  <a:cubicBezTo>
                    <a:pt x="83" y="243"/>
                    <a:pt x="83" y="243"/>
                    <a:pt x="83" y="243"/>
                  </a:cubicBezTo>
                  <a:cubicBezTo>
                    <a:pt x="84" y="243"/>
                    <a:pt x="84" y="242"/>
                    <a:pt x="85" y="242"/>
                  </a:cubicBezTo>
                  <a:cubicBezTo>
                    <a:pt x="85" y="241"/>
                    <a:pt x="85" y="241"/>
                    <a:pt x="85" y="241"/>
                  </a:cubicBezTo>
                  <a:cubicBezTo>
                    <a:pt x="85" y="240"/>
                    <a:pt x="86" y="240"/>
                    <a:pt x="87" y="240"/>
                  </a:cubicBezTo>
                  <a:cubicBezTo>
                    <a:pt x="87" y="239"/>
                    <a:pt x="87" y="239"/>
                    <a:pt x="87" y="239"/>
                  </a:cubicBezTo>
                  <a:cubicBezTo>
                    <a:pt x="87" y="239"/>
                    <a:pt x="87" y="239"/>
                    <a:pt x="87" y="239"/>
                  </a:cubicBezTo>
                  <a:cubicBezTo>
                    <a:pt x="87" y="236"/>
                    <a:pt x="88" y="234"/>
                    <a:pt x="90" y="233"/>
                  </a:cubicBezTo>
                  <a:cubicBezTo>
                    <a:pt x="90" y="233"/>
                    <a:pt x="91" y="232"/>
                    <a:pt x="93" y="232"/>
                  </a:cubicBezTo>
                  <a:cubicBezTo>
                    <a:pt x="93" y="232"/>
                    <a:pt x="93" y="232"/>
                    <a:pt x="93" y="232"/>
                  </a:cubicBezTo>
                  <a:cubicBezTo>
                    <a:pt x="94" y="232"/>
                    <a:pt x="94" y="232"/>
                    <a:pt x="95" y="232"/>
                  </a:cubicBezTo>
                  <a:cubicBezTo>
                    <a:pt x="95" y="232"/>
                    <a:pt x="95" y="232"/>
                    <a:pt x="96" y="232"/>
                  </a:cubicBezTo>
                  <a:cubicBezTo>
                    <a:pt x="96" y="232"/>
                    <a:pt x="97" y="232"/>
                    <a:pt x="97" y="232"/>
                  </a:cubicBezTo>
                  <a:cubicBezTo>
                    <a:pt x="99" y="232"/>
                    <a:pt x="99" y="231"/>
                    <a:pt x="99" y="231"/>
                  </a:cubicBezTo>
                  <a:cubicBezTo>
                    <a:pt x="99" y="230"/>
                    <a:pt x="99" y="229"/>
                    <a:pt x="99" y="229"/>
                  </a:cubicBezTo>
                  <a:cubicBezTo>
                    <a:pt x="99" y="228"/>
                    <a:pt x="99" y="228"/>
                    <a:pt x="99" y="228"/>
                  </a:cubicBezTo>
                  <a:cubicBezTo>
                    <a:pt x="99" y="226"/>
                    <a:pt x="99" y="226"/>
                    <a:pt x="99" y="226"/>
                  </a:cubicBezTo>
                  <a:cubicBezTo>
                    <a:pt x="99" y="225"/>
                    <a:pt x="99" y="225"/>
                    <a:pt x="98" y="225"/>
                  </a:cubicBezTo>
                  <a:cubicBezTo>
                    <a:pt x="98" y="224"/>
                    <a:pt x="98" y="224"/>
                    <a:pt x="98" y="224"/>
                  </a:cubicBezTo>
                  <a:cubicBezTo>
                    <a:pt x="97" y="224"/>
                    <a:pt x="98" y="223"/>
                    <a:pt x="98" y="223"/>
                  </a:cubicBezTo>
                  <a:cubicBezTo>
                    <a:pt x="98" y="222"/>
                    <a:pt x="98" y="222"/>
                    <a:pt x="98" y="222"/>
                  </a:cubicBezTo>
                  <a:cubicBezTo>
                    <a:pt x="99" y="222"/>
                    <a:pt x="99" y="222"/>
                    <a:pt x="99" y="221"/>
                  </a:cubicBezTo>
                  <a:cubicBezTo>
                    <a:pt x="99" y="221"/>
                    <a:pt x="99" y="221"/>
                    <a:pt x="99" y="221"/>
                  </a:cubicBezTo>
                  <a:cubicBezTo>
                    <a:pt x="99" y="221"/>
                    <a:pt x="99" y="221"/>
                    <a:pt x="99" y="221"/>
                  </a:cubicBezTo>
                  <a:cubicBezTo>
                    <a:pt x="99" y="221"/>
                    <a:pt x="99" y="221"/>
                    <a:pt x="99" y="221"/>
                  </a:cubicBezTo>
                  <a:cubicBezTo>
                    <a:pt x="99" y="221"/>
                    <a:pt x="99" y="221"/>
                    <a:pt x="99" y="221"/>
                  </a:cubicBezTo>
                  <a:cubicBezTo>
                    <a:pt x="100" y="221"/>
                    <a:pt x="100" y="221"/>
                    <a:pt x="100" y="221"/>
                  </a:cubicBezTo>
                  <a:cubicBezTo>
                    <a:pt x="100" y="220"/>
                    <a:pt x="100" y="220"/>
                    <a:pt x="100" y="220"/>
                  </a:cubicBezTo>
                  <a:cubicBezTo>
                    <a:pt x="100" y="219"/>
                    <a:pt x="100" y="219"/>
                    <a:pt x="100" y="219"/>
                  </a:cubicBezTo>
                  <a:cubicBezTo>
                    <a:pt x="101" y="219"/>
                    <a:pt x="101" y="219"/>
                    <a:pt x="101" y="219"/>
                  </a:cubicBezTo>
                  <a:cubicBezTo>
                    <a:pt x="101" y="219"/>
                    <a:pt x="101" y="219"/>
                    <a:pt x="101" y="219"/>
                  </a:cubicBezTo>
                  <a:cubicBezTo>
                    <a:pt x="101" y="219"/>
                    <a:pt x="102" y="219"/>
                    <a:pt x="102" y="219"/>
                  </a:cubicBezTo>
                  <a:cubicBezTo>
                    <a:pt x="103" y="219"/>
                    <a:pt x="104" y="218"/>
                    <a:pt x="105" y="216"/>
                  </a:cubicBezTo>
                  <a:cubicBezTo>
                    <a:pt x="105" y="215"/>
                    <a:pt x="105" y="213"/>
                    <a:pt x="105" y="212"/>
                  </a:cubicBezTo>
                  <a:cubicBezTo>
                    <a:pt x="105" y="211"/>
                    <a:pt x="105" y="211"/>
                    <a:pt x="105" y="211"/>
                  </a:cubicBezTo>
                  <a:cubicBezTo>
                    <a:pt x="105" y="211"/>
                    <a:pt x="105" y="210"/>
                    <a:pt x="105" y="209"/>
                  </a:cubicBezTo>
                  <a:cubicBezTo>
                    <a:pt x="105" y="209"/>
                    <a:pt x="105" y="209"/>
                    <a:pt x="105" y="209"/>
                  </a:cubicBezTo>
                  <a:cubicBezTo>
                    <a:pt x="106" y="210"/>
                    <a:pt x="106" y="210"/>
                    <a:pt x="106" y="210"/>
                  </a:cubicBezTo>
                  <a:cubicBezTo>
                    <a:pt x="106" y="208"/>
                    <a:pt x="106" y="208"/>
                    <a:pt x="106" y="208"/>
                  </a:cubicBezTo>
                  <a:cubicBezTo>
                    <a:pt x="106" y="208"/>
                    <a:pt x="106" y="207"/>
                    <a:pt x="106" y="207"/>
                  </a:cubicBezTo>
                  <a:cubicBezTo>
                    <a:pt x="107" y="206"/>
                    <a:pt x="107" y="206"/>
                    <a:pt x="108" y="206"/>
                  </a:cubicBezTo>
                  <a:cubicBezTo>
                    <a:pt x="108" y="205"/>
                    <a:pt x="108" y="205"/>
                    <a:pt x="108" y="205"/>
                  </a:cubicBezTo>
                  <a:cubicBezTo>
                    <a:pt x="109" y="205"/>
                    <a:pt x="109" y="205"/>
                    <a:pt x="110" y="204"/>
                  </a:cubicBezTo>
                  <a:cubicBezTo>
                    <a:pt x="110" y="204"/>
                    <a:pt x="110" y="203"/>
                    <a:pt x="110" y="202"/>
                  </a:cubicBezTo>
                  <a:cubicBezTo>
                    <a:pt x="110" y="201"/>
                    <a:pt x="110" y="201"/>
                    <a:pt x="110" y="201"/>
                  </a:cubicBezTo>
                  <a:cubicBezTo>
                    <a:pt x="110" y="200"/>
                    <a:pt x="110" y="200"/>
                    <a:pt x="110" y="200"/>
                  </a:cubicBezTo>
                  <a:cubicBezTo>
                    <a:pt x="111" y="199"/>
                    <a:pt x="111" y="199"/>
                    <a:pt x="112" y="198"/>
                  </a:cubicBezTo>
                  <a:cubicBezTo>
                    <a:pt x="113" y="197"/>
                    <a:pt x="114" y="196"/>
                    <a:pt x="116" y="195"/>
                  </a:cubicBezTo>
                  <a:cubicBezTo>
                    <a:pt x="116" y="194"/>
                    <a:pt x="116" y="194"/>
                    <a:pt x="117" y="194"/>
                  </a:cubicBezTo>
                  <a:cubicBezTo>
                    <a:pt x="117" y="193"/>
                    <a:pt x="118" y="193"/>
                    <a:pt x="118" y="192"/>
                  </a:cubicBezTo>
                  <a:cubicBezTo>
                    <a:pt x="118" y="191"/>
                    <a:pt x="118" y="191"/>
                    <a:pt x="118" y="190"/>
                  </a:cubicBezTo>
                  <a:cubicBezTo>
                    <a:pt x="118" y="189"/>
                    <a:pt x="118" y="189"/>
                    <a:pt x="118" y="188"/>
                  </a:cubicBezTo>
                  <a:cubicBezTo>
                    <a:pt x="117" y="187"/>
                    <a:pt x="117" y="186"/>
                    <a:pt x="118" y="185"/>
                  </a:cubicBezTo>
                  <a:cubicBezTo>
                    <a:pt x="118" y="184"/>
                    <a:pt x="118" y="182"/>
                    <a:pt x="118" y="181"/>
                  </a:cubicBezTo>
                  <a:cubicBezTo>
                    <a:pt x="119" y="181"/>
                    <a:pt x="119" y="181"/>
                    <a:pt x="119" y="181"/>
                  </a:cubicBezTo>
                  <a:cubicBezTo>
                    <a:pt x="119" y="180"/>
                    <a:pt x="119" y="180"/>
                    <a:pt x="119" y="180"/>
                  </a:cubicBezTo>
                  <a:cubicBezTo>
                    <a:pt x="119" y="179"/>
                    <a:pt x="119" y="179"/>
                    <a:pt x="119" y="179"/>
                  </a:cubicBezTo>
                  <a:cubicBezTo>
                    <a:pt x="119" y="179"/>
                    <a:pt x="119" y="179"/>
                    <a:pt x="119" y="179"/>
                  </a:cubicBezTo>
                  <a:cubicBezTo>
                    <a:pt x="119" y="179"/>
                    <a:pt x="119" y="179"/>
                    <a:pt x="119" y="179"/>
                  </a:cubicBezTo>
                  <a:cubicBezTo>
                    <a:pt x="119" y="179"/>
                    <a:pt x="119" y="179"/>
                    <a:pt x="119" y="179"/>
                  </a:cubicBezTo>
                  <a:cubicBezTo>
                    <a:pt x="120" y="180"/>
                    <a:pt x="120" y="180"/>
                    <a:pt x="120" y="180"/>
                  </a:cubicBezTo>
                  <a:cubicBezTo>
                    <a:pt x="120" y="179"/>
                    <a:pt x="120" y="179"/>
                    <a:pt x="120" y="179"/>
                  </a:cubicBezTo>
                  <a:cubicBezTo>
                    <a:pt x="121" y="176"/>
                    <a:pt x="121" y="173"/>
                    <a:pt x="120" y="171"/>
                  </a:cubicBezTo>
                  <a:cubicBezTo>
                    <a:pt x="120" y="169"/>
                    <a:pt x="120" y="168"/>
                    <a:pt x="120" y="166"/>
                  </a:cubicBezTo>
                  <a:cubicBezTo>
                    <a:pt x="120" y="164"/>
                    <a:pt x="120" y="162"/>
                    <a:pt x="121" y="161"/>
                  </a:cubicBezTo>
                  <a:cubicBezTo>
                    <a:pt x="121" y="160"/>
                    <a:pt x="121" y="159"/>
                    <a:pt x="122" y="159"/>
                  </a:cubicBezTo>
                  <a:cubicBezTo>
                    <a:pt x="122" y="159"/>
                    <a:pt x="122" y="159"/>
                    <a:pt x="122" y="159"/>
                  </a:cubicBezTo>
                  <a:cubicBezTo>
                    <a:pt x="122" y="158"/>
                    <a:pt x="122" y="158"/>
                    <a:pt x="122" y="158"/>
                  </a:cubicBezTo>
                  <a:cubicBezTo>
                    <a:pt x="122" y="158"/>
                    <a:pt x="122" y="158"/>
                    <a:pt x="122" y="158"/>
                  </a:cubicBezTo>
                  <a:cubicBezTo>
                    <a:pt x="122" y="158"/>
                    <a:pt x="122" y="158"/>
                    <a:pt x="122" y="158"/>
                  </a:cubicBezTo>
                  <a:cubicBezTo>
                    <a:pt x="123" y="158"/>
                    <a:pt x="123" y="158"/>
                    <a:pt x="123" y="158"/>
                  </a:cubicBezTo>
                  <a:cubicBezTo>
                    <a:pt x="123" y="157"/>
                    <a:pt x="123" y="157"/>
                    <a:pt x="123" y="157"/>
                  </a:cubicBezTo>
                  <a:cubicBezTo>
                    <a:pt x="123" y="156"/>
                    <a:pt x="123" y="156"/>
                    <a:pt x="123" y="156"/>
                  </a:cubicBezTo>
                  <a:cubicBezTo>
                    <a:pt x="123" y="156"/>
                    <a:pt x="123" y="155"/>
                    <a:pt x="123" y="155"/>
                  </a:cubicBezTo>
                  <a:cubicBezTo>
                    <a:pt x="124" y="155"/>
                    <a:pt x="124" y="155"/>
                    <a:pt x="124" y="155"/>
                  </a:cubicBezTo>
                  <a:cubicBezTo>
                    <a:pt x="125" y="155"/>
                    <a:pt x="125" y="155"/>
                    <a:pt x="125" y="155"/>
                  </a:cubicBezTo>
                  <a:cubicBezTo>
                    <a:pt x="125" y="150"/>
                    <a:pt x="125" y="150"/>
                    <a:pt x="125" y="150"/>
                  </a:cubicBezTo>
                  <a:cubicBezTo>
                    <a:pt x="125" y="149"/>
                    <a:pt x="124" y="149"/>
                    <a:pt x="124" y="149"/>
                  </a:cubicBezTo>
                  <a:cubicBezTo>
                    <a:pt x="124" y="149"/>
                    <a:pt x="124" y="149"/>
                    <a:pt x="124" y="149"/>
                  </a:cubicBezTo>
                  <a:cubicBezTo>
                    <a:pt x="123" y="148"/>
                    <a:pt x="123" y="148"/>
                    <a:pt x="123" y="147"/>
                  </a:cubicBezTo>
                  <a:cubicBezTo>
                    <a:pt x="123" y="146"/>
                    <a:pt x="123" y="146"/>
                    <a:pt x="123" y="146"/>
                  </a:cubicBezTo>
                  <a:cubicBezTo>
                    <a:pt x="123" y="145"/>
                    <a:pt x="123" y="145"/>
                    <a:pt x="123" y="145"/>
                  </a:cubicBezTo>
                  <a:cubicBezTo>
                    <a:pt x="123" y="144"/>
                    <a:pt x="123" y="143"/>
                    <a:pt x="124" y="142"/>
                  </a:cubicBezTo>
                  <a:cubicBezTo>
                    <a:pt x="124" y="142"/>
                    <a:pt x="124" y="142"/>
                    <a:pt x="124" y="142"/>
                  </a:cubicBezTo>
                  <a:cubicBezTo>
                    <a:pt x="124" y="142"/>
                    <a:pt x="125" y="142"/>
                    <a:pt x="125" y="141"/>
                  </a:cubicBezTo>
                  <a:cubicBezTo>
                    <a:pt x="125" y="140"/>
                    <a:pt x="125" y="140"/>
                    <a:pt x="125" y="140"/>
                  </a:cubicBezTo>
                  <a:cubicBezTo>
                    <a:pt x="125" y="139"/>
                    <a:pt x="125" y="139"/>
                    <a:pt x="125" y="138"/>
                  </a:cubicBezTo>
                  <a:cubicBezTo>
                    <a:pt x="125" y="138"/>
                    <a:pt x="125" y="137"/>
                    <a:pt x="125" y="137"/>
                  </a:cubicBezTo>
                  <a:cubicBezTo>
                    <a:pt x="125" y="136"/>
                    <a:pt x="125" y="136"/>
                    <a:pt x="125" y="135"/>
                  </a:cubicBezTo>
                  <a:cubicBezTo>
                    <a:pt x="125" y="135"/>
                    <a:pt x="125" y="135"/>
                    <a:pt x="125" y="135"/>
                  </a:cubicBezTo>
                  <a:cubicBezTo>
                    <a:pt x="126" y="135"/>
                    <a:pt x="126" y="135"/>
                    <a:pt x="126" y="135"/>
                  </a:cubicBezTo>
                  <a:cubicBezTo>
                    <a:pt x="126" y="128"/>
                    <a:pt x="126" y="128"/>
                    <a:pt x="126" y="128"/>
                  </a:cubicBezTo>
                  <a:cubicBezTo>
                    <a:pt x="126" y="127"/>
                    <a:pt x="126" y="127"/>
                    <a:pt x="126" y="127"/>
                  </a:cubicBezTo>
                  <a:cubicBezTo>
                    <a:pt x="126" y="126"/>
                    <a:pt x="126" y="125"/>
                    <a:pt x="126" y="124"/>
                  </a:cubicBezTo>
                  <a:cubicBezTo>
                    <a:pt x="125" y="123"/>
                    <a:pt x="124" y="122"/>
                    <a:pt x="122" y="121"/>
                  </a:cubicBezTo>
                  <a:cubicBezTo>
                    <a:pt x="122" y="121"/>
                    <a:pt x="122" y="120"/>
                    <a:pt x="122" y="120"/>
                  </a:cubicBezTo>
                  <a:cubicBezTo>
                    <a:pt x="122" y="116"/>
                    <a:pt x="122" y="116"/>
                    <a:pt x="122" y="116"/>
                  </a:cubicBezTo>
                  <a:cubicBezTo>
                    <a:pt x="120" y="116"/>
                    <a:pt x="120" y="116"/>
                    <a:pt x="120" y="116"/>
                  </a:cubicBezTo>
                  <a:cubicBezTo>
                    <a:pt x="120" y="116"/>
                    <a:pt x="120" y="116"/>
                    <a:pt x="120" y="116"/>
                  </a:cubicBezTo>
                  <a:cubicBezTo>
                    <a:pt x="120" y="115"/>
                    <a:pt x="120" y="115"/>
                    <a:pt x="120" y="115"/>
                  </a:cubicBezTo>
                  <a:cubicBezTo>
                    <a:pt x="120" y="115"/>
                    <a:pt x="120" y="115"/>
                    <a:pt x="120" y="115"/>
                  </a:cubicBezTo>
                  <a:cubicBezTo>
                    <a:pt x="120" y="114"/>
                    <a:pt x="120" y="114"/>
                    <a:pt x="120" y="113"/>
                  </a:cubicBezTo>
                  <a:cubicBezTo>
                    <a:pt x="119" y="113"/>
                    <a:pt x="119" y="113"/>
                    <a:pt x="119" y="113"/>
                  </a:cubicBezTo>
                  <a:cubicBezTo>
                    <a:pt x="119" y="112"/>
                    <a:pt x="119" y="112"/>
                    <a:pt x="118" y="112"/>
                  </a:cubicBezTo>
                  <a:cubicBezTo>
                    <a:pt x="118" y="111"/>
                    <a:pt x="118" y="111"/>
                    <a:pt x="118" y="111"/>
                  </a:cubicBezTo>
                  <a:cubicBezTo>
                    <a:pt x="118" y="111"/>
                    <a:pt x="118" y="111"/>
                    <a:pt x="118" y="111"/>
                  </a:cubicBezTo>
                  <a:cubicBezTo>
                    <a:pt x="118" y="110"/>
                    <a:pt x="118" y="109"/>
                    <a:pt x="117" y="109"/>
                  </a:cubicBezTo>
                  <a:cubicBezTo>
                    <a:pt x="116" y="109"/>
                    <a:pt x="116" y="109"/>
                    <a:pt x="116" y="109"/>
                  </a:cubicBezTo>
                  <a:cubicBezTo>
                    <a:pt x="116" y="109"/>
                    <a:pt x="116" y="109"/>
                    <a:pt x="116" y="109"/>
                  </a:cubicBezTo>
                  <a:cubicBezTo>
                    <a:pt x="116" y="108"/>
                    <a:pt x="116" y="108"/>
                    <a:pt x="116" y="108"/>
                  </a:cubicBezTo>
                  <a:cubicBezTo>
                    <a:pt x="116" y="107"/>
                    <a:pt x="116" y="107"/>
                    <a:pt x="116" y="107"/>
                  </a:cubicBezTo>
                  <a:cubicBezTo>
                    <a:pt x="115" y="106"/>
                    <a:pt x="115" y="106"/>
                    <a:pt x="115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3" y="104"/>
                    <a:pt x="113" y="104"/>
                    <a:pt x="113" y="104"/>
                  </a:cubicBezTo>
                  <a:cubicBezTo>
                    <a:pt x="112" y="102"/>
                    <a:pt x="111" y="101"/>
                    <a:pt x="112" y="98"/>
                  </a:cubicBezTo>
                  <a:cubicBezTo>
                    <a:pt x="112" y="97"/>
                    <a:pt x="112" y="97"/>
                    <a:pt x="112" y="97"/>
                  </a:cubicBezTo>
                  <a:cubicBezTo>
                    <a:pt x="111" y="97"/>
                    <a:pt x="111" y="97"/>
                    <a:pt x="111" y="97"/>
                  </a:cubicBezTo>
                  <a:cubicBezTo>
                    <a:pt x="110" y="97"/>
                    <a:pt x="110" y="97"/>
                    <a:pt x="110" y="97"/>
                  </a:cubicBezTo>
                  <a:cubicBezTo>
                    <a:pt x="110" y="96"/>
                    <a:pt x="110" y="95"/>
                    <a:pt x="109" y="94"/>
                  </a:cubicBezTo>
                  <a:cubicBezTo>
                    <a:pt x="109" y="94"/>
                    <a:pt x="109" y="94"/>
                    <a:pt x="109" y="94"/>
                  </a:cubicBezTo>
                  <a:cubicBezTo>
                    <a:pt x="108" y="93"/>
                    <a:pt x="108" y="93"/>
                    <a:pt x="108" y="92"/>
                  </a:cubicBezTo>
                  <a:cubicBezTo>
                    <a:pt x="107" y="92"/>
                    <a:pt x="107" y="91"/>
                    <a:pt x="106" y="91"/>
                  </a:cubicBezTo>
                  <a:cubicBezTo>
                    <a:pt x="106" y="91"/>
                    <a:pt x="106" y="91"/>
                    <a:pt x="106" y="91"/>
                  </a:cubicBezTo>
                  <a:cubicBezTo>
                    <a:pt x="106" y="91"/>
                    <a:pt x="106" y="90"/>
                    <a:pt x="106" y="90"/>
                  </a:cubicBezTo>
                  <a:cubicBezTo>
                    <a:pt x="106" y="90"/>
                    <a:pt x="106" y="90"/>
                    <a:pt x="106" y="90"/>
                  </a:cubicBezTo>
                  <a:cubicBezTo>
                    <a:pt x="106" y="89"/>
                    <a:pt x="106" y="89"/>
                    <a:pt x="106" y="89"/>
                  </a:cubicBezTo>
                  <a:cubicBezTo>
                    <a:pt x="105" y="89"/>
                    <a:pt x="105" y="89"/>
                    <a:pt x="105" y="89"/>
                  </a:cubicBezTo>
                  <a:cubicBezTo>
                    <a:pt x="105" y="88"/>
                    <a:pt x="105" y="88"/>
                    <a:pt x="105" y="88"/>
                  </a:cubicBezTo>
                  <a:cubicBezTo>
                    <a:pt x="105" y="88"/>
                    <a:pt x="105" y="88"/>
                    <a:pt x="105" y="88"/>
                  </a:cubicBezTo>
                  <a:cubicBezTo>
                    <a:pt x="105" y="88"/>
                    <a:pt x="105" y="88"/>
                    <a:pt x="105" y="88"/>
                  </a:cubicBezTo>
                  <a:cubicBezTo>
                    <a:pt x="104" y="88"/>
                    <a:pt x="104" y="88"/>
                    <a:pt x="104" y="88"/>
                  </a:cubicBezTo>
                  <a:cubicBezTo>
                    <a:pt x="104" y="87"/>
                    <a:pt x="104" y="87"/>
                    <a:pt x="103" y="86"/>
                  </a:cubicBezTo>
                  <a:cubicBezTo>
                    <a:pt x="102" y="84"/>
                    <a:pt x="101" y="83"/>
                    <a:pt x="100" y="81"/>
                  </a:cubicBezTo>
                  <a:cubicBezTo>
                    <a:pt x="99" y="80"/>
                    <a:pt x="99" y="80"/>
                    <a:pt x="99" y="80"/>
                  </a:cubicBezTo>
                  <a:cubicBezTo>
                    <a:pt x="98" y="78"/>
                    <a:pt x="97" y="76"/>
                    <a:pt x="95" y="75"/>
                  </a:cubicBezTo>
                  <a:cubicBezTo>
                    <a:pt x="97" y="75"/>
                    <a:pt x="97" y="75"/>
                    <a:pt x="97" y="75"/>
                  </a:cubicBezTo>
                  <a:cubicBezTo>
                    <a:pt x="97" y="74"/>
                    <a:pt x="97" y="74"/>
                    <a:pt x="97" y="74"/>
                  </a:cubicBezTo>
                  <a:cubicBezTo>
                    <a:pt x="98" y="74"/>
                    <a:pt x="98" y="75"/>
                    <a:pt x="98" y="75"/>
                  </a:cubicBezTo>
                  <a:cubicBezTo>
                    <a:pt x="99" y="76"/>
                    <a:pt x="99" y="76"/>
                    <a:pt x="99" y="76"/>
                  </a:cubicBezTo>
                  <a:cubicBezTo>
                    <a:pt x="99" y="76"/>
                    <a:pt x="99" y="76"/>
                    <a:pt x="99" y="76"/>
                  </a:cubicBezTo>
                  <a:cubicBezTo>
                    <a:pt x="100" y="76"/>
                    <a:pt x="100" y="76"/>
                    <a:pt x="100" y="76"/>
                  </a:cubicBezTo>
                  <a:cubicBezTo>
                    <a:pt x="100" y="76"/>
                    <a:pt x="100" y="76"/>
                    <a:pt x="100" y="76"/>
                  </a:cubicBezTo>
                  <a:cubicBezTo>
                    <a:pt x="100" y="76"/>
                    <a:pt x="100" y="76"/>
                    <a:pt x="100" y="76"/>
                  </a:cubicBezTo>
                  <a:cubicBezTo>
                    <a:pt x="100" y="77"/>
                    <a:pt x="100" y="77"/>
                    <a:pt x="100" y="77"/>
                  </a:cubicBezTo>
                  <a:cubicBezTo>
                    <a:pt x="101" y="78"/>
                    <a:pt x="101" y="78"/>
                    <a:pt x="101" y="78"/>
                  </a:cubicBezTo>
                  <a:cubicBezTo>
                    <a:pt x="101" y="78"/>
                    <a:pt x="101" y="78"/>
                    <a:pt x="101" y="78"/>
                  </a:cubicBezTo>
                  <a:cubicBezTo>
                    <a:pt x="101" y="78"/>
                    <a:pt x="101" y="78"/>
                    <a:pt x="101" y="78"/>
                  </a:cubicBezTo>
                  <a:cubicBezTo>
                    <a:pt x="101" y="78"/>
                    <a:pt x="101" y="79"/>
                    <a:pt x="101" y="79"/>
                  </a:cubicBezTo>
                  <a:cubicBezTo>
                    <a:pt x="101" y="82"/>
                    <a:pt x="101" y="82"/>
                    <a:pt x="101" y="82"/>
                  </a:cubicBezTo>
                  <a:cubicBezTo>
                    <a:pt x="102" y="82"/>
                    <a:pt x="102" y="82"/>
                    <a:pt x="102" y="82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103" y="83"/>
                    <a:pt x="103" y="83"/>
                    <a:pt x="103" y="83"/>
                  </a:cubicBezTo>
                  <a:cubicBezTo>
                    <a:pt x="103" y="85"/>
                    <a:pt x="104" y="85"/>
                    <a:pt x="105" y="85"/>
                  </a:cubicBezTo>
                  <a:cubicBezTo>
                    <a:pt x="105" y="85"/>
                    <a:pt x="105" y="85"/>
                    <a:pt x="105" y="85"/>
                  </a:cubicBezTo>
                  <a:cubicBezTo>
                    <a:pt x="106" y="85"/>
                    <a:pt x="106" y="86"/>
                    <a:pt x="107" y="86"/>
                  </a:cubicBezTo>
                  <a:cubicBezTo>
                    <a:pt x="107" y="87"/>
                    <a:pt x="107" y="87"/>
                    <a:pt x="107" y="88"/>
                  </a:cubicBezTo>
                  <a:cubicBezTo>
                    <a:pt x="107" y="88"/>
                    <a:pt x="107" y="89"/>
                    <a:pt x="108" y="89"/>
                  </a:cubicBezTo>
                  <a:cubicBezTo>
                    <a:pt x="108" y="89"/>
                    <a:pt x="108" y="89"/>
                    <a:pt x="108" y="89"/>
                  </a:cubicBezTo>
                  <a:cubicBezTo>
                    <a:pt x="108" y="90"/>
                    <a:pt x="108" y="90"/>
                    <a:pt x="108" y="90"/>
                  </a:cubicBezTo>
                  <a:cubicBezTo>
                    <a:pt x="108" y="90"/>
                    <a:pt x="108" y="92"/>
                    <a:pt x="110" y="92"/>
                  </a:cubicBezTo>
                  <a:cubicBezTo>
                    <a:pt x="110" y="92"/>
                    <a:pt x="110" y="92"/>
                    <a:pt x="110" y="92"/>
                  </a:cubicBezTo>
                  <a:cubicBezTo>
                    <a:pt x="110" y="92"/>
                    <a:pt x="110" y="92"/>
                    <a:pt x="110" y="92"/>
                  </a:cubicBezTo>
                  <a:cubicBezTo>
                    <a:pt x="110" y="93"/>
                    <a:pt x="110" y="93"/>
                    <a:pt x="110" y="93"/>
                  </a:cubicBezTo>
                  <a:cubicBezTo>
                    <a:pt x="110" y="93"/>
                    <a:pt x="110" y="93"/>
                    <a:pt x="110" y="93"/>
                  </a:cubicBezTo>
                  <a:cubicBezTo>
                    <a:pt x="110" y="94"/>
                    <a:pt x="110" y="95"/>
                    <a:pt x="111" y="95"/>
                  </a:cubicBezTo>
                  <a:cubicBezTo>
                    <a:pt x="111" y="95"/>
                    <a:pt x="111" y="95"/>
                    <a:pt x="111" y="95"/>
                  </a:cubicBezTo>
                  <a:cubicBezTo>
                    <a:pt x="111" y="95"/>
                    <a:pt x="111" y="95"/>
                    <a:pt x="111" y="95"/>
                  </a:cubicBezTo>
                  <a:cubicBezTo>
                    <a:pt x="111" y="95"/>
                    <a:pt x="111" y="95"/>
                    <a:pt x="111" y="95"/>
                  </a:cubicBezTo>
                  <a:cubicBezTo>
                    <a:pt x="111" y="96"/>
                    <a:pt x="111" y="96"/>
                    <a:pt x="111" y="96"/>
                  </a:cubicBezTo>
                  <a:cubicBezTo>
                    <a:pt x="112" y="97"/>
                    <a:pt x="112" y="97"/>
                    <a:pt x="112" y="98"/>
                  </a:cubicBezTo>
                  <a:cubicBezTo>
                    <a:pt x="113" y="98"/>
                    <a:pt x="113" y="98"/>
                    <a:pt x="113" y="98"/>
                  </a:cubicBezTo>
                  <a:cubicBezTo>
                    <a:pt x="113" y="99"/>
                    <a:pt x="114" y="99"/>
                    <a:pt x="114" y="99"/>
                  </a:cubicBezTo>
                  <a:cubicBezTo>
                    <a:pt x="114" y="99"/>
                    <a:pt x="114" y="99"/>
                    <a:pt x="114" y="99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14" y="101"/>
                    <a:pt x="114" y="102"/>
                    <a:pt x="115" y="102"/>
                  </a:cubicBezTo>
                  <a:cubicBezTo>
                    <a:pt x="116" y="102"/>
                    <a:pt x="116" y="102"/>
                    <a:pt x="116" y="102"/>
                  </a:cubicBezTo>
                  <a:cubicBezTo>
                    <a:pt x="116" y="102"/>
                    <a:pt x="116" y="102"/>
                    <a:pt x="116" y="102"/>
                  </a:cubicBezTo>
                  <a:cubicBezTo>
                    <a:pt x="116" y="103"/>
                    <a:pt x="116" y="103"/>
                    <a:pt x="116" y="103"/>
                  </a:cubicBezTo>
                  <a:cubicBezTo>
                    <a:pt x="116" y="105"/>
                    <a:pt x="116" y="105"/>
                    <a:pt x="116" y="105"/>
                  </a:cubicBezTo>
                  <a:cubicBezTo>
                    <a:pt x="116" y="106"/>
                    <a:pt x="116" y="106"/>
                    <a:pt x="117" y="106"/>
                  </a:cubicBezTo>
                  <a:cubicBezTo>
                    <a:pt x="117" y="106"/>
                    <a:pt x="117" y="106"/>
                    <a:pt x="117" y="106"/>
                  </a:cubicBezTo>
                  <a:cubicBezTo>
                    <a:pt x="117" y="107"/>
                    <a:pt x="117" y="108"/>
                    <a:pt x="118" y="108"/>
                  </a:cubicBezTo>
                  <a:cubicBezTo>
                    <a:pt x="118" y="109"/>
                    <a:pt x="119" y="110"/>
                    <a:pt x="120" y="110"/>
                  </a:cubicBezTo>
                  <a:cubicBezTo>
                    <a:pt x="122" y="111"/>
                    <a:pt x="122" y="111"/>
                    <a:pt x="122" y="111"/>
                  </a:cubicBezTo>
                  <a:cubicBezTo>
                    <a:pt x="122" y="109"/>
                    <a:pt x="122" y="109"/>
                    <a:pt x="122" y="109"/>
                  </a:cubicBezTo>
                  <a:cubicBezTo>
                    <a:pt x="121" y="106"/>
                    <a:pt x="120" y="102"/>
                    <a:pt x="119" y="97"/>
                  </a:cubicBezTo>
                  <a:cubicBezTo>
                    <a:pt x="118" y="95"/>
                    <a:pt x="118" y="93"/>
                    <a:pt x="118" y="91"/>
                  </a:cubicBezTo>
                  <a:cubicBezTo>
                    <a:pt x="118" y="90"/>
                    <a:pt x="118" y="90"/>
                    <a:pt x="118" y="89"/>
                  </a:cubicBezTo>
                  <a:cubicBezTo>
                    <a:pt x="119" y="88"/>
                    <a:pt x="119" y="88"/>
                    <a:pt x="119" y="88"/>
                  </a:cubicBezTo>
                  <a:cubicBezTo>
                    <a:pt x="119" y="87"/>
                    <a:pt x="119" y="87"/>
                    <a:pt x="119" y="86"/>
                  </a:cubicBezTo>
                  <a:cubicBezTo>
                    <a:pt x="119" y="86"/>
                    <a:pt x="119" y="86"/>
                    <a:pt x="119" y="86"/>
                  </a:cubicBezTo>
                  <a:cubicBezTo>
                    <a:pt x="119" y="86"/>
                    <a:pt x="119" y="85"/>
                    <a:pt x="119" y="85"/>
                  </a:cubicBezTo>
                  <a:cubicBezTo>
                    <a:pt x="119" y="85"/>
                    <a:pt x="118" y="84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ubicBezTo>
                    <a:pt x="117" y="84"/>
                    <a:pt x="118" y="84"/>
                    <a:pt x="118" y="83"/>
                  </a:cubicBezTo>
                  <a:cubicBezTo>
                    <a:pt x="118" y="82"/>
                    <a:pt x="118" y="82"/>
                    <a:pt x="118" y="82"/>
                  </a:cubicBezTo>
                  <a:cubicBezTo>
                    <a:pt x="117" y="81"/>
                    <a:pt x="117" y="81"/>
                    <a:pt x="117" y="81"/>
                  </a:cubicBezTo>
                  <a:cubicBezTo>
                    <a:pt x="117" y="81"/>
                    <a:pt x="117" y="81"/>
                    <a:pt x="117" y="81"/>
                  </a:cubicBezTo>
                  <a:cubicBezTo>
                    <a:pt x="116" y="81"/>
                    <a:pt x="116" y="81"/>
                    <a:pt x="116" y="81"/>
                  </a:cubicBezTo>
                  <a:cubicBezTo>
                    <a:pt x="116" y="81"/>
                    <a:pt x="116" y="81"/>
                    <a:pt x="116" y="81"/>
                  </a:cubicBezTo>
                  <a:cubicBezTo>
                    <a:pt x="116" y="81"/>
                    <a:pt x="116" y="81"/>
                    <a:pt x="116" y="81"/>
                  </a:cubicBezTo>
                  <a:cubicBezTo>
                    <a:pt x="116" y="79"/>
                    <a:pt x="116" y="79"/>
                    <a:pt x="116" y="79"/>
                  </a:cubicBezTo>
                  <a:cubicBezTo>
                    <a:pt x="115" y="79"/>
                    <a:pt x="115" y="79"/>
                    <a:pt x="115" y="79"/>
                  </a:cubicBezTo>
                  <a:cubicBezTo>
                    <a:pt x="115" y="78"/>
                    <a:pt x="115" y="78"/>
                    <a:pt x="115" y="78"/>
                  </a:cubicBezTo>
                  <a:cubicBezTo>
                    <a:pt x="115" y="77"/>
                    <a:pt x="115" y="77"/>
                    <a:pt x="115" y="77"/>
                  </a:cubicBezTo>
                  <a:cubicBezTo>
                    <a:pt x="115" y="77"/>
                    <a:pt x="115" y="77"/>
                    <a:pt x="115" y="77"/>
                  </a:cubicBezTo>
                  <a:cubicBezTo>
                    <a:pt x="115" y="76"/>
                    <a:pt x="115" y="76"/>
                    <a:pt x="115" y="76"/>
                  </a:cubicBezTo>
                  <a:cubicBezTo>
                    <a:pt x="114" y="76"/>
                    <a:pt x="114" y="76"/>
                    <a:pt x="114" y="76"/>
                  </a:cubicBezTo>
                  <a:cubicBezTo>
                    <a:pt x="113" y="76"/>
                    <a:pt x="113" y="76"/>
                    <a:pt x="113" y="76"/>
                  </a:cubicBezTo>
                  <a:cubicBezTo>
                    <a:pt x="113" y="76"/>
                    <a:pt x="113" y="76"/>
                    <a:pt x="113" y="76"/>
                  </a:cubicBezTo>
                  <a:cubicBezTo>
                    <a:pt x="113" y="75"/>
                    <a:pt x="113" y="75"/>
                    <a:pt x="113" y="75"/>
                  </a:cubicBezTo>
                  <a:cubicBezTo>
                    <a:pt x="113" y="75"/>
                    <a:pt x="113" y="75"/>
                    <a:pt x="113" y="75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3"/>
                    <a:pt x="113" y="73"/>
                    <a:pt x="112" y="73"/>
                  </a:cubicBezTo>
                  <a:cubicBezTo>
                    <a:pt x="112" y="73"/>
                    <a:pt x="112" y="73"/>
                    <a:pt x="112" y="73"/>
                  </a:cubicBezTo>
                  <a:cubicBezTo>
                    <a:pt x="112" y="73"/>
                    <a:pt x="112" y="73"/>
                    <a:pt x="112" y="73"/>
                  </a:cubicBezTo>
                  <a:cubicBezTo>
                    <a:pt x="112" y="72"/>
                    <a:pt x="112" y="72"/>
                    <a:pt x="112" y="72"/>
                  </a:cubicBezTo>
                  <a:cubicBezTo>
                    <a:pt x="112" y="72"/>
                    <a:pt x="112" y="72"/>
                    <a:pt x="112" y="71"/>
                  </a:cubicBezTo>
                  <a:cubicBezTo>
                    <a:pt x="111" y="71"/>
                    <a:pt x="111" y="70"/>
                    <a:pt x="111" y="70"/>
                  </a:cubicBezTo>
                  <a:cubicBezTo>
                    <a:pt x="110" y="69"/>
                    <a:pt x="110" y="69"/>
                    <a:pt x="110" y="69"/>
                  </a:cubicBezTo>
                  <a:cubicBezTo>
                    <a:pt x="110" y="69"/>
                    <a:pt x="110" y="69"/>
                    <a:pt x="110" y="69"/>
                  </a:cubicBezTo>
                  <a:cubicBezTo>
                    <a:pt x="109" y="69"/>
                    <a:pt x="109" y="69"/>
                    <a:pt x="109" y="69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09" y="66"/>
                    <a:pt x="109" y="66"/>
                    <a:pt x="109" y="66"/>
                  </a:cubicBezTo>
                  <a:cubicBezTo>
                    <a:pt x="108" y="66"/>
                    <a:pt x="108" y="66"/>
                    <a:pt x="108" y="66"/>
                  </a:cubicBezTo>
                  <a:cubicBezTo>
                    <a:pt x="108" y="66"/>
                    <a:pt x="108" y="66"/>
                    <a:pt x="108" y="66"/>
                  </a:cubicBezTo>
                  <a:cubicBezTo>
                    <a:pt x="108" y="66"/>
                    <a:pt x="108" y="66"/>
                    <a:pt x="108" y="66"/>
                  </a:cubicBezTo>
                  <a:cubicBezTo>
                    <a:pt x="107" y="65"/>
                    <a:pt x="107" y="65"/>
                    <a:pt x="107" y="65"/>
                  </a:cubicBezTo>
                  <a:cubicBezTo>
                    <a:pt x="107" y="65"/>
                    <a:pt x="107" y="64"/>
                    <a:pt x="107" y="64"/>
                  </a:cubicBezTo>
                  <a:cubicBezTo>
                    <a:pt x="107" y="63"/>
                    <a:pt x="107" y="63"/>
                    <a:pt x="107" y="63"/>
                  </a:cubicBezTo>
                  <a:cubicBezTo>
                    <a:pt x="106" y="63"/>
                    <a:pt x="106" y="63"/>
                    <a:pt x="106" y="63"/>
                  </a:cubicBezTo>
                  <a:cubicBezTo>
                    <a:pt x="106" y="62"/>
                    <a:pt x="106" y="62"/>
                    <a:pt x="106" y="62"/>
                  </a:cubicBezTo>
                  <a:cubicBezTo>
                    <a:pt x="106" y="62"/>
                    <a:pt x="106" y="61"/>
                    <a:pt x="105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60"/>
                    <a:pt x="105" y="60"/>
                    <a:pt x="105" y="60"/>
                  </a:cubicBezTo>
                  <a:cubicBezTo>
                    <a:pt x="104" y="59"/>
                    <a:pt x="104" y="59"/>
                    <a:pt x="104" y="59"/>
                  </a:cubicBezTo>
                  <a:cubicBezTo>
                    <a:pt x="103" y="58"/>
                    <a:pt x="103" y="58"/>
                    <a:pt x="103" y="58"/>
                  </a:cubicBezTo>
                  <a:cubicBezTo>
                    <a:pt x="103" y="57"/>
                    <a:pt x="102" y="57"/>
                    <a:pt x="102" y="57"/>
                  </a:cubicBezTo>
                  <a:cubicBezTo>
                    <a:pt x="102" y="57"/>
                    <a:pt x="102" y="57"/>
                    <a:pt x="102" y="57"/>
                  </a:cubicBezTo>
                  <a:cubicBezTo>
                    <a:pt x="101" y="56"/>
                    <a:pt x="101" y="56"/>
                    <a:pt x="101" y="56"/>
                  </a:cubicBezTo>
                  <a:cubicBezTo>
                    <a:pt x="100" y="56"/>
                    <a:pt x="100" y="55"/>
                    <a:pt x="100" y="55"/>
                  </a:cubicBezTo>
                  <a:cubicBezTo>
                    <a:pt x="100" y="54"/>
                    <a:pt x="100" y="54"/>
                    <a:pt x="100" y="53"/>
                  </a:cubicBezTo>
                  <a:cubicBezTo>
                    <a:pt x="99" y="53"/>
                    <a:pt x="99" y="53"/>
                    <a:pt x="99" y="53"/>
                  </a:cubicBezTo>
                  <a:cubicBezTo>
                    <a:pt x="99" y="52"/>
                    <a:pt x="99" y="52"/>
                    <a:pt x="99" y="52"/>
                  </a:cubicBezTo>
                  <a:cubicBezTo>
                    <a:pt x="99" y="52"/>
                    <a:pt x="99" y="52"/>
                    <a:pt x="99" y="52"/>
                  </a:cubicBezTo>
                  <a:cubicBezTo>
                    <a:pt x="99" y="52"/>
                    <a:pt x="99" y="51"/>
                    <a:pt x="98" y="51"/>
                  </a:cubicBezTo>
                  <a:cubicBezTo>
                    <a:pt x="97" y="51"/>
                    <a:pt x="97" y="51"/>
                    <a:pt x="97" y="51"/>
                  </a:cubicBezTo>
                  <a:cubicBezTo>
                    <a:pt x="96" y="50"/>
                    <a:pt x="96" y="50"/>
                    <a:pt x="95" y="49"/>
                  </a:cubicBezTo>
                  <a:cubicBezTo>
                    <a:pt x="95" y="49"/>
                    <a:pt x="95" y="48"/>
                    <a:pt x="95" y="48"/>
                  </a:cubicBezTo>
                  <a:cubicBezTo>
                    <a:pt x="95" y="47"/>
                    <a:pt x="94" y="47"/>
                    <a:pt x="94" y="46"/>
                  </a:cubicBezTo>
                  <a:cubicBezTo>
                    <a:pt x="94" y="45"/>
                    <a:pt x="93" y="45"/>
                    <a:pt x="92" y="44"/>
                  </a:cubicBezTo>
                  <a:cubicBezTo>
                    <a:pt x="91" y="44"/>
                    <a:pt x="91" y="43"/>
                    <a:pt x="91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90" y="42"/>
                    <a:pt x="90" y="42"/>
                    <a:pt x="90" y="41"/>
                  </a:cubicBezTo>
                  <a:cubicBezTo>
                    <a:pt x="89" y="41"/>
                    <a:pt x="89" y="41"/>
                    <a:pt x="88" y="40"/>
                  </a:cubicBezTo>
                  <a:cubicBezTo>
                    <a:pt x="87" y="39"/>
                    <a:pt x="86" y="38"/>
                    <a:pt x="85" y="38"/>
                  </a:cubicBezTo>
                  <a:cubicBezTo>
                    <a:pt x="83" y="36"/>
                    <a:pt x="82" y="34"/>
                    <a:pt x="80" y="32"/>
                  </a:cubicBezTo>
                  <a:cubicBezTo>
                    <a:pt x="80" y="31"/>
                    <a:pt x="80" y="31"/>
                    <a:pt x="80" y="31"/>
                  </a:cubicBezTo>
                  <a:cubicBezTo>
                    <a:pt x="80" y="31"/>
                    <a:pt x="80" y="31"/>
                    <a:pt x="80" y="31"/>
                  </a:cubicBezTo>
                  <a:cubicBezTo>
                    <a:pt x="78" y="31"/>
                    <a:pt x="77" y="30"/>
                    <a:pt x="76" y="29"/>
                  </a:cubicBezTo>
                  <a:cubicBezTo>
                    <a:pt x="76" y="28"/>
                    <a:pt x="76" y="28"/>
                    <a:pt x="76" y="28"/>
                  </a:cubicBezTo>
                  <a:cubicBezTo>
                    <a:pt x="75" y="27"/>
                    <a:pt x="75" y="26"/>
                    <a:pt x="73" y="26"/>
                  </a:cubicBezTo>
                  <a:cubicBezTo>
                    <a:pt x="73" y="26"/>
                    <a:pt x="73" y="26"/>
                    <a:pt x="72" y="25"/>
                  </a:cubicBezTo>
                  <a:cubicBezTo>
                    <a:pt x="72" y="25"/>
                    <a:pt x="71" y="25"/>
                    <a:pt x="71" y="25"/>
                  </a:cubicBezTo>
                  <a:cubicBezTo>
                    <a:pt x="70" y="24"/>
                    <a:pt x="69" y="23"/>
                    <a:pt x="69" y="22"/>
                  </a:cubicBezTo>
                  <a:cubicBezTo>
                    <a:pt x="69" y="22"/>
                    <a:pt x="69" y="22"/>
                    <a:pt x="69" y="22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67" y="21"/>
                    <a:pt x="67" y="21"/>
                    <a:pt x="67" y="21"/>
                  </a:cubicBezTo>
                  <a:cubicBezTo>
                    <a:pt x="66" y="21"/>
                    <a:pt x="66" y="21"/>
                    <a:pt x="65" y="21"/>
                  </a:cubicBezTo>
                  <a:cubicBezTo>
                    <a:pt x="65" y="20"/>
                    <a:pt x="64" y="19"/>
                    <a:pt x="64" y="19"/>
                  </a:cubicBezTo>
                  <a:cubicBezTo>
                    <a:pt x="63" y="18"/>
                    <a:pt x="63" y="18"/>
                    <a:pt x="63" y="17"/>
                  </a:cubicBezTo>
                  <a:cubicBezTo>
                    <a:pt x="63" y="17"/>
                    <a:pt x="63" y="17"/>
                    <a:pt x="63" y="17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61" y="17"/>
                    <a:pt x="61" y="17"/>
                    <a:pt x="60" y="17"/>
                  </a:cubicBezTo>
                  <a:cubicBezTo>
                    <a:pt x="60" y="16"/>
                    <a:pt x="59" y="16"/>
                    <a:pt x="59" y="15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59" y="14"/>
                    <a:pt x="58" y="14"/>
                    <a:pt x="57" y="14"/>
                  </a:cubicBezTo>
                  <a:cubicBezTo>
                    <a:pt x="57" y="14"/>
                    <a:pt x="57" y="14"/>
                    <a:pt x="57" y="14"/>
                  </a:cubicBezTo>
                  <a:cubicBezTo>
                    <a:pt x="56" y="14"/>
                    <a:pt x="56" y="13"/>
                    <a:pt x="56" y="13"/>
                  </a:cubicBezTo>
                  <a:cubicBezTo>
                    <a:pt x="54" y="11"/>
                    <a:pt x="52" y="10"/>
                    <a:pt x="49" y="8"/>
                  </a:cubicBezTo>
                  <a:cubicBezTo>
                    <a:pt x="47" y="7"/>
                    <a:pt x="44" y="6"/>
                    <a:pt x="42" y="4"/>
                  </a:cubicBezTo>
                  <a:cubicBezTo>
                    <a:pt x="40" y="3"/>
                    <a:pt x="38" y="2"/>
                    <a:pt x="36" y="1"/>
                  </a:cubicBezTo>
                  <a:cubicBezTo>
                    <a:pt x="34" y="0"/>
                    <a:pt x="34" y="0"/>
                    <a:pt x="34" y="0"/>
                  </a:cubicBezTo>
                </a:path>
              </a:pathLst>
            </a:custGeom>
            <a:grpFill/>
            <a:ln w="15875">
              <a:solidFill>
                <a:schemeClr val="bg1">
                  <a:lumMod val="65000"/>
                </a:schemeClr>
              </a:solidFill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 42"/>
            <p:cNvSpPr>
              <a:spLocks noEditPoints="1"/>
            </p:cNvSpPr>
            <p:nvPr/>
          </p:nvSpPr>
          <p:spPr bwMode="auto">
            <a:xfrm>
              <a:off x="3477" y="1838"/>
              <a:ext cx="322" cy="675"/>
            </a:xfrm>
            <a:custGeom>
              <a:avLst/>
              <a:gdLst>
                <a:gd name="T0" fmla="*/ 3 w 135"/>
                <a:gd name="T1" fmla="*/ 78 h 283"/>
                <a:gd name="T2" fmla="*/ 0 w 135"/>
                <a:gd name="T3" fmla="*/ 85 h 283"/>
                <a:gd name="T4" fmla="*/ 9 w 135"/>
                <a:gd name="T5" fmla="*/ 113 h 283"/>
                <a:gd name="T6" fmla="*/ 14 w 135"/>
                <a:gd name="T7" fmla="*/ 116 h 283"/>
                <a:gd name="T8" fmla="*/ 18 w 135"/>
                <a:gd name="T9" fmla="*/ 128 h 283"/>
                <a:gd name="T10" fmla="*/ 25 w 135"/>
                <a:gd name="T11" fmla="*/ 137 h 283"/>
                <a:gd name="T12" fmla="*/ 22 w 135"/>
                <a:gd name="T13" fmla="*/ 150 h 283"/>
                <a:gd name="T14" fmla="*/ 20 w 135"/>
                <a:gd name="T15" fmla="*/ 166 h 283"/>
                <a:gd name="T16" fmla="*/ 29 w 135"/>
                <a:gd name="T17" fmla="*/ 180 h 283"/>
                <a:gd name="T18" fmla="*/ 32 w 135"/>
                <a:gd name="T19" fmla="*/ 192 h 283"/>
                <a:gd name="T20" fmla="*/ 42 w 135"/>
                <a:gd name="T21" fmla="*/ 204 h 283"/>
                <a:gd name="T22" fmla="*/ 48 w 135"/>
                <a:gd name="T23" fmla="*/ 208 h 283"/>
                <a:gd name="T24" fmla="*/ 51 w 135"/>
                <a:gd name="T25" fmla="*/ 218 h 283"/>
                <a:gd name="T26" fmla="*/ 54 w 135"/>
                <a:gd name="T27" fmla="*/ 238 h 283"/>
                <a:gd name="T28" fmla="*/ 57 w 135"/>
                <a:gd name="T29" fmla="*/ 253 h 283"/>
                <a:gd name="T30" fmla="*/ 66 w 135"/>
                <a:gd name="T31" fmla="*/ 265 h 283"/>
                <a:gd name="T32" fmla="*/ 74 w 135"/>
                <a:gd name="T33" fmla="*/ 278 h 283"/>
                <a:gd name="T34" fmla="*/ 80 w 135"/>
                <a:gd name="T35" fmla="*/ 283 h 283"/>
                <a:gd name="T36" fmla="*/ 84 w 135"/>
                <a:gd name="T37" fmla="*/ 275 h 283"/>
                <a:gd name="T38" fmla="*/ 79 w 135"/>
                <a:gd name="T39" fmla="*/ 262 h 283"/>
                <a:gd name="T40" fmla="*/ 85 w 135"/>
                <a:gd name="T41" fmla="*/ 255 h 283"/>
                <a:gd name="T42" fmla="*/ 90 w 135"/>
                <a:gd name="T43" fmla="*/ 244 h 283"/>
                <a:gd name="T44" fmla="*/ 98 w 135"/>
                <a:gd name="T45" fmla="*/ 224 h 283"/>
                <a:gd name="T46" fmla="*/ 111 w 135"/>
                <a:gd name="T47" fmla="*/ 217 h 283"/>
                <a:gd name="T48" fmla="*/ 119 w 135"/>
                <a:gd name="T49" fmla="*/ 210 h 283"/>
                <a:gd name="T50" fmla="*/ 124 w 135"/>
                <a:gd name="T51" fmla="*/ 188 h 283"/>
                <a:gd name="T52" fmla="*/ 134 w 135"/>
                <a:gd name="T53" fmla="*/ 178 h 283"/>
                <a:gd name="T54" fmla="*/ 133 w 135"/>
                <a:gd name="T55" fmla="*/ 166 h 283"/>
                <a:gd name="T56" fmla="*/ 120 w 135"/>
                <a:gd name="T57" fmla="*/ 159 h 283"/>
                <a:gd name="T58" fmla="*/ 104 w 135"/>
                <a:gd name="T59" fmla="*/ 156 h 283"/>
                <a:gd name="T60" fmla="*/ 91 w 135"/>
                <a:gd name="T61" fmla="*/ 153 h 283"/>
                <a:gd name="T62" fmla="*/ 95 w 135"/>
                <a:gd name="T63" fmla="*/ 146 h 283"/>
                <a:gd name="T64" fmla="*/ 85 w 135"/>
                <a:gd name="T65" fmla="*/ 136 h 283"/>
                <a:gd name="T66" fmla="*/ 70 w 135"/>
                <a:gd name="T67" fmla="*/ 129 h 283"/>
                <a:gd name="T68" fmla="*/ 60 w 135"/>
                <a:gd name="T69" fmla="*/ 123 h 283"/>
                <a:gd name="T70" fmla="*/ 44 w 135"/>
                <a:gd name="T71" fmla="*/ 117 h 283"/>
                <a:gd name="T72" fmla="*/ 32 w 135"/>
                <a:gd name="T73" fmla="*/ 120 h 283"/>
                <a:gd name="T74" fmla="*/ 29 w 135"/>
                <a:gd name="T75" fmla="*/ 125 h 283"/>
                <a:gd name="T76" fmla="*/ 20 w 135"/>
                <a:gd name="T77" fmla="*/ 120 h 283"/>
                <a:gd name="T78" fmla="*/ 19 w 135"/>
                <a:gd name="T79" fmla="*/ 106 h 283"/>
                <a:gd name="T80" fmla="*/ 18 w 135"/>
                <a:gd name="T81" fmla="*/ 99 h 283"/>
                <a:gd name="T82" fmla="*/ 14 w 135"/>
                <a:gd name="T83" fmla="*/ 94 h 283"/>
                <a:gd name="T84" fmla="*/ 7 w 135"/>
                <a:gd name="T85" fmla="*/ 96 h 283"/>
                <a:gd name="T86" fmla="*/ 10 w 135"/>
                <a:gd name="T87" fmla="*/ 89 h 283"/>
                <a:gd name="T88" fmla="*/ 15 w 135"/>
                <a:gd name="T89" fmla="*/ 79 h 283"/>
                <a:gd name="T90" fmla="*/ 27 w 135"/>
                <a:gd name="T91" fmla="*/ 71 h 283"/>
                <a:gd name="T92" fmla="*/ 32 w 135"/>
                <a:gd name="T93" fmla="*/ 82 h 283"/>
                <a:gd name="T94" fmla="*/ 39 w 135"/>
                <a:gd name="T95" fmla="*/ 69 h 283"/>
                <a:gd name="T96" fmla="*/ 43 w 135"/>
                <a:gd name="T97" fmla="*/ 63 h 283"/>
                <a:gd name="T98" fmla="*/ 56 w 135"/>
                <a:gd name="T99" fmla="*/ 55 h 283"/>
                <a:gd name="T100" fmla="*/ 68 w 135"/>
                <a:gd name="T101" fmla="*/ 45 h 283"/>
                <a:gd name="T102" fmla="*/ 74 w 135"/>
                <a:gd name="T103" fmla="*/ 37 h 283"/>
                <a:gd name="T104" fmla="*/ 83 w 135"/>
                <a:gd name="T105" fmla="*/ 31 h 283"/>
                <a:gd name="T106" fmla="*/ 80 w 135"/>
                <a:gd name="T107" fmla="*/ 29 h 283"/>
                <a:gd name="T108" fmla="*/ 96 w 135"/>
                <a:gd name="T109" fmla="*/ 24 h 283"/>
                <a:gd name="T110" fmla="*/ 102 w 135"/>
                <a:gd name="T111" fmla="*/ 11 h 283"/>
                <a:gd name="T112" fmla="*/ 96 w 135"/>
                <a:gd name="T113" fmla="*/ 8 h 283"/>
                <a:gd name="T114" fmla="*/ 80 w 135"/>
                <a:gd name="T115" fmla="*/ 18 h 283"/>
                <a:gd name="T116" fmla="*/ 72 w 135"/>
                <a:gd name="T117" fmla="*/ 18 h 283"/>
                <a:gd name="T118" fmla="*/ 76 w 135"/>
                <a:gd name="T119" fmla="*/ 9 h 283"/>
                <a:gd name="T120" fmla="*/ 86 w 135"/>
                <a:gd name="T121" fmla="*/ 6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5" h="283">
                  <a:moveTo>
                    <a:pt x="71" y="39"/>
                  </a:moveTo>
                  <a:cubicBezTo>
                    <a:pt x="71" y="39"/>
                    <a:pt x="71" y="39"/>
                    <a:pt x="71" y="39"/>
                  </a:cubicBezTo>
                  <a:cubicBezTo>
                    <a:pt x="71" y="39"/>
                    <a:pt x="71" y="39"/>
                    <a:pt x="71" y="39"/>
                  </a:cubicBezTo>
                  <a:moveTo>
                    <a:pt x="96" y="12"/>
                  </a:moveTo>
                  <a:cubicBezTo>
                    <a:pt x="96" y="12"/>
                    <a:pt x="96" y="12"/>
                    <a:pt x="96" y="12"/>
                  </a:cubicBezTo>
                  <a:moveTo>
                    <a:pt x="86" y="0"/>
                  </a:moveTo>
                  <a:cubicBezTo>
                    <a:pt x="84" y="0"/>
                    <a:pt x="84" y="0"/>
                    <a:pt x="84" y="0"/>
                  </a:cubicBezTo>
                  <a:cubicBezTo>
                    <a:pt x="83" y="0"/>
                    <a:pt x="82" y="0"/>
                    <a:pt x="81" y="0"/>
                  </a:cubicBezTo>
                  <a:cubicBezTo>
                    <a:pt x="72" y="5"/>
                    <a:pt x="63" y="10"/>
                    <a:pt x="56" y="16"/>
                  </a:cubicBezTo>
                  <a:cubicBezTo>
                    <a:pt x="39" y="28"/>
                    <a:pt x="25" y="41"/>
                    <a:pt x="14" y="57"/>
                  </a:cubicBezTo>
                  <a:cubicBezTo>
                    <a:pt x="9" y="63"/>
                    <a:pt x="5" y="69"/>
                    <a:pt x="1" y="76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3" y="78"/>
                    <a:pt x="3" y="78"/>
                    <a:pt x="3" y="78"/>
                  </a:cubicBezTo>
                  <a:cubicBezTo>
                    <a:pt x="3" y="78"/>
                    <a:pt x="3" y="78"/>
                    <a:pt x="3" y="78"/>
                  </a:cubicBezTo>
                  <a:cubicBezTo>
                    <a:pt x="4" y="78"/>
                    <a:pt x="4" y="78"/>
                    <a:pt x="4" y="78"/>
                  </a:cubicBezTo>
                  <a:cubicBezTo>
                    <a:pt x="4" y="78"/>
                    <a:pt x="4" y="78"/>
                    <a:pt x="4" y="78"/>
                  </a:cubicBezTo>
                  <a:cubicBezTo>
                    <a:pt x="4" y="78"/>
                    <a:pt x="4" y="78"/>
                    <a:pt x="4" y="78"/>
                  </a:cubicBezTo>
                  <a:cubicBezTo>
                    <a:pt x="3" y="79"/>
                    <a:pt x="3" y="79"/>
                    <a:pt x="3" y="80"/>
                  </a:cubicBezTo>
                  <a:cubicBezTo>
                    <a:pt x="3" y="82"/>
                    <a:pt x="3" y="82"/>
                    <a:pt x="3" y="82"/>
                  </a:cubicBezTo>
                  <a:cubicBezTo>
                    <a:pt x="3" y="83"/>
                    <a:pt x="2" y="83"/>
                    <a:pt x="2" y="83"/>
                  </a:cubicBezTo>
                  <a:cubicBezTo>
                    <a:pt x="2" y="83"/>
                    <a:pt x="2" y="83"/>
                    <a:pt x="2" y="83"/>
                  </a:cubicBezTo>
                  <a:cubicBezTo>
                    <a:pt x="1" y="83"/>
                    <a:pt x="1" y="83"/>
                    <a:pt x="1" y="83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5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105"/>
                    <a:pt x="0" y="106"/>
                    <a:pt x="1" y="106"/>
                  </a:cubicBezTo>
                  <a:cubicBezTo>
                    <a:pt x="1" y="106"/>
                    <a:pt x="1" y="106"/>
                    <a:pt x="1" y="106"/>
                  </a:cubicBezTo>
                  <a:cubicBezTo>
                    <a:pt x="2" y="107"/>
                    <a:pt x="2" y="107"/>
                    <a:pt x="2" y="107"/>
                  </a:cubicBezTo>
                  <a:cubicBezTo>
                    <a:pt x="2" y="107"/>
                    <a:pt x="2" y="107"/>
                    <a:pt x="2" y="107"/>
                  </a:cubicBezTo>
                  <a:cubicBezTo>
                    <a:pt x="3" y="108"/>
                    <a:pt x="4" y="108"/>
                    <a:pt x="4" y="108"/>
                  </a:cubicBezTo>
                  <a:cubicBezTo>
                    <a:pt x="5" y="108"/>
                    <a:pt x="5" y="108"/>
                    <a:pt x="5" y="108"/>
                  </a:cubicBezTo>
                  <a:cubicBezTo>
                    <a:pt x="5" y="108"/>
                    <a:pt x="5" y="108"/>
                    <a:pt x="5" y="108"/>
                  </a:cubicBezTo>
                  <a:cubicBezTo>
                    <a:pt x="6" y="109"/>
                    <a:pt x="6" y="109"/>
                    <a:pt x="6" y="109"/>
                  </a:cubicBezTo>
                  <a:cubicBezTo>
                    <a:pt x="5" y="109"/>
                    <a:pt x="5" y="109"/>
                    <a:pt x="5" y="109"/>
                  </a:cubicBezTo>
                  <a:cubicBezTo>
                    <a:pt x="5" y="110"/>
                    <a:pt x="6" y="110"/>
                    <a:pt x="6" y="111"/>
                  </a:cubicBezTo>
                  <a:cubicBezTo>
                    <a:pt x="7" y="111"/>
                    <a:pt x="7" y="111"/>
                    <a:pt x="7" y="111"/>
                  </a:cubicBezTo>
                  <a:cubicBezTo>
                    <a:pt x="7" y="111"/>
                    <a:pt x="8" y="112"/>
                    <a:pt x="8" y="113"/>
                  </a:cubicBezTo>
                  <a:cubicBezTo>
                    <a:pt x="9" y="113"/>
                    <a:pt x="9" y="113"/>
                    <a:pt x="9" y="113"/>
                  </a:cubicBezTo>
                  <a:cubicBezTo>
                    <a:pt x="9" y="113"/>
                    <a:pt x="9" y="113"/>
                    <a:pt x="9" y="113"/>
                  </a:cubicBezTo>
                  <a:cubicBezTo>
                    <a:pt x="10" y="113"/>
                    <a:pt x="10" y="113"/>
                    <a:pt x="10" y="113"/>
                  </a:cubicBezTo>
                  <a:cubicBezTo>
                    <a:pt x="10" y="113"/>
                    <a:pt x="10" y="113"/>
                    <a:pt x="10" y="113"/>
                  </a:cubicBezTo>
                  <a:cubicBezTo>
                    <a:pt x="11" y="113"/>
                    <a:pt x="11" y="114"/>
                    <a:pt x="11" y="114"/>
                  </a:cubicBezTo>
                  <a:cubicBezTo>
                    <a:pt x="11" y="114"/>
                    <a:pt x="11" y="114"/>
                    <a:pt x="11" y="114"/>
                  </a:cubicBezTo>
                  <a:cubicBezTo>
                    <a:pt x="11" y="114"/>
                    <a:pt x="11" y="114"/>
                    <a:pt x="11" y="114"/>
                  </a:cubicBezTo>
                  <a:cubicBezTo>
                    <a:pt x="11" y="115"/>
                    <a:pt x="11" y="115"/>
                    <a:pt x="11" y="115"/>
                  </a:cubicBezTo>
                  <a:cubicBezTo>
                    <a:pt x="12" y="115"/>
                    <a:pt x="12" y="115"/>
                    <a:pt x="12" y="115"/>
                  </a:cubicBezTo>
                  <a:cubicBezTo>
                    <a:pt x="12" y="115"/>
                    <a:pt x="13" y="115"/>
                    <a:pt x="13" y="115"/>
                  </a:cubicBezTo>
                  <a:cubicBezTo>
                    <a:pt x="13" y="115"/>
                    <a:pt x="13" y="115"/>
                    <a:pt x="13" y="115"/>
                  </a:cubicBezTo>
                  <a:cubicBezTo>
                    <a:pt x="13" y="115"/>
                    <a:pt x="13" y="115"/>
                    <a:pt x="13" y="115"/>
                  </a:cubicBezTo>
                  <a:cubicBezTo>
                    <a:pt x="12" y="116"/>
                    <a:pt x="12" y="116"/>
                    <a:pt x="12" y="116"/>
                  </a:cubicBezTo>
                  <a:cubicBezTo>
                    <a:pt x="13" y="116"/>
                    <a:pt x="13" y="116"/>
                    <a:pt x="13" y="116"/>
                  </a:cubicBezTo>
                  <a:cubicBezTo>
                    <a:pt x="14" y="116"/>
                    <a:pt x="14" y="116"/>
                    <a:pt x="14" y="116"/>
                  </a:cubicBezTo>
                  <a:cubicBezTo>
                    <a:pt x="14" y="117"/>
                    <a:pt x="14" y="117"/>
                    <a:pt x="14" y="117"/>
                  </a:cubicBezTo>
                  <a:cubicBezTo>
                    <a:pt x="14" y="117"/>
                    <a:pt x="14" y="118"/>
                    <a:pt x="15" y="119"/>
                  </a:cubicBezTo>
                  <a:cubicBezTo>
                    <a:pt x="15" y="119"/>
                    <a:pt x="15" y="119"/>
                    <a:pt x="15" y="119"/>
                  </a:cubicBezTo>
                  <a:cubicBezTo>
                    <a:pt x="15" y="120"/>
                    <a:pt x="15" y="120"/>
                    <a:pt x="15" y="120"/>
                  </a:cubicBezTo>
                  <a:cubicBezTo>
                    <a:pt x="16" y="120"/>
                    <a:pt x="16" y="120"/>
                    <a:pt x="16" y="120"/>
                  </a:cubicBezTo>
                  <a:cubicBezTo>
                    <a:pt x="16" y="121"/>
                    <a:pt x="16" y="121"/>
                    <a:pt x="16" y="121"/>
                  </a:cubicBezTo>
                  <a:cubicBezTo>
                    <a:pt x="17" y="121"/>
                    <a:pt x="17" y="121"/>
                    <a:pt x="17" y="121"/>
                  </a:cubicBezTo>
                  <a:cubicBezTo>
                    <a:pt x="17" y="122"/>
                    <a:pt x="17" y="123"/>
                    <a:pt x="17" y="124"/>
                  </a:cubicBezTo>
                  <a:cubicBezTo>
                    <a:pt x="17" y="124"/>
                    <a:pt x="17" y="124"/>
                    <a:pt x="17" y="125"/>
                  </a:cubicBezTo>
                  <a:cubicBezTo>
                    <a:pt x="17" y="125"/>
                    <a:pt x="17" y="125"/>
                    <a:pt x="17" y="125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7"/>
                    <a:pt x="17" y="128"/>
                    <a:pt x="18" y="128"/>
                  </a:cubicBezTo>
                  <a:cubicBezTo>
                    <a:pt x="18" y="128"/>
                    <a:pt x="18" y="128"/>
                    <a:pt x="18" y="128"/>
                  </a:cubicBezTo>
                  <a:cubicBezTo>
                    <a:pt x="18" y="128"/>
                    <a:pt x="18" y="128"/>
                    <a:pt x="18" y="128"/>
                  </a:cubicBezTo>
                  <a:cubicBezTo>
                    <a:pt x="18" y="128"/>
                    <a:pt x="18" y="128"/>
                    <a:pt x="18" y="128"/>
                  </a:cubicBezTo>
                  <a:cubicBezTo>
                    <a:pt x="18" y="128"/>
                    <a:pt x="18" y="128"/>
                    <a:pt x="18" y="128"/>
                  </a:cubicBezTo>
                  <a:cubicBezTo>
                    <a:pt x="18" y="129"/>
                    <a:pt x="18" y="129"/>
                    <a:pt x="18" y="129"/>
                  </a:cubicBezTo>
                  <a:cubicBezTo>
                    <a:pt x="23" y="129"/>
                    <a:pt x="23" y="129"/>
                    <a:pt x="23" y="129"/>
                  </a:cubicBezTo>
                  <a:cubicBezTo>
                    <a:pt x="23" y="129"/>
                    <a:pt x="23" y="129"/>
                    <a:pt x="23" y="129"/>
                  </a:cubicBezTo>
                  <a:cubicBezTo>
                    <a:pt x="23" y="129"/>
                    <a:pt x="23" y="129"/>
                    <a:pt x="23" y="129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131"/>
                    <a:pt x="24" y="131"/>
                    <a:pt x="24" y="131"/>
                  </a:cubicBezTo>
                  <a:cubicBezTo>
                    <a:pt x="24" y="132"/>
                    <a:pt x="25" y="132"/>
                    <a:pt x="25" y="132"/>
                  </a:cubicBezTo>
                  <a:cubicBezTo>
                    <a:pt x="25" y="132"/>
                    <a:pt x="25" y="132"/>
                    <a:pt x="25" y="132"/>
                  </a:cubicBezTo>
                  <a:cubicBezTo>
                    <a:pt x="26" y="133"/>
                    <a:pt x="26" y="134"/>
                    <a:pt x="26" y="135"/>
                  </a:cubicBezTo>
                  <a:cubicBezTo>
                    <a:pt x="25" y="135"/>
                    <a:pt x="25" y="135"/>
                    <a:pt x="25" y="135"/>
                  </a:cubicBezTo>
                  <a:cubicBezTo>
                    <a:pt x="25" y="137"/>
                    <a:pt x="25" y="137"/>
                    <a:pt x="25" y="137"/>
                  </a:cubicBezTo>
                  <a:cubicBezTo>
                    <a:pt x="27" y="136"/>
                    <a:pt x="27" y="136"/>
                    <a:pt x="27" y="136"/>
                  </a:cubicBezTo>
                  <a:cubicBezTo>
                    <a:pt x="27" y="136"/>
                    <a:pt x="27" y="137"/>
                    <a:pt x="27" y="138"/>
                  </a:cubicBezTo>
                  <a:cubicBezTo>
                    <a:pt x="27" y="139"/>
                    <a:pt x="27" y="140"/>
                    <a:pt x="27" y="140"/>
                  </a:cubicBezTo>
                  <a:cubicBezTo>
                    <a:pt x="25" y="140"/>
                    <a:pt x="25" y="140"/>
                    <a:pt x="25" y="140"/>
                  </a:cubicBezTo>
                  <a:cubicBezTo>
                    <a:pt x="26" y="145"/>
                    <a:pt x="26" y="145"/>
                    <a:pt x="26" y="145"/>
                  </a:cubicBezTo>
                  <a:cubicBezTo>
                    <a:pt x="25" y="146"/>
                    <a:pt x="25" y="146"/>
                    <a:pt x="25" y="146"/>
                  </a:cubicBezTo>
                  <a:cubicBezTo>
                    <a:pt x="25" y="146"/>
                    <a:pt x="25" y="146"/>
                    <a:pt x="25" y="146"/>
                  </a:cubicBezTo>
                  <a:cubicBezTo>
                    <a:pt x="24" y="146"/>
                    <a:pt x="24" y="146"/>
                    <a:pt x="24" y="146"/>
                  </a:cubicBezTo>
                  <a:cubicBezTo>
                    <a:pt x="24" y="147"/>
                    <a:pt x="24" y="147"/>
                    <a:pt x="24" y="147"/>
                  </a:cubicBezTo>
                  <a:cubicBezTo>
                    <a:pt x="24" y="147"/>
                    <a:pt x="24" y="147"/>
                    <a:pt x="24" y="148"/>
                  </a:cubicBezTo>
                  <a:cubicBezTo>
                    <a:pt x="23" y="148"/>
                    <a:pt x="23" y="149"/>
                    <a:pt x="23" y="149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2" y="150"/>
                    <a:pt x="22" y="150"/>
                    <a:pt x="22" y="150"/>
                  </a:cubicBezTo>
                  <a:cubicBezTo>
                    <a:pt x="22" y="150"/>
                    <a:pt x="22" y="150"/>
                    <a:pt x="22" y="150"/>
                  </a:cubicBezTo>
                  <a:cubicBezTo>
                    <a:pt x="21" y="150"/>
                    <a:pt x="21" y="150"/>
                    <a:pt x="21" y="150"/>
                  </a:cubicBezTo>
                  <a:cubicBezTo>
                    <a:pt x="21" y="153"/>
                    <a:pt x="21" y="153"/>
                    <a:pt x="21" y="153"/>
                  </a:cubicBezTo>
                  <a:cubicBezTo>
                    <a:pt x="21" y="154"/>
                    <a:pt x="21" y="154"/>
                    <a:pt x="21" y="154"/>
                  </a:cubicBezTo>
                  <a:cubicBezTo>
                    <a:pt x="21" y="155"/>
                    <a:pt x="21" y="156"/>
                    <a:pt x="22" y="156"/>
                  </a:cubicBezTo>
                  <a:cubicBezTo>
                    <a:pt x="22" y="157"/>
                    <a:pt x="22" y="157"/>
                    <a:pt x="22" y="157"/>
                  </a:cubicBezTo>
                  <a:cubicBezTo>
                    <a:pt x="22" y="157"/>
                    <a:pt x="22" y="157"/>
                    <a:pt x="22" y="157"/>
                  </a:cubicBezTo>
                  <a:cubicBezTo>
                    <a:pt x="22" y="157"/>
                    <a:pt x="22" y="157"/>
                    <a:pt x="22" y="157"/>
                  </a:cubicBezTo>
                  <a:cubicBezTo>
                    <a:pt x="21" y="158"/>
                    <a:pt x="21" y="158"/>
                    <a:pt x="21" y="159"/>
                  </a:cubicBezTo>
                  <a:cubicBezTo>
                    <a:pt x="21" y="159"/>
                    <a:pt x="21" y="159"/>
                    <a:pt x="21" y="159"/>
                  </a:cubicBezTo>
                  <a:cubicBezTo>
                    <a:pt x="21" y="160"/>
                    <a:pt x="21" y="160"/>
                    <a:pt x="21" y="160"/>
                  </a:cubicBezTo>
                  <a:cubicBezTo>
                    <a:pt x="21" y="160"/>
                    <a:pt x="21" y="160"/>
                    <a:pt x="21" y="160"/>
                  </a:cubicBezTo>
                  <a:cubicBezTo>
                    <a:pt x="20" y="160"/>
                    <a:pt x="20" y="160"/>
                    <a:pt x="20" y="160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0" y="166"/>
                    <a:pt x="20" y="168"/>
                    <a:pt x="21" y="168"/>
                  </a:cubicBezTo>
                  <a:cubicBezTo>
                    <a:pt x="21" y="168"/>
                    <a:pt x="21" y="168"/>
                    <a:pt x="22" y="169"/>
                  </a:cubicBezTo>
                  <a:cubicBezTo>
                    <a:pt x="23" y="169"/>
                    <a:pt x="24" y="171"/>
                    <a:pt x="24" y="172"/>
                  </a:cubicBezTo>
                  <a:cubicBezTo>
                    <a:pt x="24" y="172"/>
                    <a:pt x="25" y="173"/>
                    <a:pt x="25" y="173"/>
                  </a:cubicBezTo>
                  <a:cubicBezTo>
                    <a:pt x="25" y="174"/>
                    <a:pt x="25" y="174"/>
                    <a:pt x="26" y="175"/>
                  </a:cubicBezTo>
                  <a:cubicBezTo>
                    <a:pt x="26" y="175"/>
                    <a:pt x="26" y="176"/>
                    <a:pt x="27" y="176"/>
                  </a:cubicBezTo>
                  <a:cubicBezTo>
                    <a:pt x="27" y="177"/>
                    <a:pt x="27" y="177"/>
                    <a:pt x="27" y="177"/>
                  </a:cubicBezTo>
                  <a:cubicBezTo>
                    <a:pt x="27" y="178"/>
                    <a:pt x="27" y="178"/>
                    <a:pt x="28" y="178"/>
                  </a:cubicBezTo>
                  <a:cubicBezTo>
                    <a:pt x="28" y="178"/>
                    <a:pt x="28" y="178"/>
                    <a:pt x="28" y="178"/>
                  </a:cubicBezTo>
                  <a:cubicBezTo>
                    <a:pt x="28" y="178"/>
                    <a:pt x="28" y="178"/>
                    <a:pt x="28" y="178"/>
                  </a:cubicBezTo>
                  <a:cubicBezTo>
                    <a:pt x="28" y="179"/>
                    <a:pt x="28" y="179"/>
                    <a:pt x="28" y="179"/>
                  </a:cubicBezTo>
                  <a:cubicBezTo>
                    <a:pt x="28" y="179"/>
                    <a:pt x="28" y="179"/>
                    <a:pt x="28" y="179"/>
                  </a:cubicBezTo>
                  <a:cubicBezTo>
                    <a:pt x="28" y="179"/>
                    <a:pt x="28" y="179"/>
                    <a:pt x="28" y="179"/>
                  </a:cubicBezTo>
                  <a:cubicBezTo>
                    <a:pt x="28" y="180"/>
                    <a:pt x="28" y="180"/>
                    <a:pt x="29" y="180"/>
                  </a:cubicBezTo>
                  <a:cubicBezTo>
                    <a:pt x="29" y="181"/>
                    <a:pt x="29" y="181"/>
                    <a:pt x="29" y="181"/>
                  </a:cubicBezTo>
                  <a:cubicBezTo>
                    <a:pt x="30" y="181"/>
                    <a:pt x="30" y="181"/>
                    <a:pt x="30" y="181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4"/>
                    <a:pt x="30" y="184"/>
                    <a:pt x="30" y="184"/>
                  </a:cubicBezTo>
                  <a:cubicBezTo>
                    <a:pt x="31" y="184"/>
                    <a:pt x="31" y="184"/>
                    <a:pt x="31" y="184"/>
                  </a:cubicBezTo>
                  <a:cubicBezTo>
                    <a:pt x="31" y="184"/>
                    <a:pt x="31" y="184"/>
                    <a:pt x="31" y="184"/>
                  </a:cubicBezTo>
                  <a:cubicBezTo>
                    <a:pt x="31" y="184"/>
                    <a:pt x="31" y="184"/>
                    <a:pt x="31" y="184"/>
                  </a:cubicBezTo>
                  <a:cubicBezTo>
                    <a:pt x="32" y="184"/>
                    <a:pt x="31" y="186"/>
                    <a:pt x="31" y="187"/>
                  </a:cubicBezTo>
                  <a:cubicBezTo>
                    <a:pt x="31" y="188"/>
                    <a:pt x="31" y="189"/>
                    <a:pt x="31" y="189"/>
                  </a:cubicBezTo>
                  <a:cubicBezTo>
                    <a:pt x="31" y="190"/>
                    <a:pt x="31" y="190"/>
                    <a:pt x="31" y="190"/>
                  </a:cubicBezTo>
                  <a:cubicBezTo>
                    <a:pt x="31" y="190"/>
                    <a:pt x="31" y="190"/>
                    <a:pt x="31" y="190"/>
                  </a:cubicBezTo>
                  <a:cubicBezTo>
                    <a:pt x="31" y="192"/>
                    <a:pt x="31" y="192"/>
                    <a:pt x="31" y="192"/>
                  </a:cubicBezTo>
                  <a:cubicBezTo>
                    <a:pt x="32" y="192"/>
                    <a:pt x="32" y="192"/>
                    <a:pt x="32" y="192"/>
                  </a:cubicBezTo>
                  <a:cubicBezTo>
                    <a:pt x="33" y="192"/>
                    <a:pt x="33" y="192"/>
                    <a:pt x="33" y="192"/>
                  </a:cubicBezTo>
                  <a:cubicBezTo>
                    <a:pt x="33" y="193"/>
                    <a:pt x="33" y="193"/>
                    <a:pt x="34" y="194"/>
                  </a:cubicBezTo>
                  <a:cubicBezTo>
                    <a:pt x="34" y="194"/>
                    <a:pt x="34" y="195"/>
                    <a:pt x="34" y="195"/>
                  </a:cubicBezTo>
                  <a:cubicBezTo>
                    <a:pt x="34" y="195"/>
                    <a:pt x="34" y="195"/>
                    <a:pt x="34" y="195"/>
                  </a:cubicBezTo>
                  <a:cubicBezTo>
                    <a:pt x="34" y="196"/>
                    <a:pt x="34" y="196"/>
                    <a:pt x="35" y="197"/>
                  </a:cubicBezTo>
                  <a:cubicBezTo>
                    <a:pt x="35" y="197"/>
                    <a:pt x="35" y="197"/>
                    <a:pt x="35" y="197"/>
                  </a:cubicBezTo>
                  <a:cubicBezTo>
                    <a:pt x="36" y="197"/>
                    <a:pt x="36" y="198"/>
                    <a:pt x="36" y="198"/>
                  </a:cubicBezTo>
                  <a:cubicBezTo>
                    <a:pt x="35" y="199"/>
                    <a:pt x="35" y="199"/>
                    <a:pt x="35" y="199"/>
                  </a:cubicBezTo>
                  <a:cubicBezTo>
                    <a:pt x="41" y="199"/>
                    <a:pt x="41" y="199"/>
                    <a:pt x="41" y="199"/>
                  </a:cubicBezTo>
                  <a:cubicBezTo>
                    <a:pt x="41" y="200"/>
                    <a:pt x="41" y="200"/>
                    <a:pt x="41" y="200"/>
                  </a:cubicBezTo>
                  <a:cubicBezTo>
                    <a:pt x="41" y="200"/>
                    <a:pt x="41" y="200"/>
                    <a:pt x="41" y="200"/>
                  </a:cubicBezTo>
                  <a:cubicBezTo>
                    <a:pt x="41" y="200"/>
                    <a:pt x="41" y="200"/>
                    <a:pt x="41" y="200"/>
                  </a:cubicBezTo>
                  <a:cubicBezTo>
                    <a:pt x="41" y="202"/>
                    <a:pt x="41" y="202"/>
                    <a:pt x="41" y="202"/>
                  </a:cubicBezTo>
                  <a:cubicBezTo>
                    <a:pt x="41" y="203"/>
                    <a:pt x="42" y="204"/>
                    <a:pt x="42" y="204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4" y="204"/>
                    <a:pt x="44" y="204"/>
                    <a:pt x="44" y="204"/>
                  </a:cubicBezTo>
                  <a:cubicBezTo>
                    <a:pt x="44" y="204"/>
                    <a:pt x="44" y="204"/>
                    <a:pt x="44" y="204"/>
                  </a:cubicBezTo>
                  <a:cubicBezTo>
                    <a:pt x="45" y="204"/>
                    <a:pt x="45" y="204"/>
                    <a:pt x="46" y="204"/>
                  </a:cubicBezTo>
                  <a:cubicBezTo>
                    <a:pt x="46" y="205"/>
                    <a:pt x="46" y="205"/>
                    <a:pt x="47" y="205"/>
                  </a:cubicBezTo>
                  <a:cubicBezTo>
                    <a:pt x="47" y="205"/>
                    <a:pt x="47" y="205"/>
                    <a:pt x="47" y="205"/>
                  </a:cubicBezTo>
                  <a:cubicBezTo>
                    <a:pt x="47" y="205"/>
                    <a:pt x="47" y="205"/>
                    <a:pt x="47" y="205"/>
                  </a:cubicBezTo>
                  <a:cubicBezTo>
                    <a:pt x="48" y="205"/>
                    <a:pt x="48" y="205"/>
                    <a:pt x="48" y="205"/>
                  </a:cubicBezTo>
                  <a:cubicBezTo>
                    <a:pt x="48" y="205"/>
                    <a:pt x="48" y="205"/>
                    <a:pt x="48" y="205"/>
                  </a:cubicBezTo>
                  <a:cubicBezTo>
                    <a:pt x="48" y="205"/>
                    <a:pt x="48" y="205"/>
                    <a:pt x="48" y="205"/>
                  </a:cubicBezTo>
                  <a:cubicBezTo>
                    <a:pt x="49" y="206"/>
                    <a:pt x="49" y="206"/>
                    <a:pt x="49" y="206"/>
                  </a:cubicBezTo>
                  <a:cubicBezTo>
                    <a:pt x="49" y="207"/>
                    <a:pt x="49" y="207"/>
                    <a:pt x="48" y="208"/>
                  </a:cubicBezTo>
                  <a:cubicBezTo>
                    <a:pt x="48" y="209"/>
                    <a:pt x="48" y="210"/>
                    <a:pt x="48" y="210"/>
                  </a:cubicBezTo>
                  <a:cubicBezTo>
                    <a:pt x="48" y="211"/>
                    <a:pt x="48" y="211"/>
                    <a:pt x="48" y="212"/>
                  </a:cubicBezTo>
                  <a:cubicBezTo>
                    <a:pt x="48" y="212"/>
                    <a:pt x="48" y="212"/>
                    <a:pt x="48" y="212"/>
                  </a:cubicBezTo>
                  <a:cubicBezTo>
                    <a:pt x="48" y="212"/>
                    <a:pt x="48" y="214"/>
                    <a:pt x="49" y="2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50" y="215"/>
                    <a:pt x="50" y="215"/>
                    <a:pt x="50" y="215"/>
                  </a:cubicBezTo>
                  <a:cubicBezTo>
                    <a:pt x="50" y="215"/>
                    <a:pt x="50" y="215"/>
                    <a:pt x="50" y="215"/>
                  </a:cubicBezTo>
                  <a:cubicBezTo>
                    <a:pt x="50" y="215"/>
                    <a:pt x="50" y="215"/>
                    <a:pt x="50" y="215"/>
                  </a:cubicBezTo>
                  <a:cubicBezTo>
                    <a:pt x="50" y="215"/>
                    <a:pt x="50" y="216"/>
                    <a:pt x="50" y="216"/>
                  </a:cubicBezTo>
                  <a:cubicBezTo>
                    <a:pt x="50" y="216"/>
                    <a:pt x="50" y="217"/>
                    <a:pt x="51" y="217"/>
                  </a:cubicBezTo>
                  <a:cubicBezTo>
                    <a:pt x="51" y="217"/>
                    <a:pt x="51" y="217"/>
                    <a:pt x="51" y="217"/>
                  </a:cubicBezTo>
                  <a:cubicBezTo>
                    <a:pt x="51" y="217"/>
                    <a:pt x="51" y="217"/>
                    <a:pt x="51" y="217"/>
                  </a:cubicBezTo>
                  <a:cubicBezTo>
                    <a:pt x="51" y="217"/>
                    <a:pt x="51" y="217"/>
                    <a:pt x="51" y="218"/>
                  </a:cubicBezTo>
                  <a:cubicBezTo>
                    <a:pt x="51" y="219"/>
                    <a:pt x="51" y="219"/>
                    <a:pt x="51" y="219"/>
                  </a:cubicBezTo>
                  <a:cubicBezTo>
                    <a:pt x="51" y="219"/>
                    <a:pt x="51" y="219"/>
                    <a:pt x="51" y="219"/>
                  </a:cubicBezTo>
                  <a:cubicBezTo>
                    <a:pt x="52" y="220"/>
                    <a:pt x="52" y="220"/>
                    <a:pt x="52" y="220"/>
                  </a:cubicBezTo>
                  <a:cubicBezTo>
                    <a:pt x="53" y="220"/>
                    <a:pt x="53" y="220"/>
                    <a:pt x="53" y="220"/>
                  </a:cubicBezTo>
                  <a:cubicBezTo>
                    <a:pt x="53" y="220"/>
                    <a:pt x="53" y="221"/>
                    <a:pt x="53" y="221"/>
                  </a:cubicBezTo>
                  <a:cubicBezTo>
                    <a:pt x="53" y="222"/>
                    <a:pt x="53" y="222"/>
                    <a:pt x="53" y="223"/>
                  </a:cubicBezTo>
                  <a:cubicBezTo>
                    <a:pt x="53" y="223"/>
                    <a:pt x="53" y="224"/>
                    <a:pt x="53" y="225"/>
                  </a:cubicBezTo>
                  <a:cubicBezTo>
                    <a:pt x="53" y="236"/>
                    <a:pt x="53" y="236"/>
                    <a:pt x="53" y="236"/>
                  </a:cubicBezTo>
                  <a:cubicBezTo>
                    <a:pt x="53" y="237"/>
                    <a:pt x="53" y="237"/>
                    <a:pt x="53" y="237"/>
                  </a:cubicBezTo>
                  <a:cubicBezTo>
                    <a:pt x="54" y="237"/>
                    <a:pt x="54" y="237"/>
                    <a:pt x="54" y="237"/>
                  </a:cubicBezTo>
                  <a:cubicBezTo>
                    <a:pt x="54" y="237"/>
                    <a:pt x="54" y="237"/>
                    <a:pt x="54" y="237"/>
                  </a:cubicBezTo>
                  <a:cubicBezTo>
                    <a:pt x="54" y="237"/>
                    <a:pt x="54" y="237"/>
                    <a:pt x="54" y="237"/>
                  </a:cubicBezTo>
                  <a:cubicBezTo>
                    <a:pt x="54" y="237"/>
                    <a:pt x="54" y="237"/>
                    <a:pt x="54" y="237"/>
                  </a:cubicBezTo>
                  <a:cubicBezTo>
                    <a:pt x="54" y="238"/>
                    <a:pt x="54" y="238"/>
                    <a:pt x="54" y="238"/>
                  </a:cubicBezTo>
                  <a:cubicBezTo>
                    <a:pt x="54" y="239"/>
                    <a:pt x="54" y="239"/>
                    <a:pt x="55" y="240"/>
                  </a:cubicBezTo>
                  <a:cubicBezTo>
                    <a:pt x="55" y="240"/>
                    <a:pt x="55" y="240"/>
                    <a:pt x="55" y="240"/>
                  </a:cubicBezTo>
                  <a:cubicBezTo>
                    <a:pt x="56" y="240"/>
                    <a:pt x="56" y="241"/>
                    <a:pt x="56" y="241"/>
                  </a:cubicBezTo>
                  <a:cubicBezTo>
                    <a:pt x="56" y="242"/>
                    <a:pt x="56" y="243"/>
                    <a:pt x="56" y="244"/>
                  </a:cubicBezTo>
                  <a:cubicBezTo>
                    <a:pt x="56" y="245"/>
                    <a:pt x="56" y="245"/>
                    <a:pt x="56" y="246"/>
                  </a:cubicBezTo>
                  <a:cubicBezTo>
                    <a:pt x="56" y="247"/>
                    <a:pt x="56" y="247"/>
                    <a:pt x="56" y="247"/>
                  </a:cubicBezTo>
                  <a:cubicBezTo>
                    <a:pt x="57" y="247"/>
                    <a:pt x="57" y="247"/>
                    <a:pt x="57" y="247"/>
                  </a:cubicBezTo>
                  <a:cubicBezTo>
                    <a:pt x="57" y="247"/>
                    <a:pt x="57" y="247"/>
                    <a:pt x="57" y="247"/>
                  </a:cubicBezTo>
                  <a:cubicBezTo>
                    <a:pt x="57" y="247"/>
                    <a:pt x="57" y="247"/>
                    <a:pt x="57" y="247"/>
                  </a:cubicBezTo>
                  <a:cubicBezTo>
                    <a:pt x="57" y="247"/>
                    <a:pt x="57" y="247"/>
                    <a:pt x="57" y="249"/>
                  </a:cubicBezTo>
                  <a:cubicBezTo>
                    <a:pt x="57" y="249"/>
                    <a:pt x="57" y="249"/>
                    <a:pt x="57" y="250"/>
                  </a:cubicBezTo>
                  <a:cubicBezTo>
                    <a:pt x="57" y="250"/>
                    <a:pt x="57" y="251"/>
                    <a:pt x="57" y="251"/>
                  </a:cubicBezTo>
                  <a:cubicBezTo>
                    <a:pt x="57" y="251"/>
                    <a:pt x="57" y="252"/>
                    <a:pt x="57" y="252"/>
                  </a:cubicBezTo>
                  <a:cubicBezTo>
                    <a:pt x="57" y="253"/>
                    <a:pt x="57" y="253"/>
                    <a:pt x="57" y="253"/>
                  </a:cubicBezTo>
                  <a:cubicBezTo>
                    <a:pt x="57" y="255"/>
                    <a:pt x="58" y="257"/>
                    <a:pt x="59" y="258"/>
                  </a:cubicBezTo>
                  <a:cubicBezTo>
                    <a:pt x="59" y="258"/>
                    <a:pt x="59" y="258"/>
                    <a:pt x="59" y="258"/>
                  </a:cubicBezTo>
                  <a:cubicBezTo>
                    <a:pt x="61" y="259"/>
                    <a:pt x="61" y="259"/>
                    <a:pt x="61" y="260"/>
                  </a:cubicBezTo>
                  <a:cubicBezTo>
                    <a:pt x="61" y="261"/>
                    <a:pt x="61" y="261"/>
                    <a:pt x="61" y="261"/>
                  </a:cubicBezTo>
                  <a:cubicBezTo>
                    <a:pt x="62" y="261"/>
                    <a:pt x="62" y="261"/>
                    <a:pt x="62" y="261"/>
                  </a:cubicBezTo>
                  <a:cubicBezTo>
                    <a:pt x="63" y="261"/>
                    <a:pt x="63" y="261"/>
                    <a:pt x="63" y="261"/>
                  </a:cubicBezTo>
                  <a:cubicBezTo>
                    <a:pt x="63" y="261"/>
                    <a:pt x="63" y="261"/>
                    <a:pt x="63" y="261"/>
                  </a:cubicBezTo>
                  <a:cubicBezTo>
                    <a:pt x="63" y="261"/>
                    <a:pt x="63" y="261"/>
                    <a:pt x="63" y="261"/>
                  </a:cubicBezTo>
                  <a:cubicBezTo>
                    <a:pt x="63" y="262"/>
                    <a:pt x="63" y="262"/>
                    <a:pt x="63" y="262"/>
                  </a:cubicBezTo>
                  <a:cubicBezTo>
                    <a:pt x="63" y="262"/>
                    <a:pt x="63" y="262"/>
                    <a:pt x="63" y="262"/>
                  </a:cubicBezTo>
                  <a:cubicBezTo>
                    <a:pt x="63" y="263"/>
                    <a:pt x="63" y="263"/>
                    <a:pt x="64" y="263"/>
                  </a:cubicBezTo>
                  <a:cubicBezTo>
                    <a:pt x="64" y="264"/>
                    <a:pt x="64" y="264"/>
                    <a:pt x="64" y="264"/>
                  </a:cubicBezTo>
                  <a:cubicBezTo>
                    <a:pt x="64" y="265"/>
                    <a:pt x="65" y="265"/>
                    <a:pt x="65" y="265"/>
                  </a:cubicBezTo>
                  <a:cubicBezTo>
                    <a:pt x="66" y="265"/>
                    <a:pt x="66" y="265"/>
                    <a:pt x="66" y="265"/>
                  </a:cubicBezTo>
                  <a:cubicBezTo>
                    <a:pt x="66" y="265"/>
                    <a:pt x="66" y="265"/>
                    <a:pt x="66" y="265"/>
                  </a:cubicBezTo>
                  <a:cubicBezTo>
                    <a:pt x="66" y="267"/>
                    <a:pt x="66" y="268"/>
                    <a:pt x="67" y="269"/>
                  </a:cubicBezTo>
                  <a:cubicBezTo>
                    <a:pt x="67" y="269"/>
                    <a:pt x="68" y="269"/>
                    <a:pt x="68" y="270"/>
                  </a:cubicBezTo>
                  <a:cubicBezTo>
                    <a:pt x="69" y="270"/>
                    <a:pt x="70" y="271"/>
                    <a:pt x="70" y="272"/>
                  </a:cubicBezTo>
                  <a:cubicBezTo>
                    <a:pt x="70" y="273"/>
                    <a:pt x="70" y="273"/>
                    <a:pt x="70" y="273"/>
                  </a:cubicBezTo>
                  <a:cubicBezTo>
                    <a:pt x="70" y="273"/>
                    <a:pt x="70" y="273"/>
                    <a:pt x="70" y="273"/>
                  </a:cubicBezTo>
                  <a:cubicBezTo>
                    <a:pt x="70" y="273"/>
                    <a:pt x="70" y="273"/>
                    <a:pt x="70" y="274"/>
                  </a:cubicBezTo>
                  <a:cubicBezTo>
                    <a:pt x="70" y="274"/>
                    <a:pt x="70" y="274"/>
                    <a:pt x="70" y="274"/>
                  </a:cubicBezTo>
                  <a:cubicBezTo>
                    <a:pt x="70" y="274"/>
                    <a:pt x="70" y="274"/>
                    <a:pt x="70" y="274"/>
                  </a:cubicBezTo>
                  <a:cubicBezTo>
                    <a:pt x="70" y="274"/>
                    <a:pt x="70" y="275"/>
                    <a:pt x="71" y="275"/>
                  </a:cubicBezTo>
                  <a:cubicBezTo>
                    <a:pt x="72" y="276"/>
                    <a:pt x="72" y="276"/>
                    <a:pt x="72" y="276"/>
                  </a:cubicBezTo>
                  <a:cubicBezTo>
                    <a:pt x="72" y="276"/>
                    <a:pt x="72" y="277"/>
                    <a:pt x="73" y="277"/>
                  </a:cubicBezTo>
                  <a:cubicBezTo>
                    <a:pt x="73" y="277"/>
                    <a:pt x="73" y="277"/>
                    <a:pt x="73" y="277"/>
                  </a:cubicBezTo>
                  <a:cubicBezTo>
                    <a:pt x="73" y="278"/>
                    <a:pt x="73" y="278"/>
                    <a:pt x="74" y="278"/>
                  </a:cubicBezTo>
                  <a:cubicBezTo>
                    <a:pt x="74" y="279"/>
                    <a:pt x="74" y="279"/>
                    <a:pt x="74" y="279"/>
                  </a:cubicBezTo>
                  <a:cubicBezTo>
                    <a:pt x="75" y="280"/>
                    <a:pt x="76" y="280"/>
                    <a:pt x="77" y="280"/>
                  </a:cubicBezTo>
                  <a:cubicBezTo>
                    <a:pt x="77" y="280"/>
                    <a:pt x="77" y="280"/>
                    <a:pt x="77" y="280"/>
                  </a:cubicBezTo>
                  <a:cubicBezTo>
                    <a:pt x="77" y="280"/>
                    <a:pt x="77" y="280"/>
                    <a:pt x="77" y="280"/>
                  </a:cubicBezTo>
                  <a:cubicBezTo>
                    <a:pt x="77" y="280"/>
                    <a:pt x="77" y="280"/>
                    <a:pt x="77" y="280"/>
                  </a:cubicBezTo>
                  <a:cubicBezTo>
                    <a:pt x="77" y="280"/>
                    <a:pt x="77" y="280"/>
                    <a:pt x="77" y="280"/>
                  </a:cubicBezTo>
                  <a:cubicBezTo>
                    <a:pt x="77" y="281"/>
                    <a:pt x="77" y="281"/>
                    <a:pt x="77" y="281"/>
                  </a:cubicBezTo>
                  <a:cubicBezTo>
                    <a:pt x="78" y="281"/>
                    <a:pt x="78" y="281"/>
                    <a:pt x="78" y="281"/>
                  </a:cubicBezTo>
                  <a:cubicBezTo>
                    <a:pt x="79" y="281"/>
                    <a:pt x="79" y="281"/>
                    <a:pt x="79" y="281"/>
                  </a:cubicBezTo>
                  <a:cubicBezTo>
                    <a:pt x="79" y="281"/>
                    <a:pt x="79" y="281"/>
                    <a:pt x="79" y="281"/>
                  </a:cubicBezTo>
                  <a:cubicBezTo>
                    <a:pt x="80" y="281"/>
                    <a:pt x="80" y="281"/>
                    <a:pt x="80" y="281"/>
                  </a:cubicBezTo>
                  <a:cubicBezTo>
                    <a:pt x="80" y="281"/>
                    <a:pt x="80" y="281"/>
                    <a:pt x="80" y="281"/>
                  </a:cubicBezTo>
                  <a:cubicBezTo>
                    <a:pt x="80" y="281"/>
                    <a:pt x="80" y="281"/>
                    <a:pt x="80" y="281"/>
                  </a:cubicBezTo>
                  <a:cubicBezTo>
                    <a:pt x="80" y="283"/>
                    <a:pt x="80" y="283"/>
                    <a:pt x="80" y="283"/>
                  </a:cubicBezTo>
                  <a:cubicBezTo>
                    <a:pt x="81" y="283"/>
                    <a:pt x="81" y="283"/>
                    <a:pt x="81" y="283"/>
                  </a:cubicBezTo>
                  <a:cubicBezTo>
                    <a:pt x="81" y="283"/>
                    <a:pt x="81" y="283"/>
                    <a:pt x="81" y="283"/>
                  </a:cubicBezTo>
                  <a:cubicBezTo>
                    <a:pt x="81" y="283"/>
                    <a:pt x="82" y="283"/>
                    <a:pt x="82" y="283"/>
                  </a:cubicBezTo>
                  <a:cubicBezTo>
                    <a:pt x="83" y="283"/>
                    <a:pt x="84" y="283"/>
                    <a:pt x="84" y="282"/>
                  </a:cubicBezTo>
                  <a:cubicBezTo>
                    <a:pt x="85" y="282"/>
                    <a:pt x="85" y="281"/>
                    <a:pt x="85" y="281"/>
                  </a:cubicBezTo>
                  <a:cubicBezTo>
                    <a:pt x="84" y="280"/>
                    <a:pt x="84" y="280"/>
                    <a:pt x="84" y="279"/>
                  </a:cubicBezTo>
                  <a:cubicBezTo>
                    <a:pt x="83" y="278"/>
                    <a:pt x="83" y="278"/>
                    <a:pt x="83" y="278"/>
                  </a:cubicBezTo>
                  <a:cubicBezTo>
                    <a:pt x="83" y="278"/>
                    <a:pt x="83" y="278"/>
                    <a:pt x="83" y="278"/>
                  </a:cubicBezTo>
                  <a:cubicBezTo>
                    <a:pt x="83" y="278"/>
                    <a:pt x="83" y="278"/>
                    <a:pt x="83" y="278"/>
                  </a:cubicBezTo>
                  <a:cubicBezTo>
                    <a:pt x="84" y="278"/>
                    <a:pt x="84" y="278"/>
                    <a:pt x="84" y="278"/>
                  </a:cubicBezTo>
                  <a:cubicBezTo>
                    <a:pt x="85" y="278"/>
                    <a:pt x="85" y="278"/>
                    <a:pt x="85" y="278"/>
                  </a:cubicBezTo>
                  <a:cubicBezTo>
                    <a:pt x="85" y="278"/>
                    <a:pt x="85" y="278"/>
                    <a:pt x="85" y="278"/>
                  </a:cubicBezTo>
                  <a:cubicBezTo>
                    <a:pt x="85" y="277"/>
                    <a:pt x="85" y="277"/>
                    <a:pt x="85" y="276"/>
                  </a:cubicBezTo>
                  <a:cubicBezTo>
                    <a:pt x="85" y="276"/>
                    <a:pt x="85" y="275"/>
                    <a:pt x="84" y="275"/>
                  </a:cubicBezTo>
                  <a:cubicBezTo>
                    <a:pt x="84" y="274"/>
                    <a:pt x="83" y="274"/>
                    <a:pt x="82" y="274"/>
                  </a:cubicBezTo>
                  <a:cubicBezTo>
                    <a:pt x="82" y="273"/>
                    <a:pt x="82" y="273"/>
                    <a:pt x="82" y="273"/>
                  </a:cubicBezTo>
                  <a:cubicBezTo>
                    <a:pt x="82" y="273"/>
                    <a:pt x="82" y="273"/>
                    <a:pt x="82" y="273"/>
                  </a:cubicBezTo>
                  <a:cubicBezTo>
                    <a:pt x="82" y="273"/>
                    <a:pt x="82" y="273"/>
                    <a:pt x="82" y="273"/>
                  </a:cubicBezTo>
                  <a:cubicBezTo>
                    <a:pt x="82" y="271"/>
                    <a:pt x="82" y="271"/>
                    <a:pt x="82" y="271"/>
                  </a:cubicBezTo>
                  <a:cubicBezTo>
                    <a:pt x="82" y="271"/>
                    <a:pt x="82" y="271"/>
                    <a:pt x="82" y="271"/>
                  </a:cubicBezTo>
                  <a:cubicBezTo>
                    <a:pt x="82" y="271"/>
                    <a:pt x="82" y="270"/>
                    <a:pt x="82" y="270"/>
                  </a:cubicBezTo>
                  <a:cubicBezTo>
                    <a:pt x="82" y="270"/>
                    <a:pt x="81" y="269"/>
                    <a:pt x="81" y="269"/>
                  </a:cubicBezTo>
                  <a:cubicBezTo>
                    <a:pt x="80" y="269"/>
                    <a:pt x="80" y="269"/>
                    <a:pt x="80" y="269"/>
                  </a:cubicBezTo>
                  <a:cubicBezTo>
                    <a:pt x="80" y="268"/>
                    <a:pt x="80" y="267"/>
                    <a:pt x="80" y="266"/>
                  </a:cubicBezTo>
                  <a:cubicBezTo>
                    <a:pt x="80" y="266"/>
                    <a:pt x="80" y="265"/>
                    <a:pt x="80" y="265"/>
                  </a:cubicBezTo>
                  <a:cubicBezTo>
                    <a:pt x="80" y="264"/>
                    <a:pt x="80" y="263"/>
                    <a:pt x="80" y="263"/>
                  </a:cubicBezTo>
                  <a:cubicBezTo>
                    <a:pt x="79" y="262"/>
                    <a:pt x="79" y="262"/>
                    <a:pt x="79" y="262"/>
                  </a:cubicBezTo>
                  <a:cubicBezTo>
                    <a:pt x="79" y="262"/>
                    <a:pt x="79" y="262"/>
                    <a:pt x="79" y="262"/>
                  </a:cubicBezTo>
                  <a:cubicBezTo>
                    <a:pt x="79" y="261"/>
                    <a:pt x="79" y="261"/>
                    <a:pt x="79" y="261"/>
                  </a:cubicBezTo>
                  <a:cubicBezTo>
                    <a:pt x="78" y="261"/>
                    <a:pt x="78" y="261"/>
                    <a:pt x="78" y="261"/>
                  </a:cubicBezTo>
                  <a:cubicBezTo>
                    <a:pt x="78" y="261"/>
                    <a:pt x="78" y="261"/>
                    <a:pt x="78" y="261"/>
                  </a:cubicBezTo>
                  <a:cubicBezTo>
                    <a:pt x="78" y="260"/>
                    <a:pt x="78" y="260"/>
                    <a:pt x="78" y="260"/>
                  </a:cubicBezTo>
                  <a:cubicBezTo>
                    <a:pt x="78" y="260"/>
                    <a:pt x="78" y="260"/>
                    <a:pt x="78" y="260"/>
                  </a:cubicBezTo>
                  <a:cubicBezTo>
                    <a:pt x="78" y="260"/>
                    <a:pt x="78" y="260"/>
                    <a:pt x="78" y="260"/>
                  </a:cubicBezTo>
                  <a:cubicBezTo>
                    <a:pt x="79" y="260"/>
                    <a:pt x="79" y="260"/>
                    <a:pt x="79" y="260"/>
                  </a:cubicBezTo>
                  <a:cubicBezTo>
                    <a:pt x="80" y="259"/>
                    <a:pt x="80" y="258"/>
                    <a:pt x="81" y="257"/>
                  </a:cubicBezTo>
                  <a:cubicBezTo>
                    <a:pt x="81" y="256"/>
                    <a:pt x="81" y="256"/>
                    <a:pt x="81" y="256"/>
                  </a:cubicBezTo>
                  <a:cubicBezTo>
                    <a:pt x="81" y="256"/>
                    <a:pt x="81" y="255"/>
                    <a:pt x="81" y="255"/>
                  </a:cubicBezTo>
                  <a:cubicBezTo>
                    <a:pt x="82" y="255"/>
                    <a:pt x="82" y="255"/>
                    <a:pt x="82" y="255"/>
                  </a:cubicBezTo>
                  <a:cubicBezTo>
                    <a:pt x="82" y="255"/>
                    <a:pt x="83" y="255"/>
                    <a:pt x="83" y="255"/>
                  </a:cubicBezTo>
                  <a:cubicBezTo>
                    <a:pt x="85" y="256"/>
                    <a:pt x="85" y="256"/>
                    <a:pt x="85" y="256"/>
                  </a:cubicBezTo>
                  <a:cubicBezTo>
                    <a:pt x="85" y="255"/>
                    <a:pt x="85" y="255"/>
                    <a:pt x="85" y="255"/>
                  </a:cubicBezTo>
                  <a:cubicBezTo>
                    <a:pt x="85" y="254"/>
                    <a:pt x="85" y="254"/>
                    <a:pt x="85" y="254"/>
                  </a:cubicBezTo>
                  <a:cubicBezTo>
                    <a:pt x="85" y="254"/>
                    <a:pt x="85" y="254"/>
                    <a:pt x="85" y="254"/>
                  </a:cubicBezTo>
                  <a:cubicBezTo>
                    <a:pt x="85" y="254"/>
                    <a:pt x="85" y="254"/>
                    <a:pt x="85" y="254"/>
                  </a:cubicBezTo>
                  <a:cubicBezTo>
                    <a:pt x="86" y="254"/>
                    <a:pt x="86" y="254"/>
                    <a:pt x="86" y="254"/>
                  </a:cubicBezTo>
                  <a:cubicBezTo>
                    <a:pt x="87" y="254"/>
                    <a:pt x="88" y="253"/>
                    <a:pt x="89" y="252"/>
                  </a:cubicBezTo>
                  <a:cubicBezTo>
                    <a:pt x="90" y="251"/>
                    <a:pt x="89" y="250"/>
                    <a:pt x="88" y="249"/>
                  </a:cubicBezTo>
                  <a:cubicBezTo>
                    <a:pt x="88" y="248"/>
                    <a:pt x="88" y="248"/>
                    <a:pt x="88" y="247"/>
                  </a:cubicBezTo>
                  <a:cubicBezTo>
                    <a:pt x="88" y="246"/>
                    <a:pt x="88" y="246"/>
                    <a:pt x="88" y="246"/>
                  </a:cubicBezTo>
                  <a:cubicBezTo>
                    <a:pt x="87" y="246"/>
                    <a:pt x="87" y="246"/>
                    <a:pt x="87" y="246"/>
                  </a:cubicBezTo>
                  <a:cubicBezTo>
                    <a:pt x="86" y="246"/>
                    <a:pt x="86" y="246"/>
                    <a:pt x="86" y="246"/>
                  </a:cubicBezTo>
                  <a:cubicBezTo>
                    <a:pt x="85" y="246"/>
                    <a:pt x="85" y="246"/>
                    <a:pt x="85" y="246"/>
                  </a:cubicBezTo>
                  <a:cubicBezTo>
                    <a:pt x="85" y="245"/>
                    <a:pt x="85" y="245"/>
                    <a:pt x="85" y="245"/>
                  </a:cubicBezTo>
                  <a:cubicBezTo>
                    <a:pt x="90" y="245"/>
                    <a:pt x="90" y="245"/>
                    <a:pt x="90" y="245"/>
                  </a:cubicBezTo>
                  <a:cubicBezTo>
                    <a:pt x="90" y="244"/>
                    <a:pt x="90" y="244"/>
                    <a:pt x="90" y="244"/>
                  </a:cubicBezTo>
                  <a:cubicBezTo>
                    <a:pt x="91" y="244"/>
                    <a:pt x="91" y="244"/>
                    <a:pt x="91" y="244"/>
                  </a:cubicBezTo>
                  <a:cubicBezTo>
                    <a:pt x="91" y="244"/>
                    <a:pt x="91" y="244"/>
                    <a:pt x="91" y="244"/>
                  </a:cubicBezTo>
                  <a:cubicBezTo>
                    <a:pt x="92" y="244"/>
                    <a:pt x="92" y="244"/>
                    <a:pt x="92" y="244"/>
                  </a:cubicBezTo>
                  <a:cubicBezTo>
                    <a:pt x="92" y="243"/>
                    <a:pt x="92" y="243"/>
                    <a:pt x="92" y="243"/>
                  </a:cubicBezTo>
                  <a:cubicBezTo>
                    <a:pt x="92" y="242"/>
                    <a:pt x="92" y="242"/>
                    <a:pt x="92" y="242"/>
                  </a:cubicBezTo>
                  <a:cubicBezTo>
                    <a:pt x="92" y="241"/>
                    <a:pt x="92" y="240"/>
                    <a:pt x="92" y="240"/>
                  </a:cubicBezTo>
                  <a:cubicBezTo>
                    <a:pt x="92" y="240"/>
                    <a:pt x="92" y="240"/>
                    <a:pt x="92" y="240"/>
                  </a:cubicBezTo>
                  <a:cubicBezTo>
                    <a:pt x="92" y="240"/>
                    <a:pt x="92" y="240"/>
                    <a:pt x="92" y="240"/>
                  </a:cubicBezTo>
                  <a:cubicBezTo>
                    <a:pt x="92" y="240"/>
                    <a:pt x="93" y="240"/>
                    <a:pt x="93" y="239"/>
                  </a:cubicBezTo>
                  <a:cubicBezTo>
                    <a:pt x="94" y="239"/>
                    <a:pt x="94" y="239"/>
                    <a:pt x="94" y="239"/>
                  </a:cubicBezTo>
                  <a:cubicBezTo>
                    <a:pt x="95" y="238"/>
                    <a:pt x="96" y="237"/>
                    <a:pt x="97" y="236"/>
                  </a:cubicBezTo>
                  <a:cubicBezTo>
                    <a:pt x="98" y="235"/>
                    <a:pt x="98" y="234"/>
                    <a:pt x="98" y="233"/>
                  </a:cubicBezTo>
                  <a:cubicBezTo>
                    <a:pt x="98" y="224"/>
                    <a:pt x="98" y="224"/>
                    <a:pt x="98" y="224"/>
                  </a:cubicBezTo>
                  <a:cubicBezTo>
                    <a:pt x="98" y="224"/>
                    <a:pt x="98" y="224"/>
                    <a:pt x="98" y="224"/>
                  </a:cubicBezTo>
                  <a:cubicBezTo>
                    <a:pt x="98" y="224"/>
                    <a:pt x="98" y="224"/>
                    <a:pt x="98" y="224"/>
                  </a:cubicBezTo>
                  <a:cubicBezTo>
                    <a:pt x="99" y="224"/>
                    <a:pt x="99" y="224"/>
                    <a:pt x="99" y="224"/>
                  </a:cubicBezTo>
                  <a:cubicBezTo>
                    <a:pt x="99" y="223"/>
                    <a:pt x="99" y="223"/>
                    <a:pt x="99" y="223"/>
                  </a:cubicBezTo>
                  <a:cubicBezTo>
                    <a:pt x="99" y="223"/>
                    <a:pt x="99" y="222"/>
                    <a:pt x="100" y="222"/>
                  </a:cubicBezTo>
                  <a:cubicBezTo>
                    <a:pt x="100" y="221"/>
                    <a:pt x="100" y="221"/>
                    <a:pt x="101" y="220"/>
                  </a:cubicBezTo>
                  <a:cubicBezTo>
                    <a:pt x="101" y="220"/>
                    <a:pt x="101" y="220"/>
                    <a:pt x="101" y="220"/>
                  </a:cubicBezTo>
                  <a:cubicBezTo>
                    <a:pt x="101" y="219"/>
                    <a:pt x="101" y="219"/>
                    <a:pt x="103" y="218"/>
                  </a:cubicBezTo>
                  <a:cubicBezTo>
                    <a:pt x="103" y="218"/>
                    <a:pt x="104" y="218"/>
                    <a:pt x="105" y="218"/>
                  </a:cubicBezTo>
                  <a:cubicBezTo>
                    <a:pt x="105" y="218"/>
                    <a:pt x="106" y="218"/>
                    <a:pt x="106" y="218"/>
                  </a:cubicBezTo>
                  <a:cubicBezTo>
                    <a:pt x="107" y="218"/>
                    <a:pt x="107" y="218"/>
                    <a:pt x="108" y="218"/>
                  </a:cubicBezTo>
                  <a:cubicBezTo>
                    <a:pt x="109" y="218"/>
                    <a:pt x="109" y="218"/>
                    <a:pt x="109" y="218"/>
                  </a:cubicBezTo>
                  <a:cubicBezTo>
                    <a:pt x="110" y="218"/>
                    <a:pt x="111" y="218"/>
                    <a:pt x="111" y="217"/>
                  </a:cubicBezTo>
                  <a:cubicBezTo>
                    <a:pt x="111" y="217"/>
                    <a:pt x="111" y="217"/>
                    <a:pt x="111" y="217"/>
                  </a:cubicBezTo>
                  <a:cubicBezTo>
                    <a:pt x="111" y="217"/>
                    <a:pt x="111" y="217"/>
                    <a:pt x="111" y="217"/>
                  </a:cubicBezTo>
                  <a:cubicBezTo>
                    <a:pt x="111" y="217"/>
                    <a:pt x="111" y="217"/>
                    <a:pt x="111" y="217"/>
                  </a:cubicBezTo>
                  <a:cubicBezTo>
                    <a:pt x="111" y="217"/>
                    <a:pt x="111" y="217"/>
                    <a:pt x="111" y="217"/>
                  </a:cubicBezTo>
                  <a:cubicBezTo>
                    <a:pt x="112" y="217"/>
                    <a:pt x="112" y="217"/>
                    <a:pt x="112" y="217"/>
                  </a:cubicBezTo>
                  <a:cubicBezTo>
                    <a:pt x="112" y="216"/>
                    <a:pt x="112" y="216"/>
                    <a:pt x="112" y="216"/>
                  </a:cubicBezTo>
                  <a:cubicBezTo>
                    <a:pt x="112" y="215"/>
                    <a:pt x="112" y="215"/>
                    <a:pt x="112" y="215"/>
                  </a:cubicBezTo>
                  <a:cubicBezTo>
                    <a:pt x="112" y="215"/>
                    <a:pt x="112" y="214"/>
                    <a:pt x="112" y="214"/>
                  </a:cubicBezTo>
                  <a:cubicBezTo>
                    <a:pt x="113" y="214"/>
                    <a:pt x="113" y="214"/>
                    <a:pt x="113" y="214"/>
                  </a:cubicBezTo>
                  <a:cubicBezTo>
                    <a:pt x="113" y="214"/>
                    <a:pt x="113" y="214"/>
                    <a:pt x="114" y="213"/>
                  </a:cubicBezTo>
                  <a:cubicBezTo>
                    <a:pt x="114" y="213"/>
                    <a:pt x="115" y="213"/>
                    <a:pt x="115" y="213"/>
                  </a:cubicBezTo>
                  <a:cubicBezTo>
                    <a:pt x="115" y="212"/>
                    <a:pt x="115" y="212"/>
                    <a:pt x="115" y="212"/>
                  </a:cubicBezTo>
                  <a:cubicBezTo>
                    <a:pt x="116" y="212"/>
                    <a:pt x="116" y="212"/>
                    <a:pt x="116" y="212"/>
                  </a:cubicBezTo>
                  <a:cubicBezTo>
                    <a:pt x="116" y="212"/>
                    <a:pt x="116" y="212"/>
                    <a:pt x="116" y="212"/>
                  </a:cubicBezTo>
                  <a:cubicBezTo>
                    <a:pt x="117" y="212"/>
                    <a:pt x="118" y="212"/>
                    <a:pt x="118" y="211"/>
                  </a:cubicBezTo>
                  <a:cubicBezTo>
                    <a:pt x="118" y="211"/>
                    <a:pt x="119" y="210"/>
                    <a:pt x="119" y="210"/>
                  </a:cubicBezTo>
                  <a:cubicBezTo>
                    <a:pt x="119" y="209"/>
                    <a:pt x="119" y="208"/>
                    <a:pt x="120" y="207"/>
                  </a:cubicBezTo>
                  <a:cubicBezTo>
                    <a:pt x="120" y="207"/>
                    <a:pt x="121" y="207"/>
                    <a:pt x="121" y="207"/>
                  </a:cubicBezTo>
                  <a:cubicBezTo>
                    <a:pt x="123" y="206"/>
                    <a:pt x="124" y="205"/>
                    <a:pt x="124" y="204"/>
                  </a:cubicBezTo>
                  <a:cubicBezTo>
                    <a:pt x="123" y="203"/>
                    <a:pt x="123" y="201"/>
                    <a:pt x="123" y="199"/>
                  </a:cubicBezTo>
                  <a:cubicBezTo>
                    <a:pt x="123" y="199"/>
                    <a:pt x="123" y="198"/>
                    <a:pt x="123" y="197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23" y="190"/>
                    <a:pt x="123" y="190"/>
                    <a:pt x="123" y="190"/>
                  </a:cubicBezTo>
                  <a:cubicBezTo>
                    <a:pt x="123" y="190"/>
                    <a:pt x="123" y="190"/>
                    <a:pt x="123" y="190"/>
                  </a:cubicBezTo>
                  <a:cubicBezTo>
                    <a:pt x="122" y="190"/>
                    <a:pt x="122" y="190"/>
                    <a:pt x="122" y="190"/>
                  </a:cubicBezTo>
                  <a:cubicBezTo>
                    <a:pt x="122" y="189"/>
                    <a:pt x="122" y="189"/>
                    <a:pt x="122" y="189"/>
                  </a:cubicBezTo>
                  <a:cubicBezTo>
                    <a:pt x="122" y="188"/>
                    <a:pt x="122" y="188"/>
                    <a:pt x="122" y="188"/>
                  </a:cubicBezTo>
                  <a:cubicBezTo>
                    <a:pt x="122" y="188"/>
                    <a:pt x="122" y="188"/>
                    <a:pt x="122" y="188"/>
                  </a:cubicBezTo>
                  <a:cubicBezTo>
                    <a:pt x="124" y="188"/>
                    <a:pt x="124" y="188"/>
                    <a:pt x="124" y="188"/>
                  </a:cubicBezTo>
                  <a:cubicBezTo>
                    <a:pt x="124" y="188"/>
                    <a:pt x="124" y="188"/>
                    <a:pt x="124" y="188"/>
                  </a:cubicBezTo>
                  <a:cubicBezTo>
                    <a:pt x="125" y="188"/>
                    <a:pt x="125" y="188"/>
                    <a:pt x="125" y="188"/>
                  </a:cubicBezTo>
                  <a:cubicBezTo>
                    <a:pt x="126" y="188"/>
                    <a:pt x="126" y="187"/>
                    <a:pt x="126" y="187"/>
                  </a:cubicBezTo>
                  <a:cubicBezTo>
                    <a:pt x="127" y="186"/>
                    <a:pt x="127" y="186"/>
                    <a:pt x="127" y="186"/>
                  </a:cubicBezTo>
                  <a:cubicBezTo>
                    <a:pt x="127" y="186"/>
                    <a:pt x="127" y="186"/>
                    <a:pt x="127" y="186"/>
                  </a:cubicBezTo>
                  <a:cubicBezTo>
                    <a:pt x="127" y="185"/>
                    <a:pt x="127" y="185"/>
                    <a:pt x="127" y="185"/>
                  </a:cubicBezTo>
                  <a:cubicBezTo>
                    <a:pt x="128" y="185"/>
                    <a:pt x="128" y="185"/>
                    <a:pt x="128" y="185"/>
                  </a:cubicBezTo>
                  <a:cubicBezTo>
                    <a:pt x="128" y="184"/>
                    <a:pt x="128" y="184"/>
                    <a:pt x="128" y="184"/>
                  </a:cubicBezTo>
                  <a:cubicBezTo>
                    <a:pt x="128" y="184"/>
                    <a:pt x="128" y="184"/>
                    <a:pt x="128" y="184"/>
                  </a:cubicBezTo>
                  <a:cubicBezTo>
                    <a:pt x="128" y="184"/>
                    <a:pt x="128" y="184"/>
                    <a:pt x="128" y="184"/>
                  </a:cubicBezTo>
                  <a:cubicBezTo>
                    <a:pt x="128" y="184"/>
                    <a:pt x="128" y="184"/>
                    <a:pt x="128" y="184"/>
                  </a:cubicBezTo>
                  <a:cubicBezTo>
                    <a:pt x="128" y="184"/>
                    <a:pt x="129" y="184"/>
                    <a:pt x="129" y="183"/>
                  </a:cubicBezTo>
                  <a:cubicBezTo>
                    <a:pt x="129" y="183"/>
                    <a:pt x="130" y="182"/>
                    <a:pt x="130" y="182"/>
                  </a:cubicBezTo>
                  <a:cubicBezTo>
                    <a:pt x="131" y="180"/>
                    <a:pt x="132" y="179"/>
                    <a:pt x="133" y="179"/>
                  </a:cubicBezTo>
                  <a:cubicBezTo>
                    <a:pt x="134" y="178"/>
                    <a:pt x="134" y="178"/>
                    <a:pt x="134" y="178"/>
                  </a:cubicBezTo>
                  <a:cubicBezTo>
                    <a:pt x="135" y="177"/>
                    <a:pt x="135" y="176"/>
                    <a:pt x="135" y="176"/>
                  </a:cubicBezTo>
                  <a:cubicBezTo>
                    <a:pt x="135" y="176"/>
                    <a:pt x="135" y="176"/>
                    <a:pt x="135" y="176"/>
                  </a:cubicBezTo>
                  <a:cubicBezTo>
                    <a:pt x="135" y="175"/>
                    <a:pt x="135" y="175"/>
                    <a:pt x="135" y="175"/>
                  </a:cubicBezTo>
                  <a:cubicBezTo>
                    <a:pt x="134" y="175"/>
                    <a:pt x="134" y="175"/>
                    <a:pt x="134" y="175"/>
                  </a:cubicBezTo>
                  <a:cubicBezTo>
                    <a:pt x="133" y="175"/>
                    <a:pt x="133" y="175"/>
                    <a:pt x="133" y="175"/>
                  </a:cubicBezTo>
                  <a:cubicBezTo>
                    <a:pt x="133" y="174"/>
                    <a:pt x="133" y="174"/>
                    <a:pt x="134" y="172"/>
                  </a:cubicBezTo>
                  <a:cubicBezTo>
                    <a:pt x="134" y="172"/>
                    <a:pt x="134" y="172"/>
                    <a:pt x="134" y="172"/>
                  </a:cubicBezTo>
                  <a:cubicBezTo>
                    <a:pt x="134" y="172"/>
                    <a:pt x="134" y="172"/>
                    <a:pt x="134" y="172"/>
                  </a:cubicBezTo>
                  <a:cubicBezTo>
                    <a:pt x="135" y="172"/>
                    <a:pt x="135" y="172"/>
                    <a:pt x="135" y="172"/>
                  </a:cubicBezTo>
                  <a:cubicBezTo>
                    <a:pt x="135" y="166"/>
                    <a:pt x="135" y="166"/>
                    <a:pt x="135" y="166"/>
                  </a:cubicBezTo>
                  <a:cubicBezTo>
                    <a:pt x="134" y="166"/>
                    <a:pt x="134" y="166"/>
                    <a:pt x="134" y="166"/>
                  </a:cubicBezTo>
                  <a:cubicBezTo>
                    <a:pt x="134" y="166"/>
                    <a:pt x="134" y="166"/>
                    <a:pt x="133" y="166"/>
                  </a:cubicBezTo>
                  <a:cubicBezTo>
                    <a:pt x="133" y="166"/>
                    <a:pt x="133" y="166"/>
                    <a:pt x="133" y="166"/>
                  </a:cubicBezTo>
                  <a:cubicBezTo>
                    <a:pt x="133" y="166"/>
                    <a:pt x="133" y="166"/>
                    <a:pt x="133" y="166"/>
                  </a:cubicBezTo>
                  <a:cubicBezTo>
                    <a:pt x="134" y="165"/>
                    <a:pt x="134" y="165"/>
                    <a:pt x="134" y="165"/>
                  </a:cubicBezTo>
                  <a:cubicBezTo>
                    <a:pt x="133" y="165"/>
                    <a:pt x="133" y="165"/>
                    <a:pt x="133" y="165"/>
                  </a:cubicBezTo>
                  <a:cubicBezTo>
                    <a:pt x="132" y="165"/>
                    <a:pt x="132" y="165"/>
                    <a:pt x="131" y="165"/>
                  </a:cubicBezTo>
                  <a:cubicBezTo>
                    <a:pt x="131" y="165"/>
                    <a:pt x="131" y="165"/>
                    <a:pt x="130" y="165"/>
                  </a:cubicBezTo>
                  <a:cubicBezTo>
                    <a:pt x="128" y="165"/>
                    <a:pt x="128" y="164"/>
                    <a:pt x="127" y="164"/>
                  </a:cubicBezTo>
                  <a:cubicBezTo>
                    <a:pt x="126" y="163"/>
                    <a:pt x="126" y="163"/>
                    <a:pt x="126" y="163"/>
                  </a:cubicBezTo>
                  <a:cubicBezTo>
                    <a:pt x="126" y="163"/>
                    <a:pt x="126" y="163"/>
                    <a:pt x="126" y="163"/>
                  </a:cubicBezTo>
                  <a:cubicBezTo>
                    <a:pt x="126" y="162"/>
                    <a:pt x="125" y="162"/>
                    <a:pt x="125" y="162"/>
                  </a:cubicBezTo>
                  <a:cubicBezTo>
                    <a:pt x="124" y="162"/>
                    <a:pt x="124" y="162"/>
                    <a:pt x="124" y="162"/>
                  </a:cubicBezTo>
                  <a:cubicBezTo>
                    <a:pt x="123" y="161"/>
                    <a:pt x="123" y="161"/>
                    <a:pt x="122" y="160"/>
                  </a:cubicBezTo>
                  <a:cubicBezTo>
                    <a:pt x="122" y="160"/>
                    <a:pt x="122" y="160"/>
                    <a:pt x="122" y="160"/>
                  </a:cubicBezTo>
                  <a:cubicBezTo>
                    <a:pt x="122" y="159"/>
                    <a:pt x="121" y="159"/>
                    <a:pt x="121" y="159"/>
                  </a:cubicBezTo>
                  <a:cubicBezTo>
                    <a:pt x="121" y="159"/>
                    <a:pt x="121" y="159"/>
                    <a:pt x="121" y="159"/>
                  </a:cubicBezTo>
                  <a:cubicBezTo>
                    <a:pt x="120" y="159"/>
                    <a:pt x="120" y="159"/>
                    <a:pt x="120" y="159"/>
                  </a:cubicBezTo>
                  <a:cubicBezTo>
                    <a:pt x="119" y="159"/>
                    <a:pt x="119" y="159"/>
                    <a:pt x="119" y="159"/>
                  </a:cubicBezTo>
                  <a:cubicBezTo>
                    <a:pt x="119" y="159"/>
                    <a:pt x="119" y="159"/>
                    <a:pt x="119" y="159"/>
                  </a:cubicBezTo>
                  <a:cubicBezTo>
                    <a:pt x="118" y="159"/>
                    <a:pt x="118" y="159"/>
                    <a:pt x="118" y="159"/>
                  </a:cubicBezTo>
                  <a:cubicBezTo>
                    <a:pt x="117" y="159"/>
                    <a:pt x="117" y="159"/>
                    <a:pt x="117" y="159"/>
                  </a:cubicBezTo>
                  <a:cubicBezTo>
                    <a:pt x="117" y="159"/>
                    <a:pt x="116" y="159"/>
                    <a:pt x="116" y="159"/>
                  </a:cubicBezTo>
                  <a:cubicBezTo>
                    <a:pt x="115" y="159"/>
                    <a:pt x="115" y="158"/>
                    <a:pt x="115" y="158"/>
                  </a:cubicBezTo>
                  <a:cubicBezTo>
                    <a:pt x="115" y="157"/>
                    <a:pt x="114" y="157"/>
                    <a:pt x="112" y="157"/>
                  </a:cubicBezTo>
                  <a:cubicBezTo>
                    <a:pt x="112" y="157"/>
                    <a:pt x="111" y="157"/>
                    <a:pt x="110" y="157"/>
                  </a:cubicBezTo>
                  <a:cubicBezTo>
                    <a:pt x="110" y="157"/>
                    <a:pt x="110" y="157"/>
                    <a:pt x="110" y="157"/>
                  </a:cubicBezTo>
                  <a:cubicBezTo>
                    <a:pt x="108" y="157"/>
                    <a:pt x="108" y="157"/>
                    <a:pt x="108" y="157"/>
                  </a:cubicBezTo>
                  <a:cubicBezTo>
                    <a:pt x="108" y="158"/>
                    <a:pt x="108" y="158"/>
                    <a:pt x="108" y="158"/>
                  </a:cubicBezTo>
                  <a:cubicBezTo>
                    <a:pt x="108" y="157"/>
                    <a:pt x="108" y="156"/>
                    <a:pt x="107" y="156"/>
                  </a:cubicBezTo>
                  <a:cubicBezTo>
                    <a:pt x="106" y="156"/>
                    <a:pt x="106" y="156"/>
                    <a:pt x="105" y="156"/>
                  </a:cubicBezTo>
                  <a:cubicBezTo>
                    <a:pt x="105" y="156"/>
                    <a:pt x="104" y="156"/>
                    <a:pt x="104" y="156"/>
                  </a:cubicBezTo>
                  <a:cubicBezTo>
                    <a:pt x="103" y="156"/>
                    <a:pt x="103" y="156"/>
                    <a:pt x="103" y="156"/>
                  </a:cubicBezTo>
                  <a:cubicBezTo>
                    <a:pt x="103" y="155"/>
                    <a:pt x="103" y="155"/>
                    <a:pt x="103" y="155"/>
                  </a:cubicBezTo>
                  <a:cubicBezTo>
                    <a:pt x="103" y="155"/>
                    <a:pt x="103" y="155"/>
                    <a:pt x="102" y="155"/>
                  </a:cubicBezTo>
                  <a:cubicBezTo>
                    <a:pt x="102" y="155"/>
                    <a:pt x="102" y="155"/>
                    <a:pt x="102" y="155"/>
                  </a:cubicBezTo>
                  <a:cubicBezTo>
                    <a:pt x="102" y="155"/>
                    <a:pt x="102" y="155"/>
                    <a:pt x="102" y="155"/>
                  </a:cubicBezTo>
                  <a:cubicBezTo>
                    <a:pt x="102" y="154"/>
                    <a:pt x="102" y="154"/>
                    <a:pt x="102" y="154"/>
                  </a:cubicBezTo>
                  <a:cubicBezTo>
                    <a:pt x="102" y="154"/>
                    <a:pt x="101" y="153"/>
                    <a:pt x="101" y="153"/>
                  </a:cubicBezTo>
                  <a:cubicBezTo>
                    <a:pt x="100" y="153"/>
                    <a:pt x="100" y="153"/>
                    <a:pt x="100" y="153"/>
                  </a:cubicBezTo>
                  <a:cubicBezTo>
                    <a:pt x="100" y="153"/>
                    <a:pt x="100" y="153"/>
                    <a:pt x="100" y="153"/>
                  </a:cubicBezTo>
                  <a:cubicBezTo>
                    <a:pt x="96" y="153"/>
                    <a:pt x="96" y="153"/>
                    <a:pt x="96" y="153"/>
                  </a:cubicBezTo>
                  <a:cubicBezTo>
                    <a:pt x="94" y="153"/>
                    <a:pt x="94" y="153"/>
                    <a:pt x="94" y="153"/>
                  </a:cubicBezTo>
                  <a:cubicBezTo>
                    <a:pt x="93" y="153"/>
                    <a:pt x="93" y="153"/>
                    <a:pt x="92" y="153"/>
                  </a:cubicBezTo>
                  <a:cubicBezTo>
                    <a:pt x="92" y="153"/>
                    <a:pt x="92" y="153"/>
                    <a:pt x="92" y="153"/>
                  </a:cubicBezTo>
                  <a:cubicBezTo>
                    <a:pt x="91" y="153"/>
                    <a:pt x="91" y="153"/>
                    <a:pt x="91" y="153"/>
                  </a:cubicBezTo>
                  <a:cubicBezTo>
                    <a:pt x="90" y="153"/>
                    <a:pt x="90" y="153"/>
                    <a:pt x="90" y="153"/>
                  </a:cubicBezTo>
                  <a:cubicBezTo>
                    <a:pt x="89" y="153"/>
                    <a:pt x="89" y="153"/>
                    <a:pt x="89" y="153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90" y="152"/>
                    <a:pt x="90" y="152"/>
                    <a:pt x="90" y="152"/>
                  </a:cubicBezTo>
                  <a:cubicBezTo>
                    <a:pt x="90" y="152"/>
                    <a:pt x="91" y="152"/>
                    <a:pt x="92" y="151"/>
                  </a:cubicBezTo>
                  <a:cubicBezTo>
                    <a:pt x="92" y="151"/>
                    <a:pt x="92" y="151"/>
                    <a:pt x="92" y="151"/>
                  </a:cubicBezTo>
                  <a:cubicBezTo>
                    <a:pt x="95" y="151"/>
                    <a:pt x="95" y="151"/>
                    <a:pt x="95" y="151"/>
                  </a:cubicBezTo>
                  <a:cubicBezTo>
                    <a:pt x="95" y="151"/>
                    <a:pt x="95" y="151"/>
                    <a:pt x="95" y="151"/>
                  </a:cubicBezTo>
                  <a:cubicBezTo>
                    <a:pt x="96" y="150"/>
                    <a:pt x="96" y="150"/>
                    <a:pt x="96" y="150"/>
                  </a:cubicBezTo>
                  <a:cubicBezTo>
                    <a:pt x="96" y="150"/>
                    <a:pt x="96" y="150"/>
                    <a:pt x="96" y="149"/>
                  </a:cubicBezTo>
                  <a:cubicBezTo>
                    <a:pt x="96" y="149"/>
                    <a:pt x="96" y="149"/>
                    <a:pt x="96" y="149"/>
                  </a:cubicBezTo>
                  <a:cubicBezTo>
                    <a:pt x="96" y="148"/>
                    <a:pt x="96" y="147"/>
                    <a:pt x="95" y="146"/>
                  </a:cubicBezTo>
                  <a:cubicBezTo>
                    <a:pt x="94" y="145"/>
                    <a:pt x="93" y="144"/>
                    <a:pt x="92" y="144"/>
                  </a:cubicBezTo>
                  <a:cubicBezTo>
                    <a:pt x="91" y="143"/>
                    <a:pt x="91" y="143"/>
                    <a:pt x="91" y="143"/>
                  </a:cubicBezTo>
                  <a:cubicBezTo>
                    <a:pt x="91" y="143"/>
                    <a:pt x="91" y="143"/>
                    <a:pt x="91" y="143"/>
                  </a:cubicBezTo>
                  <a:cubicBezTo>
                    <a:pt x="91" y="143"/>
                    <a:pt x="91" y="143"/>
                    <a:pt x="91" y="143"/>
                  </a:cubicBezTo>
                  <a:cubicBezTo>
                    <a:pt x="91" y="143"/>
                    <a:pt x="91" y="143"/>
                    <a:pt x="91" y="143"/>
                  </a:cubicBezTo>
                  <a:cubicBezTo>
                    <a:pt x="90" y="143"/>
                    <a:pt x="90" y="143"/>
                    <a:pt x="90" y="143"/>
                  </a:cubicBezTo>
                  <a:cubicBezTo>
                    <a:pt x="90" y="142"/>
                    <a:pt x="90" y="142"/>
                    <a:pt x="90" y="142"/>
                  </a:cubicBezTo>
                  <a:cubicBezTo>
                    <a:pt x="89" y="141"/>
                    <a:pt x="88" y="141"/>
                    <a:pt x="88" y="140"/>
                  </a:cubicBezTo>
                  <a:cubicBezTo>
                    <a:pt x="88" y="140"/>
                    <a:pt x="88" y="140"/>
                    <a:pt x="88" y="140"/>
                  </a:cubicBezTo>
                  <a:cubicBezTo>
                    <a:pt x="88" y="140"/>
                    <a:pt x="88" y="140"/>
                    <a:pt x="88" y="140"/>
                  </a:cubicBezTo>
                  <a:cubicBezTo>
                    <a:pt x="88" y="140"/>
                    <a:pt x="88" y="140"/>
                    <a:pt x="88" y="140"/>
                  </a:cubicBezTo>
                  <a:cubicBezTo>
                    <a:pt x="88" y="139"/>
                    <a:pt x="88" y="139"/>
                    <a:pt x="88" y="139"/>
                  </a:cubicBezTo>
                  <a:cubicBezTo>
                    <a:pt x="87" y="139"/>
                    <a:pt x="87" y="139"/>
                    <a:pt x="87" y="138"/>
                  </a:cubicBezTo>
                  <a:cubicBezTo>
                    <a:pt x="86" y="137"/>
                    <a:pt x="86" y="137"/>
                    <a:pt x="85" y="136"/>
                  </a:cubicBezTo>
                  <a:cubicBezTo>
                    <a:pt x="84" y="136"/>
                    <a:pt x="84" y="136"/>
                    <a:pt x="84" y="136"/>
                  </a:cubicBezTo>
                  <a:cubicBezTo>
                    <a:pt x="84" y="135"/>
                    <a:pt x="83" y="135"/>
                    <a:pt x="83" y="135"/>
                  </a:cubicBezTo>
                  <a:cubicBezTo>
                    <a:pt x="83" y="134"/>
                    <a:pt x="83" y="134"/>
                    <a:pt x="83" y="134"/>
                  </a:cubicBezTo>
                  <a:cubicBezTo>
                    <a:pt x="82" y="134"/>
                    <a:pt x="81" y="133"/>
                    <a:pt x="81" y="133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78" y="133"/>
                    <a:pt x="78" y="133"/>
                    <a:pt x="78" y="133"/>
                  </a:cubicBezTo>
                  <a:cubicBezTo>
                    <a:pt x="78" y="131"/>
                    <a:pt x="78" y="131"/>
                    <a:pt x="78" y="131"/>
                  </a:cubicBezTo>
                  <a:cubicBezTo>
                    <a:pt x="77" y="132"/>
                    <a:pt x="77" y="132"/>
                    <a:pt x="77" y="132"/>
                  </a:cubicBezTo>
                  <a:cubicBezTo>
                    <a:pt x="76" y="132"/>
                    <a:pt x="75" y="132"/>
                    <a:pt x="75" y="132"/>
                  </a:cubicBezTo>
                  <a:cubicBezTo>
                    <a:pt x="74" y="132"/>
                    <a:pt x="74" y="132"/>
                    <a:pt x="73" y="131"/>
                  </a:cubicBezTo>
                  <a:cubicBezTo>
                    <a:pt x="72" y="131"/>
                    <a:pt x="72" y="131"/>
                    <a:pt x="72" y="131"/>
                  </a:cubicBezTo>
                  <a:cubicBezTo>
                    <a:pt x="72" y="130"/>
                    <a:pt x="72" y="130"/>
                    <a:pt x="72" y="130"/>
                  </a:cubicBezTo>
                  <a:cubicBezTo>
                    <a:pt x="72" y="130"/>
                    <a:pt x="72" y="129"/>
                    <a:pt x="71" y="129"/>
                  </a:cubicBezTo>
                  <a:cubicBezTo>
                    <a:pt x="70" y="129"/>
                    <a:pt x="70" y="129"/>
                    <a:pt x="70" y="129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0" y="128"/>
                    <a:pt x="70" y="127"/>
                  </a:cubicBezTo>
                  <a:cubicBezTo>
                    <a:pt x="69" y="126"/>
                    <a:pt x="68" y="126"/>
                    <a:pt x="68" y="126"/>
                  </a:cubicBezTo>
                  <a:cubicBezTo>
                    <a:pt x="67" y="126"/>
                    <a:pt x="66" y="126"/>
                    <a:pt x="66" y="126"/>
                  </a:cubicBezTo>
                  <a:cubicBezTo>
                    <a:pt x="65" y="126"/>
                    <a:pt x="65" y="126"/>
                    <a:pt x="65" y="126"/>
                  </a:cubicBezTo>
                  <a:cubicBezTo>
                    <a:pt x="64" y="126"/>
                    <a:pt x="64" y="126"/>
                    <a:pt x="63" y="126"/>
                  </a:cubicBezTo>
                  <a:cubicBezTo>
                    <a:pt x="64" y="125"/>
                    <a:pt x="64" y="125"/>
                    <a:pt x="64" y="125"/>
                  </a:cubicBezTo>
                  <a:cubicBezTo>
                    <a:pt x="66" y="123"/>
                    <a:pt x="66" y="123"/>
                    <a:pt x="66" y="123"/>
                  </a:cubicBezTo>
                  <a:cubicBezTo>
                    <a:pt x="64" y="123"/>
                    <a:pt x="64" y="123"/>
                    <a:pt x="64" y="123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3" y="122"/>
                    <a:pt x="63" y="122"/>
                    <a:pt x="63" y="122"/>
                  </a:cubicBezTo>
                  <a:cubicBezTo>
                    <a:pt x="61" y="122"/>
                    <a:pt x="61" y="122"/>
                    <a:pt x="61" y="122"/>
                  </a:cubicBezTo>
                  <a:cubicBezTo>
                    <a:pt x="60" y="122"/>
                    <a:pt x="60" y="122"/>
                    <a:pt x="60" y="123"/>
                  </a:cubicBezTo>
                  <a:cubicBezTo>
                    <a:pt x="60" y="123"/>
                    <a:pt x="60" y="123"/>
                    <a:pt x="60" y="123"/>
                  </a:cubicBezTo>
                  <a:cubicBezTo>
                    <a:pt x="60" y="123"/>
                    <a:pt x="60" y="123"/>
                    <a:pt x="60" y="123"/>
                  </a:cubicBezTo>
                  <a:cubicBezTo>
                    <a:pt x="60" y="123"/>
                    <a:pt x="60" y="123"/>
                    <a:pt x="60" y="123"/>
                  </a:cubicBezTo>
                  <a:cubicBezTo>
                    <a:pt x="59" y="123"/>
                    <a:pt x="59" y="123"/>
                    <a:pt x="59" y="123"/>
                  </a:cubicBezTo>
                  <a:cubicBezTo>
                    <a:pt x="58" y="123"/>
                    <a:pt x="57" y="122"/>
                    <a:pt x="57" y="121"/>
                  </a:cubicBezTo>
                  <a:cubicBezTo>
                    <a:pt x="58" y="120"/>
                    <a:pt x="58" y="120"/>
                    <a:pt x="58" y="120"/>
                  </a:cubicBezTo>
                  <a:cubicBezTo>
                    <a:pt x="56" y="120"/>
                    <a:pt x="56" y="120"/>
                    <a:pt x="56" y="120"/>
                  </a:cubicBezTo>
                  <a:cubicBezTo>
                    <a:pt x="55" y="120"/>
                    <a:pt x="55" y="121"/>
                    <a:pt x="54" y="121"/>
                  </a:cubicBezTo>
                  <a:cubicBezTo>
                    <a:pt x="53" y="121"/>
                    <a:pt x="52" y="120"/>
                    <a:pt x="52" y="120"/>
                  </a:cubicBezTo>
                  <a:cubicBezTo>
                    <a:pt x="51" y="120"/>
                    <a:pt x="50" y="119"/>
                    <a:pt x="50" y="119"/>
                  </a:cubicBezTo>
                  <a:cubicBezTo>
                    <a:pt x="49" y="119"/>
                    <a:pt x="49" y="118"/>
                    <a:pt x="48" y="118"/>
                  </a:cubicBezTo>
                  <a:cubicBezTo>
                    <a:pt x="47" y="118"/>
                    <a:pt x="46" y="117"/>
                    <a:pt x="46" y="117"/>
                  </a:cubicBezTo>
                  <a:cubicBezTo>
                    <a:pt x="45" y="117"/>
                    <a:pt x="45" y="117"/>
                    <a:pt x="45" y="117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3" y="117"/>
                    <a:pt x="43" y="118"/>
                    <a:pt x="43" y="118"/>
                  </a:cubicBezTo>
                  <a:cubicBezTo>
                    <a:pt x="43" y="118"/>
                    <a:pt x="43" y="118"/>
                    <a:pt x="43" y="118"/>
                  </a:cubicBezTo>
                  <a:cubicBezTo>
                    <a:pt x="42" y="117"/>
                    <a:pt x="40" y="117"/>
                    <a:pt x="39" y="117"/>
                  </a:cubicBezTo>
                  <a:cubicBezTo>
                    <a:pt x="38" y="117"/>
                    <a:pt x="38" y="117"/>
                    <a:pt x="38" y="117"/>
                  </a:cubicBezTo>
                  <a:cubicBezTo>
                    <a:pt x="38" y="118"/>
                    <a:pt x="38" y="118"/>
                    <a:pt x="38" y="118"/>
                  </a:cubicBezTo>
                  <a:cubicBezTo>
                    <a:pt x="38" y="119"/>
                    <a:pt x="38" y="119"/>
                    <a:pt x="38" y="119"/>
                  </a:cubicBezTo>
                  <a:cubicBezTo>
                    <a:pt x="38" y="119"/>
                    <a:pt x="38" y="119"/>
                    <a:pt x="38" y="119"/>
                  </a:cubicBezTo>
                  <a:cubicBezTo>
                    <a:pt x="38" y="119"/>
                    <a:pt x="38" y="119"/>
                    <a:pt x="38" y="119"/>
                  </a:cubicBezTo>
                  <a:cubicBezTo>
                    <a:pt x="37" y="119"/>
                    <a:pt x="37" y="119"/>
                    <a:pt x="37" y="119"/>
                  </a:cubicBezTo>
                  <a:cubicBezTo>
                    <a:pt x="37" y="119"/>
                    <a:pt x="36" y="119"/>
                    <a:pt x="35" y="120"/>
                  </a:cubicBezTo>
                  <a:cubicBezTo>
                    <a:pt x="35" y="120"/>
                    <a:pt x="35" y="120"/>
                    <a:pt x="34" y="120"/>
                  </a:cubicBezTo>
                  <a:cubicBezTo>
                    <a:pt x="33" y="120"/>
                    <a:pt x="33" y="120"/>
                    <a:pt x="33" y="120"/>
                  </a:cubicBezTo>
                  <a:cubicBezTo>
                    <a:pt x="32" y="120"/>
                    <a:pt x="32" y="120"/>
                    <a:pt x="32" y="120"/>
                  </a:cubicBezTo>
                  <a:cubicBezTo>
                    <a:pt x="31" y="120"/>
                    <a:pt x="31" y="120"/>
                    <a:pt x="31" y="120"/>
                  </a:cubicBezTo>
                  <a:cubicBezTo>
                    <a:pt x="31" y="121"/>
                    <a:pt x="31" y="121"/>
                    <a:pt x="31" y="121"/>
                  </a:cubicBezTo>
                  <a:cubicBezTo>
                    <a:pt x="31" y="122"/>
                    <a:pt x="32" y="122"/>
                    <a:pt x="32" y="123"/>
                  </a:cubicBezTo>
                  <a:cubicBezTo>
                    <a:pt x="33" y="124"/>
                    <a:pt x="33" y="124"/>
                    <a:pt x="33" y="124"/>
                  </a:cubicBezTo>
                  <a:cubicBezTo>
                    <a:pt x="33" y="124"/>
                    <a:pt x="33" y="124"/>
                    <a:pt x="33" y="124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33" y="125"/>
                    <a:pt x="33" y="126"/>
                    <a:pt x="32" y="126"/>
                  </a:cubicBezTo>
                  <a:cubicBezTo>
                    <a:pt x="32" y="126"/>
                    <a:pt x="32" y="126"/>
                    <a:pt x="32" y="126"/>
                  </a:cubicBezTo>
                  <a:cubicBezTo>
                    <a:pt x="31" y="126"/>
                    <a:pt x="31" y="126"/>
                    <a:pt x="31" y="126"/>
                  </a:cubicBezTo>
                  <a:cubicBezTo>
                    <a:pt x="30" y="126"/>
                    <a:pt x="30" y="126"/>
                    <a:pt x="30" y="126"/>
                  </a:cubicBezTo>
                  <a:cubicBezTo>
                    <a:pt x="30" y="126"/>
                    <a:pt x="30" y="126"/>
                    <a:pt x="30" y="126"/>
                  </a:cubicBezTo>
                  <a:cubicBezTo>
                    <a:pt x="30" y="125"/>
                    <a:pt x="30" y="125"/>
                    <a:pt x="30" y="125"/>
                  </a:cubicBezTo>
                  <a:cubicBezTo>
                    <a:pt x="30" y="125"/>
                    <a:pt x="30" y="125"/>
                    <a:pt x="29" y="125"/>
                  </a:cubicBezTo>
                  <a:cubicBezTo>
                    <a:pt x="29" y="124"/>
                    <a:pt x="29" y="124"/>
                    <a:pt x="29" y="124"/>
                  </a:cubicBezTo>
                  <a:cubicBezTo>
                    <a:pt x="29" y="124"/>
                    <a:pt x="29" y="124"/>
                    <a:pt x="29" y="124"/>
                  </a:cubicBezTo>
                  <a:cubicBezTo>
                    <a:pt x="29" y="123"/>
                    <a:pt x="29" y="123"/>
                    <a:pt x="29" y="123"/>
                  </a:cubicBezTo>
                  <a:cubicBezTo>
                    <a:pt x="28" y="122"/>
                    <a:pt x="27" y="122"/>
                    <a:pt x="27" y="122"/>
                  </a:cubicBezTo>
                  <a:cubicBezTo>
                    <a:pt x="26" y="122"/>
                    <a:pt x="26" y="122"/>
                    <a:pt x="25" y="122"/>
                  </a:cubicBezTo>
                  <a:cubicBezTo>
                    <a:pt x="25" y="122"/>
                    <a:pt x="25" y="122"/>
                    <a:pt x="25" y="122"/>
                  </a:cubicBezTo>
                  <a:cubicBezTo>
                    <a:pt x="24" y="123"/>
                    <a:pt x="23" y="123"/>
                    <a:pt x="23" y="123"/>
                  </a:cubicBezTo>
                  <a:cubicBezTo>
                    <a:pt x="22" y="123"/>
                    <a:pt x="22" y="123"/>
                    <a:pt x="22" y="123"/>
                  </a:cubicBezTo>
                  <a:cubicBezTo>
                    <a:pt x="22" y="123"/>
                    <a:pt x="22" y="123"/>
                    <a:pt x="22" y="123"/>
                  </a:cubicBezTo>
                  <a:cubicBezTo>
                    <a:pt x="22" y="123"/>
                    <a:pt x="22" y="123"/>
                    <a:pt x="22" y="123"/>
                  </a:cubicBezTo>
                  <a:cubicBezTo>
                    <a:pt x="22" y="123"/>
                    <a:pt x="22" y="123"/>
                    <a:pt x="22" y="123"/>
                  </a:cubicBezTo>
                  <a:cubicBezTo>
                    <a:pt x="22" y="122"/>
                    <a:pt x="21" y="122"/>
                    <a:pt x="20" y="122"/>
                  </a:cubicBezTo>
                  <a:cubicBezTo>
                    <a:pt x="20" y="121"/>
                    <a:pt x="20" y="121"/>
                    <a:pt x="20" y="121"/>
                  </a:cubicBezTo>
                  <a:cubicBezTo>
                    <a:pt x="20" y="121"/>
                    <a:pt x="20" y="120"/>
                    <a:pt x="20" y="120"/>
                  </a:cubicBezTo>
                  <a:cubicBezTo>
                    <a:pt x="19" y="120"/>
                    <a:pt x="19" y="120"/>
                    <a:pt x="19" y="120"/>
                  </a:cubicBezTo>
                  <a:cubicBezTo>
                    <a:pt x="19" y="119"/>
                    <a:pt x="19" y="119"/>
                    <a:pt x="19" y="118"/>
                  </a:cubicBezTo>
                  <a:cubicBezTo>
                    <a:pt x="19" y="118"/>
                    <a:pt x="19" y="118"/>
                    <a:pt x="19" y="117"/>
                  </a:cubicBezTo>
                  <a:cubicBezTo>
                    <a:pt x="19" y="117"/>
                    <a:pt x="19" y="117"/>
                    <a:pt x="19" y="117"/>
                  </a:cubicBezTo>
                  <a:cubicBezTo>
                    <a:pt x="19" y="117"/>
                    <a:pt x="20" y="117"/>
                    <a:pt x="20" y="117"/>
                  </a:cubicBezTo>
                  <a:cubicBezTo>
                    <a:pt x="21" y="117"/>
                    <a:pt x="22" y="116"/>
                    <a:pt x="23" y="115"/>
                  </a:cubicBezTo>
                  <a:cubicBezTo>
                    <a:pt x="24" y="114"/>
                    <a:pt x="23" y="113"/>
                    <a:pt x="23" y="112"/>
                  </a:cubicBezTo>
                  <a:cubicBezTo>
                    <a:pt x="23" y="112"/>
                    <a:pt x="23" y="112"/>
                    <a:pt x="23" y="112"/>
                  </a:cubicBezTo>
                  <a:cubicBezTo>
                    <a:pt x="22" y="112"/>
                    <a:pt x="22" y="112"/>
                    <a:pt x="22" y="112"/>
                  </a:cubicBezTo>
                  <a:cubicBezTo>
                    <a:pt x="22" y="112"/>
                    <a:pt x="22" y="111"/>
                    <a:pt x="22" y="111"/>
                  </a:cubicBezTo>
                  <a:cubicBezTo>
                    <a:pt x="22" y="110"/>
                    <a:pt x="22" y="109"/>
                    <a:pt x="22" y="109"/>
                  </a:cubicBezTo>
                  <a:cubicBezTo>
                    <a:pt x="22" y="108"/>
                    <a:pt x="22" y="107"/>
                    <a:pt x="22" y="107"/>
                  </a:cubicBezTo>
                  <a:cubicBezTo>
                    <a:pt x="22" y="107"/>
                    <a:pt x="21" y="106"/>
                    <a:pt x="20" y="106"/>
                  </a:cubicBezTo>
                  <a:cubicBezTo>
                    <a:pt x="19" y="106"/>
                    <a:pt x="19" y="106"/>
                    <a:pt x="19" y="106"/>
                  </a:cubicBezTo>
                  <a:cubicBezTo>
                    <a:pt x="19" y="106"/>
                    <a:pt x="19" y="106"/>
                    <a:pt x="19" y="106"/>
                  </a:cubicBezTo>
                  <a:cubicBezTo>
                    <a:pt x="19" y="106"/>
                    <a:pt x="19" y="106"/>
                    <a:pt x="19" y="106"/>
                  </a:cubicBezTo>
                  <a:cubicBezTo>
                    <a:pt x="18" y="106"/>
                    <a:pt x="18" y="106"/>
                    <a:pt x="18" y="106"/>
                  </a:cubicBezTo>
                  <a:cubicBezTo>
                    <a:pt x="17" y="106"/>
                    <a:pt x="17" y="106"/>
                    <a:pt x="17" y="106"/>
                  </a:cubicBezTo>
                  <a:cubicBezTo>
                    <a:pt x="16" y="106"/>
                    <a:pt x="16" y="105"/>
                    <a:pt x="16" y="105"/>
                  </a:cubicBezTo>
                  <a:cubicBezTo>
                    <a:pt x="16" y="105"/>
                    <a:pt x="16" y="105"/>
                    <a:pt x="16" y="105"/>
                  </a:cubicBezTo>
                  <a:cubicBezTo>
                    <a:pt x="16" y="105"/>
                    <a:pt x="16" y="104"/>
                    <a:pt x="16" y="103"/>
                  </a:cubicBezTo>
                  <a:cubicBezTo>
                    <a:pt x="16" y="103"/>
                    <a:pt x="16" y="103"/>
                    <a:pt x="16" y="103"/>
                  </a:cubicBezTo>
                  <a:cubicBezTo>
                    <a:pt x="17" y="104"/>
                    <a:pt x="17" y="104"/>
                    <a:pt x="17" y="104"/>
                  </a:cubicBezTo>
                  <a:cubicBezTo>
                    <a:pt x="17" y="102"/>
                    <a:pt x="17" y="102"/>
                    <a:pt x="17" y="102"/>
                  </a:cubicBezTo>
                  <a:cubicBezTo>
                    <a:pt x="17" y="101"/>
                    <a:pt x="17" y="101"/>
                    <a:pt x="17" y="101"/>
                  </a:cubicBezTo>
                  <a:cubicBezTo>
                    <a:pt x="17" y="101"/>
                    <a:pt x="17" y="100"/>
                    <a:pt x="17" y="99"/>
                  </a:cubicBezTo>
                  <a:cubicBezTo>
                    <a:pt x="17" y="99"/>
                    <a:pt x="17" y="99"/>
                    <a:pt x="17" y="99"/>
                  </a:cubicBezTo>
                  <a:cubicBezTo>
                    <a:pt x="18" y="99"/>
                    <a:pt x="18" y="99"/>
                    <a:pt x="18" y="99"/>
                  </a:cubicBezTo>
                  <a:cubicBezTo>
                    <a:pt x="18" y="99"/>
                    <a:pt x="18" y="99"/>
                    <a:pt x="18" y="99"/>
                  </a:cubicBezTo>
                  <a:cubicBezTo>
                    <a:pt x="19" y="99"/>
                    <a:pt x="19" y="99"/>
                    <a:pt x="19" y="99"/>
                  </a:cubicBezTo>
                  <a:cubicBezTo>
                    <a:pt x="20" y="99"/>
                    <a:pt x="21" y="99"/>
                    <a:pt x="22" y="96"/>
                  </a:cubicBezTo>
                  <a:cubicBezTo>
                    <a:pt x="22" y="95"/>
                    <a:pt x="22" y="94"/>
                    <a:pt x="22" y="93"/>
                  </a:cubicBezTo>
                  <a:cubicBezTo>
                    <a:pt x="22" y="92"/>
                    <a:pt x="22" y="92"/>
                    <a:pt x="22" y="92"/>
                  </a:cubicBezTo>
                  <a:cubicBezTo>
                    <a:pt x="22" y="92"/>
                    <a:pt x="22" y="92"/>
                    <a:pt x="22" y="92"/>
                  </a:cubicBezTo>
                  <a:cubicBezTo>
                    <a:pt x="20" y="91"/>
                    <a:pt x="20" y="91"/>
                    <a:pt x="20" y="91"/>
                  </a:cubicBezTo>
                  <a:cubicBezTo>
                    <a:pt x="20" y="91"/>
                    <a:pt x="20" y="91"/>
                    <a:pt x="19" y="91"/>
                  </a:cubicBezTo>
                  <a:cubicBezTo>
                    <a:pt x="19" y="91"/>
                    <a:pt x="18" y="91"/>
                    <a:pt x="18" y="92"/>
                  </a:cubicBezTo>
                  <a:cubicBezTo>
                    <a:pt x="16" y="92"/>
                    <a:pt x="16" y="93"/>
                    <a:pt x="15" y="94"/>
                  </a:cubicBezTo>
                  <a:cubicBezTo>
                    <a:pt x="15" y="94"/>
                    <a:pt x="15" y="94"/>
                    <a:pt x="15" y="94"/>
                  </a:cubicBezTo>
                  <a:cubicBezTo>
                    <a:pt x="15" y="94"/>
                    <a:pt x="15" y="94"/>
                    <a:pt x="15" y="94"/>
                  </a:cubicBezTo>
                  <a:cubicBezTo>
                    <a:pt x="15" y="94"/>
                    <a:pt x="15" y="94"/>
                    <a:pt x="15" y="94"/>
                  </a:cubicBezTo>
                  <a:cubicBezTo>
                    <a:pt x="14" y="94"/>
                    <a:pt x="14" y="94"/>
                    <a:pt x="14" y="94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4" y="96"/>
                    <a:pt x="14" y="96"/>
                    <a:pt x="14" y="96"/>
                  </a:cubicBezTo>
                  <a:cubicBezTo>
                    <a:pt x="14" y="96"/>
                    <a:pt x="14" y="96"/>
                    <a:pt x="14" y="96"/>
                  </a:cubicBezTo>
                  <a:cubicBezTo>
                    <a:pt x="13" y="96"/>
                    <a:pt x="13" y="96"/>
                    <a:pt x="13" y="96"/>
                  </a:cubicBezTo>
                  <a:cubicBezTo>
                    <a:pt x="13" y="96"/>
                    <a:pt x="13" y="96"/>
                    <a:pt x="13" y="96"/>
                  </a:cubicBezTo>
                  <a:cubicBezTo>
                    <a:pt x="13" y="96"/>
                    <a:pt x="12" y="97"/>
                    <a:pt x="12" y="97"/>
                  </a:cubicBezTo>
                  <a:cubicBezTo>
                    <a:pt x="11" y="97"/>
                    <a:pt x="11" y="97"/>
                    <a:pt x="11" y="97"/>
                  </a:cubicBezTo>
                  <a:cubicBezTo>
                    <a:pt x="11" y="98"/>
                    <a:pt x="11" y="98"/>
                    <a:pt x="11" y="98"/>
                  </a:cubicBezTo>
                  <a:cubicBezTo>
                    <a:pt x="10" y="98"/>
                    <a:pt x="9" y="99"/>
                    <a:pt x="9" y="100"/>
                  </a:cubicBezTo>
                  <a:cubicBezTo>
                    <a:pt x="9" y="99"/>
                    <a:pt x="9" y="99"/>
                    <a:pt x="9" y="99"/>
                  </a:cubicBezTo>
                  <a:cubicBezTo>
                    <a:pt x="9" y="98"/>
                    <a:pt x="9" y="98"/>
                    <a:pt x="9" y="98"/>
                  </a:cubicBezTo>
                  <a:cubicBezTo>
                    <a:pt x="9" y="97"/>
                    <a:pt x="9" y="97"/>
                    <a:pt x="9" y="97"/>
                  </a:cubicBezTo>
                  <a:cubicBezTo>
                    <a:pt x="9" y="96"/>
                    <a:pt x="8" y="96"/>
                    <a:pt x="8" y="96"/>
                  </a:cubicBezTo>
                  <a:cubicBezTo>
                    <a:pt x="7" y="96"/>
                    <a:pt x="7" y="96"/>
                    <a:pt x="7" y="96"/>
                  </a:cubicBezTo>
                  <a:cubicBezTo>
                    <a:pt x="7" y="96"/>
                    <a:pt x="7" y="96"/>
                    <a:pt x="7" y="96"/>
                  </a:cubicBezTo>
                  <a:cubicBezTo>
                    <a:pt x="7" y="95"/>
                    <a:pt x="7" y="95"/>
                    <a:pt x="7" y="95"/>
                  </a:cubicBezTo>
                  <a:cubicBezTo>
                    <a:pt x="7" y="94"/>
                    <a:pt x="7" y="94"/>
                    <a:pt x="7" y="94"/>
                  </a:cubicBezTo>
                  <a:cubicBezTo>
                    <a:pt x="7" y="93"/>
                    <a:pt x="7" y="93"/>
                    <a:pt x="7" y="93"/>
                  </a:cubicBezTo>
                  <a:cubicBezTo>
                    <a:pt x="8" y="93"/>
                    <a:pt x="8" y="93"/>
                    <a:pt x="8" y="93"/>
                  </a:cubicBezTo>
                  <a:cubicBezTo>
                    <a:pt x="9" y="94"/>
                    <a:pt x="9" y="94"/>
                    <a:pt x="9" y="94"/>
                  </a:cubicBezTo>
                  <a:cubicBezTo>
                    <a:pt x="9" y="92"/>
                    <a:pt x="9" y="92"/>
                    <a:pt x="9" y="92"/>
                  </a:cubicBezTo>
                  <a:cubicBezTo>
                    <a:pt x="9" y="92"/>
                    <a:pt x="9" y="92"/>
                    <a:pt x="9" y="92"/>
                  </a:cubicBezTo>
                  <a:cubicBezTo>
                    <a:pt x="9" y="92"/>
                    <a:pt x="9" y="92"/>
                    <a:pt x="9" y="92"/>
                  </a:cubicBezTo>
                  <a:cubicBezTo>
                    <a:pt x="10" y="92"/>
                    <a:pt x="10" y="92"/>
                    <a:pt x="10" y="92"/>
                  </a:cubicBezTo>
                  <a:cubicBezTo>
                    <a:pt x="10" y="91"/>
                    <a:pt x="10" y="91"/>
                    <a:pt x="10" y="91"/>
                  </a:cubicBezTo>
                  <a:cubicBezTo>
                    <a:pt x="10" y="91"/>
                    <a:pt x="10" y="91"/>
                    <a:pt x="10" y="91"/>
                  </a:cubicBezTo>
                  <a:cubicBezTo>
                    <a:pt x="10" y="90"/>
                    <a:pt x="10" y="89"/>
                    <a:pt x="10" y="89"/>
                  </a:cubicBezTo>
                  <a:cubicBezTo>
                    <a:pt x="10" y="89"/>
                    <a:pt x="10" y="89"/>
                    <a:pt x="10" y="89"/>
                  </a:cubicBezTo>
                  <a:cubicBezTo>
                    <a:pt x="12" y="89"/>
                    <a:pt x="12" y="89"/>
                    <a:pt x="12" y="89"/>
                  </a:cubicBezTo>
                  <a:cubicBezTo>
                    <a:pt x="12" y="88"/>
                    <a:pt x="12" y="88"/>
                    <a:pt x="12" y="88"/>
                  </a:cubicBezTo>
                  <a:cubicBezTo>
                    <a:pt x="12" y="87"/>
                    <a:pt x="12" y="87"/>
                    <a:pt x="12" y="87"/>
                  </a:cubicBezTo>
                  <a:cubicBezTo>
                    <a:pt x="11" y="86"/>
                    <a:pt x="12" y="85"/>
                    <a:pt x="12" y="85"/>
                  </a:cubicBezTo>
                  <a:cubicBezTo>
                    <a:pt x="12" y="85"/>
                    <a:pt x="12" y="85"/>
                    <a:pt x="12" y="85"/>
                  </a:cubicBezTo>
                  <a:cubicBezTo>
                    <a:pt x="13" y="85"/>
                    <a:pt x="13" y="85"/>
                    <a:pt x="13" y="85"/>
                  </a:cubicBezTo>
                  <a:cubicBezTo>
                    <a:pt x="13" y="84"/>
                    <a:pt x="13" y="84"/>
                    <a:pt x="13" y="84"/>
                  </a:cubicBezTo>
                  <a:cubicBezTo>
                    <a:pt x="13" y="83"/>
                    <a:pt x="13" y="83"/>
                    <a:pt x="13" y="83"/>
                  </a:cubicBezTo>
                  <a:cubicBezTo>
                    <a:pt x="13" y="83"/>
                    <a:pt x="13" y="82"/>
                    <a:pt x="13" y="82"/>
                  </a:cubicBezTo>
                  <a:cubicBezTo>
                    <a:pt x="13" y="82"/>
                    <a:pt x="13" y="82"/>
                    <a:pt x="13" y="82"/>
                  </a:cubicBezTo>
                  <a:cubicBezTo>
                    <a:pt x="14" y="82"/>
                    <a:pt x="14" y="82"/>
                    <a:pt x="14" y="82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4" y="80"/>
                    <a:pt x="14" y="80"/>
                    <a:pt x="14" y="80"/>
                  </a:cubicBezTo>
                  <a:cubicBezTo>
                    <a:pt x="15" y="79"/>
                    <a:pt x="15" y="79"/>
                    <a:pt x="15" y="79"/>
                  </a:cubicBezTo>
                  <a:cubicBezTo>
                    <a:pt x="15" y="79"/>
                    <a:pt x="15" y="79"/>
                    <a:pt x="15" y="79"/>
                  </a:cubicBezTo>
                  <a:cubicBezTo>
                    <a:pt x="15" y="79"/>
                    <a:pt x="15" y="79"/>
                    <a:pt x="15" y="79"/>
                  </a:cubicBezTo>
                  <a:cubicBezTo>
                    <a:pt x="15" y="79"/>
                    <a:pt x="16" y="79"/>
                    <a:pt x="16" y="78"/>
                  </a:cubicBezTo>
                  <a:cubicBezTo>
                    <a:pt x="16" y="77"/>
                    <a:pt x="16" y="77"/>
                    <a:pt x="16" y="77"/>
                  </a:cubicBezTo>
                  <a:cubicBezTo>
                    <a:pt x="17" y="77"/>
                    <a:pt x="17" y="76"/>
                    <a:pt x="18" y="76"/>
                  </a:cubicBezTo>
                  <a:cubicBezTo>
                    <a:pt x="19" y="75"/>
                    <a:pt x="20" y="74"/>
                    <a:pt x="20" y="73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1" y="72"/>
                    <a:pt x="21" y="72"/>
                    <a:pt x="21" y="72"/>
                  </a:cubicBezTo>
                  <a:cubicBezTo>
                    <a:pt x="22" y="72"/>
                    <a:pt x="22" y="72"/>
                    <a:pt x="22" y="72"/>
                  </a:cubicBezTo>
                  <a:cubicBezTo>
                    <a:pt x="22" y="73"/>
                    <a:pt x="23" y="73"/>
                    <a:pt x="23" y="73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5" y="73"/>
                    <a:pt x="26" y="72"/>
                    <a:pt x="27" y="72"/>
                  </a:cubicBezTo>
                  <a:cubicBezTo>
                    <a:pt x="27" y="71"/>
                    <a:pt x="27" y="71"/>
                    <a:pt x="27" y="71"/>
                  </a:cubicBezTo>
                  <a:cubicBezTo>
                    <a:pt x="28" y="71"/>
                    <a:pt x="29" y="70"/>
                    <a:pt x="30" y="70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2" y="71"/>
                    <a:pt x="33" y="72"/>
                    <a:pt x="33" y="73"/>
                  </a:cubicBezTo>
                  <a:cubicBezTo>
                    <a:pt x="33" y="75"/>
                    <a:pt x="33" y="76"/>
                    <a:pt x="33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1" y="77"/>
                    <a:pt x="31" y="77"/>
                    <a:pt x="31" y="77"/>
                  </a:cubicBezTo>
                  <a:cubicBezTo>
                    <a:pt x="31" y="79"/>
                    <a:pt x="31" y="79"/>
                    <a:pt x="31" y="79"/>
                  </a:cubicBezTo>
                  <a:cubicBezTo>
                    <a:pt x="31" y="80"/>
                    <a:pt x="32" y="80"/>
                    <a:pt x="32" y="80"/>
                  </a:cubicBezTo>
                  <a:cubicBezTo>
                    <a:pt x="32" y="80"/>
                    <a:pt x="32" y="80"/>
                    <a:pt x="32" y="80"/>
                  </a:cubicBezTo>
                  <a:cubicBezTo>
                    <a:pt x="33" y="81"/>
                    <a:pt x="33" y="81"/>
                    <a:pt x="33" y="81"/>
                  </a:cubicBezTo>
                  <a:cubicBezTo>
                    <a:pt x="33" y="81"/>
                    <a:pt x="33" y="81"/>
                    <a:pt x="33" y="81"/>
                  </a:cubicBezTo>
                  <a:cubicBezTo>
                    <a:pt x="32" y="82"/>
                    <a:pt x="32" y="82"/>
                    <a:pt x="32" y="82"/>
                  </a:cubicBezTo>
                  <a:cubicBezTo>
                    <a:pt x="34" y="82"/>
                    <a:pt x="34" y="82"/>
                    <a:pt x="34" y="82"/>
                  </a:cubicBezTo>
                  <a:cubicBezTo>
                    <a:pt x="36" y="82"/>
                    <a:pt x="36" y="79"/>
                    <a:pt x="36" y="78"/>
                  </a:cubicBezTo>
                  <a:cubicBezTo>
                    <a:pt x="36" y="77"/>
                    <a:pt x="36" y="76"/>
                    <a:pt x="36" y="76"/>
                  </a:cubicBezTo>
                  <a:cubicBezTo>
                    <a:pt x="36" y="76"/>
                    <a:pt x="36" y="76"/>
                    <a:pt x="36" y="76"/>
                  </a:cubicBezTo>
                  <a:cubicBezTo>
                    <a:pt x="37" y="76"/>
                    <a:pt x="37" y="76"/>
                    <a:pt x="37" y="76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74"/>
                    <a:pt x="37" y="73"/>
                    <a:pt x="38" y="73"/>
                  </a:cubicBezTo>
                  <a:cubicBezTo>
                    <a:pt x="38" y="73"/>
                    <a:pt x="38" y="73"/>
                    <a:pt x="38" y="73"/>
                  </a:cubicBezTo>
                  <a:cubicBezTo>
                    <a:pt x="39" y="73"/>
                    <a:pt x="39" y="73"/>
                    <a:pt x="39" y="73"/>
                  </a:cubicBezTo>
                  <a:cubicBezTo>
                    <a:pt x="39" y="72"/>
                    <a:pt x="39" y="72"/>
                    <a:pt x="39" y="72"/>
                  </a:cubicBezTo>
                  <a:cubicBezTo>
                    <a:pt x="39" y="72"/>
                    <a:pt x="39" y="72"/>
                    <a:pt x="39" y="72"/>
                  </a:cubicBezTo>
                  <a:cubicBezTo>
                    <a:pt x="39" y="70"/>
                    <a:pt x="39" y="69"/>
                    <a:pt x="39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40" y="69"/>
                    <a:pt x="40" y="69"/>
                    <a:pt x="40" y="69"/>
                  </a:cubicBezTo>
                  <a:cubicBezTo>
                    <a:pt x="40" y="69"/>
                    <a:pt x="40" y="69"/>
                    <a:pt x="40" y="69"/>
                  </a:cubicBezTo>
                  <a:cubicBezTo>
                    <a:pt x="41" y="69"/>
                    <a:pt x="42" y="69"/>
                    <a:pt x="42" y="68"/>
                  </a:cubicBezTo>
                  <a:cubicBezTo>
                    <a:pt x="42" y="68"/>
                    <a:pt x="42" y="68"/>
                    <a:pt x="42" y="68"/>
                  </a:cubicBezTo>
                  <a:cubicBezTo>
                    <a:pt x="42" y="68"/>
                    <a:pt x="43" y="67"/>
                    <a:pt x="43" y="67"/>
                  </a:cubicBezTo>
                  <a:cubicBezTo>
                    <a:pt x="44" y="68"/>
                    <a:pt x="44" y="68"/>
                    <a:pt x="44" y="68"/>
                  </a:cubicBezTo>
                  <a:cubicBezTo>
                    <a:pt x="45" y="68"/>
                    <a:pt x="45" y="68"/>
                    <a:pt x="45" y="68"/>
                  </a:cubicBezTo>
                  <a:cubicBezTo>
                    <a:pt x="45" y="67"/>
                    <a:pt x="45" y="67"/>
                    <a:pt x="45" y="67"/>
                  </a:cubicBezTo>
                  <a:cubicBezTo>
                    <a:pt x="45" y="66"/>
                    <a:pt x="45" y="66"/>
                    <a:pt x="45" y="66"/>
                  </a:cubicBezTo>
                  <a:cubicBezTo>
                    <a:pt x="45" y="66"/>
                    <a:pt x="45" y="65"/>
                    <a:pt x="44" y="64"/>
                  </a:cubicBezTo>
                  <a:cubicBezTo>
                    <a:pt x="43" y="64"/>
                    <a:pt x="43" y="64"/>
                    <a:pt x="43" y="64"/>
                  </a:cubicBezTo>
                  <a:cubicBezTo>
                    <a:pt x="43" y="63"/>
                    <a:pt x="43" y="63"/>
                    <a:pt x="43" y="63"/>
                  </a:cubicBezTo>
                  <a:cubicBezTo>
                    <a:pt x="43" y="63"/>
                    <a:pt x="43" y="63"/>
                    <a:pt x="43" y="63"/>
                  </a:cubicBezTo>
                  <a:cubicBezTo>
                    <a:pt x="45" y="63"/>
                    <a:pt x="45" y="63"/>
                    <a:pt x="45" y="63"/>
                  </a:cubicBezTo>
                  <a:cubicBezTo>
                    <a:pt x="45" y="63"/>
                    <a:pt x="45" y="63"/>
                    <a:pt x="45" y="63"/>
                  </a:cubicBezTo>
                  <a:cubicBezTo>
                    <a:pt x="46" y="63"/>
                    <a:pt x="46" y="63"/>
                    <a:pt x="46" y="63"/>
                  </a:cubicBezTo>
                  <a:cubicBezTo>
                    <a:pt x="47" y="63"/>
                    <a:pt x="47" y="63"/>
                    <a:pt x="47" y="62"/>
                  </a:cubicBezTo>
                  <a:cubicBezTo>
                    <a:pt x="48" y="62"/>
                    <a:pt x="48" y="61"/>
                    <a:pt x="49" y="60"/>
                  </a:cubicBezTo>
                  <a:cubicBezTo>
                    <a:pt x="50" y="60"/>
                    <a:pt x="50" y="59"/>
                    <a:pt x="51" y="59"/>
                  </a:cubicBezTo>
                  <a:cubicBezTo>
                    <a:pt x="52" y="59"/>
                    <a:pt x="52" y="59"/>
                    <a:pt x="52" y="59"/>
                  </a:cubicBezTo>
                  <a:cubicBezTo>
                    <a:pt x="52" y="59"/>
                    <a:pt x="53" y="59"/>
                    <a:pt x="53" y="58"/>
                  </a:cubicBezTo>
                  <a:cubicBezTo>
                    <a:pt x="53" y="58"/>
                    <a:pt x="53" y="58"/>
                    <a:pt x="53" y="58"/>
                  </a:cubicBezTo>
                  <a:cubicBezTo>
                    <a:pt x="54" y="58"/>
                    <a:pt x="54" y="57"/>
                    <a:pt x="54" y="57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56" y="56"/>
                    <a:pt x="56" y="56"/>
                    <a:pt x="56" y="55"/>
                  </a:cubicBezTo>
                  <a:cubicBezTo>
                    <a:pt x="56" y="54"/>
                    <a:pt x="56" y="54"/>
                    <a:pt x="56" y="54"/>
                  </a:cubicBezTo>
                  <a:cubicBezTo>
                    <a:pt x="56" y="52"/>
                    <a:pt x="56" y="52"/>
                    <a:pt x="56" y="52"/>
                  </a:cubicBezTo>
                  <a:cubicBezTo>
                    <a:pt x="56" y="52"/>
                    <a:pt x="57" y="52"/>
                    <a:pt x="57" y="51"/>
                  </a:cubicBezTo>
                  <a:cubicBezTo>
                    <a:pt x="58" y="50"/>
                    <a:pt x="59" y="48"/>
                    <a:pt x="61" y="47"/>
                  </a:cubicBezTo>
                  <a:cubicBezTo>
                    <a:pt x="61" y="47"/>
                    <a:pt x="61" y="47"/>
                    <a:pt x="61" y="47"/>
                  </a:cubicBezTo>
                  <a:cubicBezTo>
                    <a:pt x="62" y="47"/>
                    <a:pt x="62" y="47"/>
                    <a:pt x="62" y="47"/>
                  </a:cubicBezTo>
                  <a:cubicBezTo>
                    <a:pt x="63" y="47"/>
                    <a:pt x="63" y="47"/>
                    <a:pt x="63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4" y="46"/>
                    <a:pt x="64" y="46"/>
                    <a:pt x="64" y="46"/>
                  </a:cubicBezTo>
                  <a:cubicBezTo>
                    <a:pt x="64" y="46"/>
                    <a:pt x="64" y="46"/>
                    <a:pt x="64" y="46"/>
                  </a:cubicBezTo>
                  <a:cubicBezTo>
                    <a:pt x="66" y="46"/>
                    <a:pt x="66" y="46"/>
                    <a:pt x="66" y="46"/>
                  </a:cubicBezTo>
                  <a:cubicBezTo>
                    <a:pt x="67" y="46"/>
                    <a:pt x="68" y="45"/>
                    <a:pt x="68" y="45"/>
                  </a:cubicBezTo>
                  <a:cubicBezTo>
                    <a:pt x="68" y="45"/>
                    <a:pt x="68" y="45"/>
                    <a:pt x="68" y="45"/>
                  </a:cubicBezTo>
                  <a:cubicBezTo>
                    <a:pt x="68" y="45"/>
                    <a:pt x="68" y="45"/>
                    <a:pt x="68" y="45"/>
                  </a:cubicBezTo>
                  <a:cubicBezTo>
                    <a:pt x="69" y="44"/>
                    <a:pt x="69" y="44"/>
                    <a:pt x="69" y="44"/>
                  </a:cubicBezTo>
                  <a:cubicBezTo>
                    <a:pt x="69" y="43"/>
                    <a:pt x="69" y="42"/>
                    <a:pt x="69" y="42"/>
                  </a:cubicBezTo>
                  <a:cubicBezTo>
                    <a:pt x="69" y="41"/>
                    <a:pt x="69" y="41"/>
                    <a:pt x="69" y="41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1" y="39"/>
                    <a:pt x="71" y="39"/>
                  </a:cubicBezTo>
                  <a:cubicBezTo>
                    <a:pt x="71" y="39"/>
                    <a:pt x="71" y="39"/>
                    <a:pt x="71" y="39"/>
                  </a:cubicBezTo>
                  <a:cubicBezTo>
                    <a:pt x="72" y="39"/>
                    <a:pt x="72" y="39"/>
                    <a:pt x="72" y="39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73" y="37"/>
                    <a:pt x="73" y="37"/>
                    <a:pt x="73" y="37"/>
                  </a:cubicBezTo>
                  <a:cubicBezTo>
                    <a:pt x="74" y="37"/>
                    <a:pt x="74" y="37"/>
                    <a:pt x="74" y="37"/>
                  </a:cubicBezTo>
                  <a:cubicBezTo>
                    <a:pt x="75" y="37"/>
                    <a:pt x="75" y="37"/>
                    <a:pt x="75" y="37"/>
                  </a:cubicBezTo>
                  <a:cubicBezTo>
                    <a:pt x="75" y="36"/>
                    <a:pt x="75" y="36"/>
                    <a:pt x="75" y="36"/>
                  </a:cubicBezTo>
                  <a:cubicBezTo>
                    <a:pt x="75" y="36"/>
                    <a:pt x="75" y="36"/>
                    <a:pt x="75" y="36"/>
                  </a:cubicBezTo>
                  <a:cubicBezTo>
                    <a:pt x="75" y="36"/>
                    <a:pt x="75" y="36"/>
                    <a:pt x="75" y="36"/>
                  </a:cubicBezTo>
                  <a:cubicBezTo>
                    <a:pt x="76" y="36"/>
                    <a:pt x="76" y="36"/>
                    <a:pt x="76" y="36"/>
                  </a:cubicBezTo>
                  <a:cubicBezTo>
                    <a:pt x="77" y="36"/>
                    <a:pt x="78" y="35"/>
                    <a:pt x="78" y="35"/>
                  </a:cubicBezTo>
                  <a:cubicBezTo>
                    <a:pt x="78" y="34"/>
                    <a:pt x="78" y="34"/>
                    <a:pt x="78" y="34"/>
                  </a:cubicBezTo>
                  <a:cubicBezTo>
                    <a:pt x="78" y="35"/>
                    <a:pt x="78" y="35"/>
                    <a:pt x="78" y="35"/>
                  </a:cubicBezTo>
                  <a:cubicBezTo>
                    <a:pt x="78" y="35"/>
                    <a:pt x="78" y="35"/>
                    <a:pt x="78" y="35"/>
                  </a:cubicBezTo>
                  <a:cubicBezTo>
                    <a:pt x="80" y="35"/>
                    <a:pt x="80" y="35"/>
                    <a:pt x="80" y="35"/>
                  </a:cubicBezTo>
                  <a:cubicBezTo>
                    <a:pt x="81" y="35"/>
                    <a:pt x="81" y="35"/>
                    <a:pt x="81" y="35"/>
                  </a:cubicBezTo>
                  <a:cubicBezTo>
                    <a:pt x="81" y="35"/>
                    <a:pt x="82" y="34"/>
                    <a:pt x="82" y="34"/>
                  </a:cubicBezTo>
                  <a:cubicBezTo>
                    <a:pt x="82" y="33"/>
                    <a:pt x="82" y="33"/>
                    <a:pt x="82" y="33"/>
                  </a:cubicBezTo>
                  <a:cubicBezTo>
                    <a:pt x="83" y="33"/>
                    <a:pt x="83" y="32"/>
                    <a:pt x="83" y="31"/>
                  </a:cubicBezTo>
                  <a:cubicBezTo>
                    <a:pt x="83" y="30"/>
                    <a:pt x="83" y="30"/>
                    <a:pt x="83" y="30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79" y="30"/>
                    <a:pt x="79" y="30"/>
                    <a:pt x="79" y="31"/>
                  </a:cubicBezTo>
                  <a:cubicBezTo>
                    <a:pt x="78" y="31"/>
                    <a:pt x="78" y="31"/>
                    <a:pt x="78" y="31"/>
                  </a:cubicBezTo>
                  <a:cubicBezTo>
                    <a:pt x="78" y="31"/>
                    <a:pt x="78" y="31"/>
                    <a:pt x="78" y="31"/>
                  </a:cubicBezTo>
                  <a:cubicBezTo>
                    <a:pt x="77" y="31"/>
                    <a:pt x="77" y="31"/>
                    <a:pt x="77" y="31"/>
                  </a:cubicBezTo>
                  <a:cubicBezTo>
                    <a:pt x="76" y="30"/>
                    <a:pt x="76" y="30"/>
                    <a:pt x="76" y="30"/>
                  </a:cubicBezTo>
                  <a:cubicBezTo>
                    <a:pt x="76" y="30"/>
                    <a:pt x="76" y="30"/>
                    <a:pt x="76" y="30"/>
                  </a:cubicBezTo>
                  <a:cubicBezTo>
                    <a:pt x="77" y="30"/>
                    <a:pt x="77" y="30"/>
                    <a:pt x="77" y="30"/>
                  </a:cubicBezTo>
                  <a:cubicBezTo>
                    <a:pt x="78" y="30"/>
                    <a:pt x="78" y="30"/>
                    <a:pt x="78" y="30"/>
                  </a:cubicBezTo>
                  <a:cubicBezTo>
                    <a:pt x="78" y="29"/>
                    <a:pt x="78" y="29"/>
                    <a:pt x="78" y="29"/>
                  </a:cubicBezTo>
                  <a:cubicBezTo>
                    <a:pt x="78" y="29"/>
                    <a:pt x="78" y="29"/>
                    <a:pt x="78" y="29"/>
                  </a:cubicBezTo>
                  <a:cubicBezTo>
                    <a:pt x="79" y="29"/>
                    <a:pt x="79" y="29"/>
                    <a:pt x="79" y="29"/>
                  </a:cubicBezTo>
                  <a:cubicBezTo>
                    <a:pt x="80" y="29"/>
                    <a:pt x="80" y="29"/>
                    <a:pt x="80" y="29"/>
                  </a:cubicBezTo>
                  <a:cubicBezTo>
                    <a:pt x="80" y="29"/>
                    <a:pt x="80" y="29"/>
                    <a:pt x="80" y="29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2" y="27"/>
                    <a:pt x="82" y="27"/>
                    <a:pt x="82" y="27"/>
                  </a:cubicBezTo>
                  <a:cubicBezTo>
                    <a:pt x="82" y="27"/>
                    <a:pt x="82" y="27"/>
                    <a:pt x="82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4" y="26"/>
                    <a:pt x="94" y="26"/>
                    <a:pt x="94" y="26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5" y="25"/>
                    <a:pt x="95" y="25"/>
                    <a:pt x="95" y="25"/>
                  </a:cubicBezTo>
                  <a:cubicBezTo>
                    <a:pt x="95" y="25"/>
                    <a:pt x="95" y="25"/>
                    <a:pt x="95" y="25"/>
                  </a:cubicBezTo>
                  <a:cubicBezTo>
                    <a:pt x="95" y="25"/>
                    <a:pt x="95" y="25"/>
                    <a:pt x="95" y="25"/>
                  </a:cubicBezTo>
                  <a:cubicBezTo>
                    <a:pt x="96" y="24"/>
                    <a:pt x="96" y="24"/>
                    <a:pt x="96" y="24"/>
                  </a:cubicBezTo>
                  <a:cubicBezTo>
                    <a:pt x="96" y="23"/>
                    <a:pt x="96" y="23"/>
                    <a:pt x="96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7" y="23"/>
                    <a:pt x="97" y="23"/>
                    <a:pt x="98" y="23"/>
                  </a:cubicBezTo>
                  <a:cubicBezTo>
                    <a:pt x="98" y="23"/>
                    <a:pt x="99" y="23"/>
                    <a:pt x="99" y="23"/>
                  </a:cubicBezTo>
                  <a:cubicBezTo>
                    <a:pt x="100" y="23"/>
                    <a:pt x="100" y="23"/>
                    <a:pt x="101" y="23"/>
                  </a:cubicBezTo>
                  <a:cubicBezTo>
                    <a:pt x="101" y="23"/>
                    <a:pt x="101" y="23"/>
                    <a:pt x="101" y="23"/>
                  </a:cubicBezTo>
                  <a:cubicBezTo>
                    <a:pt x="101" y="23"/>
                    <a:pt x="101" y="23"/>
                    <a:pt x="101" y="23"/>
                  </a:cubicBezTo>
                  <a:cubicBezTo>
                    <a:pt x="102" y="23"/>
                    <a:pt x="102" y="23"/>
                    <a:pt x="102" y="23"/>
                  </a:cubicBezTo>
                  <a:cubicBezTo>
                    <a:pt x="103" y="23"/>
                    <a:pt x="103" y="22"/>
                    <a:pt x="103" y="22"/>
                  </a:cubicBezTo>
                  <a:cubicBezTo>
                    <a:pt x="104" y="21"/>
                    <a:pt x="104" y="21"/>
                    <a:pt x="104" y="20"/>
                  </a:cubicBezTo>
                  <a:cubicBezTo>
                    <a:pt x="103" y="19"/>
                    <a:pt x="103" y="18"/>
                    <a:pt x="103" y="18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2" y="17"/>
                    <a:pt x="102" y="17"/>
                    <a:pt x="102" y="16"/>
                  </a:cubicBezTo>
                  <a:cubicBezTo>
                    <a:pt x="102" y="11"/>
                    <a:pt x="102" y="11"/>
                    <a:pt x="102" y="11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11"/>
                    <a:pt x="100" y="12"/>
                    <a:pt x="99" y="12"/>
                  </a:cubicBezTo>
                  <a:cubicBezTo>
                    <a:pt x="99" y="12"/>
                    <a:pt x="99" y="12"/>
                    <a:pt x="99" y="12"/>
                  </a:cubicBezTo>
                  <a:cubicBezTo>
                    <a:pt x="98" y="13"/>
                    <a:pt x="98" y="13"/>
                    <a:pt x="98" y="13"/>
                  </a:cubicBezTo>
                  <a:cubicBezTo>
                    <a:pt x="97" y="12"/>
                    <a:pt x="97" y="12"/>
                    <a:pt x="97" y="12"/>
                  </a:cubicBezTo>
                  <a:cubicBezTo>
                    <a:pt x="97" y="12"/>
                    <a:pt x="97" y="12"/>
                    <a:pt x="97" y="12"/>
                  </a:cubicBezTo>
                  <a:cubicBezTo>
                    <a:pt x="96" y="12"/>
                    <a:pt x="96" y="12"/>
                    <a:pt x="96" y="12"/>
                  </a:cubicBezTo>
                  <a:cubicBezTo>
                    <a:pt x="96" y="12"/>
                    <a:pt x="96" y="12"/>
                    <a:pt x="96" y="12"/>
                  </a:cubicBezTo>
                  <a:cubicBezTo>
                    <a:pt x="97" y="12"/>
                    <a:pt x="97" y="12"/>
                    <a:pt x="97" y="12"/>
                  </a:cubicBezTo>
                  <a:cubicBezTo>
                    <a:pt x="98" y="12"/>
                    <a:pt x="98" y="12"/>
                    <a:pt x="98" y="12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8" y="9"/>
                    <a:pt x="97" y="8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0" y="8"/>
                    <a:pt x="90" y="8"/>
                    <a:pt x="90" y="8"/>
                  </a:cubicBezTo>
                  <a:cubicBezTo>
                    <a:pt x="89" y="8"/>
                    <a:pt x="89" y="9"/>
                    <a:pt x="88" y="9"/>
                  </a:cubicBezTo>
                  <a:cubicBezTo>
                    <a:pt x="88" y="10"/>
                    <a:pt x="88" y="11"/>
                    <a:pt x="87" y="11"/>
                  </a:cubicBezTo>
                  <a:cubicBezTo>
                    <a:pt x="87" y="11"/>
                    <a:pt x="86" y="11"/>
                    <a:pt x="86" y="11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2"/>
                    <a:pt x="81" y="12"/>
                    <a:pt x="81" y="12"/>
                  </a:cubicBezTo>
                  <a:cubicBezTo>
                    <a:pt x="81" y="13"/>
                    <a:pt x="81" y="13"/>
                    <a:pt x="81" y="13"/>
                  </a:cubicBezTo>
                  <a:cubicBezTo>
                    <a:pt x="82" y="14"/>
                    <a:pt x="82" y="15"/>
                    <a:pt x="81" y="15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80" y="16"/>
                    <a:pt x="80" y="16"/>
                    <a:pt x="80" y="17"/>
                  </a:cubicBezTo>
                  <a:cubicBezTo>
                    <a:pt x="80" y="17"/>
                    <a:pt x="80" y="17"/>
                    <a:pt x="80" y="17"/>
                  </a:cubicBezTo>
                  <a:cubicBezTo>
                    <a:pt x="80" y="18"/>
                    <a:pt x="80" y="18"/>
                    <a:pt x="80" y="18"/>
                  </a:cubicBezTo>
                  <a:cubicBezTo>
                    <a:pt x="79" y="18"/>
                    <a:pt x="79" y="18"/>
                    <a:pt x="79" y="18"/>
                  </a:cubicBezTo>
                  <a:cubicBezTo>
                    <a:pt x="79" y="18"/>
                    <a:pt x="79" y="18"/>
                    <a:pt x="79" y="18"/>
                  </a:cubicBezTo>
                  <a:cubicBezTo>
                    <a:pt x="78" y="18"/>
                    <a:pt x="77" y="19"/>
                    <a:pt x="76" y="19"/>
                  </a:cubicBezTo>
                  <a:cubicBezTo>
                    <a:pt x="75" y="20"/>
                    <a:pt x="75" y="20"/>
                    <a:pt x="75" y="20"/>
                  </a:cubicBezTo>
                  <a:cubicBezTo>
                    <a:pt x="75" y="21"/>
                    <a:pt x="74" y="21"/>
                    <a:pt x="74" y="21"/>
                  </a:cubicBezTo>
                  <a:cubicBezTo>
                    <a:pt x="73" y="21"/>
                    <a:pt x="73" y="22"/>
                    <a:pt x="73" y="23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72" y="23"/>
                    <a:pt x="72" y="23"/>
                    <a:pt x="72" y="23"/>
                  </a:cubicBezTo>
                  <a:cubicBezTo>
                    <a:pt x="72" y="23"/>
                    <a:pt x="72" y="23"/>
                    <a:pt x="72" y="23"/>
                  </a:cubicBezTo>
                  <a:cubicBezTo>
                    <a:pt x="72" y="23"/>
                    <a:pt x="72" y="23"/>
                    <a:pt x="72" y="23"/>
                  </a:cubicBezTo>
                  <a:cubicBezTo>
                    <a:pt x="72" y="22"/>
                    <a:pt x="72" y="22"/>
                    <a:pt x="72" y="22"/>
                  </a:cubicBezTo>
                  <a:cubicBezTo>
                    <a:pt x="72" y="22"/>
                    <a:pt x="73" y="22"/>
                    <a:pt x="73" y="21"/>
                  </a:cubicBezTo>
                  <a:cubicBezTo>
                    <a:pt x="73" y="20"/>
                    <a:pt x="73" y="19"/>
                    <a:pt x="72" y="18"/>
                  </a:cubicBezTo>
                  <a:cubicBezTo>
                    <a:pt x="72" y="18"/>
                    <a:pt x="72" y="18"/>
                    <a:pt x="72" y="18"/>
                  </a:cubicBezTo>
                  <a:cubicBezTo>
                    <a:pt x="72" y="17"/>
                    <a:pt x="72" y="17"/>
                    <a:pt x="72" y="17"/>
                  </a:cubicBezTo>
                  <a:cubicBezTo>
                    <a:pt x="72" y="17"/>
                    <a:pt x="72" y="16"/>
                    <a:pt x="72" y="16"/>
                  </a:cubicBezTo>
                  <a:cubicBezTo>
                    <a:pt x="72" y="16"/>
                    <a:pt x="72" y="16"/>
                    <a:pt x="72" y="16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5" y="14"/>
                    <a:pt x="75" y="13"/>
                    <a:pt x="75" y="13"/>
                  </a:cubicBezTo>
                  <a:cubicBezTo>
                    <a:pt x="75" y="13"/>
                    <a:pt x="75" y="13"/>
                    <a:pt x="75" y="13"/>
                  </a:cubicBezTo>
                  <a:cubicBezTo>
                    <a:pt x="75" y="11"/>
                    <a:pt x="75" y="11"/>
                    <a:pt x="75" y="11"/>
                  </a:cubicBezTo>
                  <a:cubicBezTo>
                    <a:pt x="75" y="10"/>
                    <a:pt x="75" y="10"/>
                    <a:pt x="75" y="10"/>
                  </a:cubicBezTo>
                  <a:cubicBezTo>
                    <a:pt x="75" y="10"/>
                    <a:pt x="75" y="10"/>
                    <a:pt x="75" y="10"/>
                  </a:cubicBezTo>
                  <a:cubicBezTo>
                    <a:pt x="76" y="10"/>
                    <a:pt x="76" y="10"/>
                    <a:pt x="76" y="10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80" y="9"/>
                    <a:pt x="80" y="9"/>
                    <a:pt x="80" y="9"/>
                  </a:cubicBezTo>
                  <a:cubicBezTo>
                    <a:pt x="80" y="9"/>
                    <a:pt x="80" y="9"/>
                    <a:pt x="80" y="9"/>
                  </a:cubicBezTo>
                  <a:cubicBezTo>
                    <a:pt x="80" y="9"/>
                    <a:pt x="80" y="9"/>
                    <a:pt x="80" y="9"/>
                  </a:cubicBezTo>
                  <a:cubicBezTo>
                    <a:pt x="81" y="9"/>
                    <a:pt x="82" y="8"/>
                    <a:pt x="82" y="8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3" y="7"/>
                    <a:pt x="83" y="7"/>
                    <a:pt x="83" y="7"/>
                  </a:cubicBezTo>
                  <a:cubicBezTo>
                    <a:pt x="85" y="7"/>
                    <a:pt x="85" y="7"/>
                    <a:pt x="85" y="7"/>
                  </a:cubicBezTo>
                  <a:cubicBezTo>
                    <a:pt x="86" y="7"/>
                    <a:pt x="86" y="7"/>
                    <a:pt x="86" y="6"/>
                  </a:cubicBezTo>
                  <a:cubicBezTo>
                    <a:pt x="86" y="6"/>
                    <a:pt x="86" y="6"/>
                    <a:pt x="86" y="6"/>
                  </a:cubicBezTo>
                  <a:cubicBezTo>
                    <a:pt x="86" y="6"/>
                    <a:pt x="86" y="6"/>
                    <a:pt x="86" y="6"/>
                  </a:cubicBezTo>
                  <a:cubicBezTo>
                    <a:pt x="86" y="6"/>
                    <a:pt x="86" y="6"/>
                    <a:pt x="86" y="6"/>
                  </a:cubicBezTo>
                  <a:cubicBezTo>
                    <a:pt x="87" y="6"/>
                    <a:pt x="87" y="6"/>
                    <a:pt x="87" y="6"/>
                  </a:cubicBezTo>
                  <a:cubicBezTo>
                    <a:pt x="87" y="6"/>
                    <a:pt x="87" y="6"/>
                    <a:pt x="87" y="6"/>
                  </a:cubicBezTo>
                  <a:cubicBezTo>
                    <a:pt x="88" y="5"/>
                    <a:pt x="88" y="5"/>
                    <a:pt x="88" y="4"/>
                  </a:cubicBezTo>
                  <a:cubicBezTo>
                    <a:pt x="89" y="3"/>
                    <a:pt x="89" y="2"/>
                    <a:pt x="89" y="2"/>
                  </a:cubicBezTo>
                  <a:cubicBezTo>
                    <a:pt x="88" y="0"/>
                    <a:pt x="87" y="0"/>
                    <a:pt x="86" y="0"/>
                  </a:cubicBezTo>
                </a:path>
              </a:pathLst>
            </a:custGeom>
            <a:grpFill/>
            <a:ln w="15875">
              <a:solidFill>
                <a:schemeClr val="bg1">
                  <a:lumMod val="65000"/>
                </a:schemeClr>
              </a:solidFill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Freeform 43"/>
            <p:cNvSpPr>
              <a:spLocks noEditPoints="1"/>
            </p:cNvSpPr>
            <p:nvPr/>
          </p:nvSpPr>
          <p:spPr bwMode="auto">
            <a:xfrm>
              <a:off x="4164" y="2301"/>
              <a:ext cx="31" cy="55"/>
            </a:xfrm>
            <a:custGeom>
              <a:avLst/>
              <a:gdLst>
                <a:gd name="T0" fmla="*/ 12 w 13"/>
                <a:gd name="T1" fmla="*/ 0 h 23"/>
                <a:gd name="T2" fmla="*/ 12 w 13"/>
                <a:gd name="T3" fmla="*/ 0 h 23"/>
                <a:gd name="T4" fmla="*/ 12 w 13"/>
                <a:gd name="T5" fmla="*/ 0 h 23"/>
                <a:gd name="T6" fmla="*/ 12 w 13"/>
                <a:gd name="T7" fmla="*/ 0 h 23"/>
                <a:gd name="T8" fmla="*/ 9 w 13"/>
                <a:gd name="T9" fmla="*/ 0 h 23"/>
                <a:gd name="T10" fmla="*/ 7 w 13"/>
                <a:gd name="T11" fmla="*/ 2 h 23"/>
                <a:gd name="T12" fmla="*/ 6 w 13"/>
                <a:gd name="T13" fmla="*/ 4 h 23"/>
                <a:gd name="T14" fmla="*/ 5 w 13"/>
                <a:gd name="T15" fmla="*/ 6 h 23"/>
                <a:gd name="T16" fmla="*/ 5 w 13"/>
                <a:gd name="T17" fmla="*/ 6 h 23"/>
                <a:gd name="T18" fmla="*/ 4 w 13"/>
                <a:gd name="T19" fmla="*/ 7 h 23"/>
                <a:gd name="T20" fmla="*/ 3 w 13"/>
                <a:gd name="T21" fmla="*/ 9 h 23"/>
                <a:gd name="T22" fmla="*/ 3 w 13"/>
                <a:gd name="T23" fmla="*/ 9 h 23"/>
                <a:gd name="T24" fmla="*/ 3 w 13"/>
                <a:gd name="T25" fmla="*/ 10 h 23"/>
                <a:gd name="T26" fmla="*/ 2 w 13"/>
                <a:gd name="T27" fmla="*/ 14 h 23"/>
                <a:gd name="T28" fmla="*/ 2 w 13"/>
                <a:gd name="T29" fmla="*/ 14 h 23"/>
                <a:gd name="T30" fmla="*/ 1 w 13"/>
                <a:gd name="T31" fmla="*/ 14 h 23"/>
                <a:gd name="T32" fmla="*/ 0 w 13"/>
                <a:gd name="T33" fmla="*/ 19 h 23"/>
                <a:gd name="T34" fmla="*/ 1 w 13"/>
                <a:gd name="T35" fmla="*/ 21 h 23"/>
                <a:gd name="T36" fmla="*/ 0 w 13"/>
                <a:gd name="T37" fmla="*/ 22 h 23"/>
                <a:gd name="T38" fmla="*/ 1 w 13"/>
                <a:gd name="T39" fmla="*/ 23 h 23"/>
                <a:gd name="T40" fmla="*/ 2 w 13"/>
                <a:gd name="T41" fmla="*/ 23 h 23"/>
                <a:gd name="T42" fmla="*/ 6 w 13"/>
                <a:gd name="T43" fmla="*/ 19 h 23"/>
                <a:gd name="T44" fmla="*/ 6 w 13"/>
                <a:gd name="T45" fmla="*/ 18 h 23"/>
                <a:gd name="T46" fmla="*/ 7 w 13"/>
                <a:gd name="T47" fmla="*/ 18 h 23"/>
                <a:gd name="T48" fmla="*/ 7 w 13"/>
                <a:gd name="T49" fmla="*/ 16 h 23"/>
                <a:gd name="T50" fmla="*/ 7 w 13"/>
                <a:gd name="T51" fmla="*/ 14 h 23"/>
                <a:gd name="T52" fmla="*/ 7 w 13"/>
                <a:gd name="T53" fmla="*/ 14 h 23"/>
                <a:gd name="T54" fmla="*/ 7 w 13"/>
                <a:gd name="T55" fmla="*/ 13 h 23"/>
                <a:gd name="T56" fmla="*/ 7 w 13"/>
                <a:gd name="T57" fmla="*/ 12 h 23"/>
                <a:gd name="T58" fmla="*/ 7 w 13"/>
                <a:gd name="T59" fmla="*/ 12 h 23"/>
                <a:gd name="T60" fmla="*/ 8 w 13"/>
                <a:gd name="T61" fmla="*/ 10 h 23"/>
                <a:gd name="T62" fmla="*/ 8 w 13"/>
                <a:gd name="T63" fmla="*/ 10 h 23"/>
                <a:gd name="T64" fmla="*/ 8 w 13"/>
                <a:gd name="T65" fmla="*/ 9 h 23"/>
                <a:gd name="T66" fmla="*/ 8 w 13"/>
                <a:gd name="T67" fmla="*/ 9 h 23"/>
                <a:gd name="T68" fmla="*/ 9 w 13"/>
                <a:gd name="T69" fmla="*/ 9 h 23"/>
                <a:gd name="T70" fmla="*/ 12 w 13"/>
                <a:gd name="T71" fmla="*/ 2 h 23"/>
                <a:gd name="T72" fmla="*/ 12 w 13"/>
                <a:gd name="T73" fmla="*/ 3 h 23"/>
                <a:gd name="T74" fmla="*/ 11 w 13"/>
                <a:gd name="T75" fmla="*/ 3 h 23"/>
                <a:gd name="T76" fmla="*/ 11 w 13"/>
                <a:gd name="T77" fmla="*/ 2 h 23"/>
                <a:gd name="T78" fmla="*/ 10 w 13"/>
                <a:gd name="T79" fmla="*/ 1 h 23"/>
                <a:gd name="T80" fmla="*/ 10 w 13"/>
                <a:gd name="T81" fmla="*/ 0 h 23"/>
                <a:gd name="T82" fmla="*/ 9 w 13"/>
                <a:gd name="T8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" h="23"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moveTo>
                    <a:pt x="9" y="0"/>
                  </a:moveTo>
                  <a:cubicBezTo>
                    <a:pt x="9" y="1"/>
                    <a:pt x="8" y="1"/>
                    <a:pt x="7" y="2"/>
                  </a:cubicBezTo>
                  <a:cubicBezTo>
                    <a:pt x="7" y="3"/>
                    <a:pt x="6" y="3"/>
                    <a:pt x="6" y="4"/>
                  </a:cubicBezTo>
                  <a:cubicBezTo>
                    <a:pt x="5" y="4"/>
                    <a:pt x="5" y="5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7"/>
                    <a:pt x="3" y="8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1"/>
                    <a:pt x="2" y="12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5"/>
                    <a:pt x="0" y="17"/>
                    <a:pt x="0" y="19"/>
                  </a:cubicBezTo>
                  <a:cubicBezTo>
                    <a:pt x="1" y="20"/>
                    <a:pt x="1" y="21"/>
                    <a:pt x="1" y="2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5" y="23"/>
                    <a:pt x="5" y="20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7"/>
                    <a:pt x="7" y="16"/>
                    <a:pt x="7" y="16"/>
                  </a:cubicBezTo>
                  <a:cubicBezTo>
                    <a:pt x="7" y="15"/>
                    <a:pt x="7" y="15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8" y="12"/>
                    <a:pt x="8" y="11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1" y="8"/>
                    <a:pt x="13" y="5"/>
                    <a:pt x="12" y="2"/>
                  </a:cubicBezTo>
                  <a:cubicBezTo>
                    <a:pt x="12" y="2"/>
                    <a:pt x="12" y="2"/>
                    <a:pt x="12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1"/>
                    <a:pt x="10" y="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grpFill/>
            <a:ln w="15875">
              <a:solidFill>
                <a:schemeClr val="bg1">
                  <a:lumMod val="65000"/>
                </a:schemeClr>
              </a:solidFill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44"/>
            <p:cNvSpPr>
              <a:spLocks/>
            </p:cNvSpPr>
            <p:nvPr/>
          </p:nvSpPr>
          <p:spPr bwMode="auto">
            <a:xfrm>
              <a:off x="4188" y="2298"/>
              <a:ext cx="7" cy="10"/>
            </a:xfrm>
            <a:custGeom>
              <a:avLst/>
              <a:gdLst>
                <a:gd name="T0" fmla="*/ 1 w 3"/>
                <a:gd name="T1" fmla="*/ 0 h 4"/>
                <a:gd name="T2" fmla="*/ 0 w 3"/>
                <a:gd name="T3" fmla="*/ 1 h 4"/>
                <a:gd name="T4" fmla="*/ 0 w 3"/>
                <a:gd name="T5" fmla="*/ 2 h 4"/>
                <a:gd name="T6" fmla="*/ 1 w 3"/>
                <a:gd name="T7" fmla="*/ 3 h 4"/>
                <a:gd name="T8" fmla="*/ 1 w 3"/>
                <a:gd name="T9" fmla="*/ 4 h 4"/>
                <a:gd name="T10" fmla="*/ 2 w 3"/>
                <a:gd name="T11" fmla="*/ 4 h 4"/>
                <a:gd name="T12" fmla="*/ 2 w 3"/>
                <a:gd name="T13" fmla="*/ 3 h 4"/>
                <a:gd name="T14" fmla="*/ 3 w 3"/>
                <a:gd name="T15" fmla="*/ 2 h 4"/>
                <a:gd name="T16" fmla="*/ 2 w 3"/>
                <a:gd name="T17" fmla="*/ 1 h 4"/>
                <a:gd name="T18" fmla="*/ 2 w 3"/>
                <a:gd name="T19" fmla="*/ 1 h 4"/>
                <a:gd name="T20" fmla="*/ 1 w 3"/>
                <a:gd name="T2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2"/>
                  </a:cubicBezTo>
                  <a:cubicBezTo>
                    <a:pt x="3" y="2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0"/>
                  </a:cubicBezTo>
                </a:path>
              </a:pathLst>
            </a:custGeom>
            <a:grpFill/>
            <a:ln w="15875">
              <a:solidFill>
                <a:schemeClr val="bg1">
                  <a:lumMod val="65000"/>
                </a:schemeClr>
              </a:solidFill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1" name="椭圆 30"/>
          <p:cNvSpPr/>
          <p:nvPr/>
        </p:nvSpPr>
        <p:spPr>
          <a:xfrm>
            <a:off x="4378975" y="1754796"/>
            <a:ext cx="3477073" cy="3477073"/>
          </a:xfrm>
          <a:prstGeom prst="ellipse">
            <a:avLst/>
          </a:prstGeom>
          <a:noFill/>
          <a:ln w="31750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4606001" y="1976068"/>
            <a:ext cx="3036294" cy="3036294"/>
          </a:xfrm>
          <a:prstGeom prst="ellipse">
            <a:avLst/>
          </a:prstGeom>
          <a:noFill/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50000"/>
                  </a:schemeClr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5707209" y="4785725"/>
            <a:ext cx="1114132" cy="1295559"/>
            <a:chOff x="3295850" y="2065379"/>
            <a:chExt cx="3592274" cy="4177307"/>
          </a:xfrm>
        </p:grpSpPr>
        <p:sp>
          <p:nvSpPr>
            <p:cNvPr id="22" name="圆角矩形 21"/>
            <p:cNvSpPr/>
            <p:nvPr/>
          </p:nvSpPr>
          <p:spPr>
            <a:xfrm rot="2760000">
              <a:off x="3283362" y="2637924"/>
              <a:ext cx="4177307" cy="3032217"/>
            </a:xfrm>
            <a:prstGeom prst="roundRect">
              <a:avLst>
                <a:gd name="adj" fmla="val 47577"/>
              </a:avLst>
            </a:prstGeom>
            <a:gradFill>
              <a:gsLst>
                <a:gs pos="0">
                  <a:schemeClr val="tx1"/>
                </a:gs>
                <a:gs pos="100000">
                  <a:srgbClr val="E8E8E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" name="Freeform 5"/>
            <p:cNvSpPr>
              <a:spLocks/>
            </p:cNvSpPr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203200" dist="63500" dir="2700000" algn="tl" rotWithShape="0">
                <a:prstClr val="black">
                  <a:alpha val="32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圆角矩形 26"/>
            <p:cNvSpPr/>
            <p:nvPr/>
          </p:nvSpPr>
          <p:spPr>
            <a:xfrm rot="2760000">
              <a:off x="3499201" y="2940762"/>
              <a:ext cx="3639373" cy="2369532"/>
            </a:xfrm>
            <a:prstGeom prst="roundRect">
              <a:avLst>
                <a:gd name="adj" fmla="val 47577"/>
              </a:avLst>
            </a:prstGeom>
            <a:gradFill>
              <a:gsLst>
                <a:gs pos="0">
                  <a:schemeClr val="tx1">
                    <a:alpha val="66000"/>
                  </a:schemeClr>
                </a:gs>
                <a:gs pos="100000">
                  <a:srgbClr val="E8E8E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" name="Freeform 5"/>
            <p:cNvSpPr>
              <a:spLocks/>
            </p:cNvSpPr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60000">
                  <a:srgbClr val="ECECEC"/>
                </a:gs>
                <a:gs pos="100000">
                  <a:srgbClr val="D1D1D1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152400" dist="38100" dir="2700000" algn="tl" rotWithShape="0">
                <a:prstClr val="black">
                  <a:alpha val="33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7201193" y="3923172"/>
            <a:ext cx="1114132" cy="1295559"/>
            <a:chOff x="3295850" y="2065379"/>
            <a:chExt cx="3592274" cy="4177307"/>
          </a:xfrm>
        </p:grpSpPr>
        <p:sp>
          <p:nvSpPr>
            <p:cNvPr id="47" name="圆角矩形 46"/>
            <p:cNvSpPr/>
            <p:nvPr/>
          </p:nvSpPr>
          <p:spPr>
            <a:xfrm rot="2760000">
              <a:off x="3283362" y="2637924"/>
              <a:ext cx="4177307" cy="3032217"/>
            </a:xfrm>
            <a:prstGeom prst="roundRect">
              <a:avLst>
                <a:gd name="adj" fmla="val 47577"/>
              </a:avLst>
            </a:prstGeom>
            <a:gradFill>
              <a:gsLst>
                <a:gs pos="0">
                  <a:schemeClr val="tx1"/>
                </a:gs>
                <a:gs pos="100000">
                  <a:srgbClr val="E8E8E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0" name="Freeform 5"/>
            <p:cNvSpPr>
              <a:spLocks/>
            </p:cNvSpPr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203200" dist="63500" dir="2700000" algn="tl" rotWithShape="0">
                <a:prstClr val="black">
                  <a:alpha val="32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圆角矩形 50"/>
            <p:cNvSpPr/>
            <p:nvPr/>
          </p:nvSpPr>
          <p:spPr>
            <a:xfrm rot="2760000">
              <a:off x="3499201" y="2940762"/>
              <a:ext cx="3639373" cy="2369532"/>
            </a:xfrm>
            <a:prstGeom prst="roundRect">
              <a:avLst>
                <a:gd name="adj" fmla="val 47577"/>
              </a:avLst>
            </a:prstGeom>
            <a:gradFill>
              <a:gsLst>
                <a:gs pos="0">
                  <a:schemeClr val="tx1">
                    <a:alpha val="66000"/>
                  </a:schemeClr>
                </a:gs>
                <a:gs pos="100000">
                  <a:srgbClr val="E8E8E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2" name="Freeform 5"/>
            <p:cNvSpPr>
              <a:spLocks/>
            </p:cNvSpPr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60000">
                  <a:srgbClr val="ECECEC"/>
                </a:gs>
                <a:gs pos="100000">
                  <a:srgbClr val="D1D1D1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152400" dist="38100" dir="2700000" algn="tl" rotWithShape="0">
                <a:prstClr val="black">
                  <a:alpha val="33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4213225" y="2198068"/>
            <a:ext cx="1114132" cy="1295559"/>
            <a:chOff x="3295850" y="2065379"/>
            <a:chExt cx="3592274" cy="4177307"/>
          </a:xfrm>
        </p:grpSpPr>
        <p:sp>
          <p:nvSpPr>
            <p:cNvPr id="54" name="圆角矩形 53"/>
            <p:cNvSpPr/>
            <p:nvPr/>
          </p:nvSpPr>
          <p:spPr>
            <a:xfrm rot="2760000">
              <a:off x="3283362" y="2637924"/>
              <a:ext cx="4177307" cy="3032217"/>
            </a:xfrm>
            <a:prstGeom prst="roundRect">
              <a:avLst>
                <a:gd name="adj" fmla="val 47577"/>
              </a:avLst>
            </a:prstGeom>
            <a:gradFill>
              <a:gsLst>
                <a:gs pos="0">
                  <a:schemeClr val="tx1"/>
                </a:gs>
                <a:gs pos="100000">
                  <a:srgbClr val="E8E8E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0" name="Freeform 5"/>
            <p:cNvSpPr>
              <a:spLocks/>
            </p:cNvSpPr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203200" dist="63500" dir="2700000" algn="tl" rotWithShape="0">
                <a:prstClr val="black">
                  <a:alpha val="32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圆角矩形 60"/>
            <p:cNvSpPr/>
            <p:nvPr/>
          </p:nvSpPr>
          <p:spPr>
            <a:xfrm rot="2760000">
              <a:off x="3499201" y="2940762"/>
              <a:ext cx="3639373" cy="2369532"/>
            </a:xfrm>
            <a:prstGeom prst="roundRect">
              <a:avLst>
                <a:gd name="adj" fmla="val 47577"/>
              </a:avLst>
            </a:prstGeom>
            <a:gradFill>
              <a:gsLst>
                <a:gs pos="0">
                  <a:schemeClr val="tx1">
                    <a:alpha val="66000"/>
                  </a:schemeClr>
                </a:gs>
                <a:gs pos="100000">
                  <a:srgbClr val="E8E8E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2" name="Freeform 5"/>
            <p:cNvSpPr>
              <a:spLocks/>
            </p:cNvSpPr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60000">
                  <a:srgbClr val="ECECEC"/>
                </a:gs>
                <a:gs pos="100000">
                  <a:srgbClr val="D1D1D1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152400" dist="38100" dir="2700000" algn="tl" rotWithShape="0">
                <a:prstClr val="black">
                  <a:alpha val="33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4213225" y="3923172"/>
            <a:ext cx="1114132" cy="1295559"/>
            <a:chOff x="3295850" y="2065379"/>
            <a:chExt cx="3592274" cy="4177307"/>
          </a:xfrm>
        </p:grpSpPr>
        <p:sp>
          <p:nvSpPr>
            <p:cNvPr id="66" name="圆角矩形 65"/>
            <p:cNvSpPr/>
            <p:nvPr/>
          </p:nvSpPr>
          <p:spPr>
            <a:xfrm rot="2760000">
              <a:off x="3283362" y="2637924"/>
              <a:ext cx="4177307" cy="3032217"/>
            </a:xfrm>
            <a:prstGeom prst="roundRect">
              <a:avLst>
                <a:gd name="adj" fmla="val 47577"/>
              </a:avLst>
            </a:prstGeom>
            <a:gradFill>
              <a:gsLst>
                <a:gs pos="0">
                  <a:schemeClr val="tx1"/>
                </a:gs>
                <a:gs pos="100000">
                  <a:srgbClr val="E8E8E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7" name="Freeform 5"/>
            <p:cNvSpPr>
              <a:spLocks/>
            </p:cNvSpPr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203200" dist="63500" dir="2700000" algn="tl" rotWithShape="0">
                <a:prstClr val="black">
                  <a:alpha val="32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圆角矩形 67"/>
            <p:cNvSpPr/>
            <p:nvPr/>
          </p:nvSpPr>
          <p:spPr>
            <a:xfrm rot="2760000">
              <a:off x="3499201" y="2940762"/>
              <a:ext cx="3639373" cy="2369532"/>
            </a:xfrm>
            <a:prstGeom prst="roundRect">
              <a:avLst>
                <a:gd name="adj" fmla="val 47577"/>
              </a:avLst>
            </a:prstGeom>
            <a:gradFill>
              <a:gsLst>
                <a:gs pos="0">
                  <a:schemeClr val="tx1">
                    <a:alpha val="66000"/>
                  </a:schemeClr>
                </a:gs>
                <a:gs pos="100000">
                  <a:srgbClr val="E8E8E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9" name="Freeform 5"/>
            <p:cNvSpPr>
              <a:spLocks/>
            </p:cNvSpPr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60000">
                  <a:srgbClr val="ECECEC"/>
                </a:gs>
                <a:gs pos="100000">
                  <a:srgbClr val="D1D1D1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152400" dist="38100" dir="2700000" algn="tl" rotWithShape="0">
                <a:prstClr val="black">
                  <a:alpha val="33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7201193" y="2198068"/>
            <a:ext cx="1114132" cy="1295559"/>
            <a:chOff x="3295850" y="2065379"/>
            <a:chExt cx="3592274" cy="4177307"/>
          </a:xfrm>
        </p:grpSpPr>
        <p:sp>
          <p:nvSpPr>
            <p:cNvPr id="71" name="圆角矩形 70"/>
            <p:cNvSpPr/>
            <p:nvPr/>
          </p:nvSpPr>
          <p:spPr>
            <a:xfrm rot="2760000">
              <a:off x="3283362" y="2637924"/>
              <a:ext cx="4177307" cy="3032217"/>
            </a:xfrm>
            <a:prstGeom prst="roundRect">
              <a:avLst>
                <a:gd name="adj" fmla="val 47577"/>
              </a:avLst>
            </a:prstGeom>
            <a:gradFill>
              <a:gsLst>
                <a:gs pos="0">
                  <a:schemeClr val="tx1"/>
                </a:gs>
                <a:gs pos="100000">
                  <a:srgbClr val="E8E8E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2" name="Freeform 5"/>
            <p:cNvSpPr>
              <a:spLocks/>
            </p:cNvSpPr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203200" dist="63500" dir="2700000" algn="tl" rotWithShape="0">
                <a:prstClr val="black">
                  <a:alpha val="32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圆角矩形 72"/>
            <p:cNvSpPr/>
            <p:nvPr/>
          </p:nvSpPr>
          <p:spPr>
            <a:xfrm rot="2760000">
              <a:off x="3499201" y="2940762"/>
              <a:ext cx="3639373" cy="2369532"/>
            </a:xfrm>
            <a:prstGeom prst="roundRect">
              <a:avLst>
                <a:gd name="adj" fmla="val 47577"/>
              </a:avLst>
            </a:prstGeom>
            <a:gradFill>
              <a:gsLst>
                <a:gs pos="0">
                  <a:schemeClr val="tx1">
                    <a:alpha val="66000"/>
                  </a:schemeClr>
                </a:gs>
                <a:gs pos="100000">
                  <a:srgbClr val="E8E8E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4" name="Freeform 5"/>
            <p:cNvSpPr>
              <a:spLocks/>
            </p:cNvSpPr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60000">
                  <a:srgbClr val="ECECEC"/>
                </a:gs>
                <a:gs pos="100000">
                  <a:srgbClr val="D1D1D1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152400" dist="38100" dir="2700000" algn="tl" rotWithShape="0">
                <a:prstClr val="black">
                  <a:alpha val="33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5707209" y="1335516"/>
            <a:ext cx="1114132" cy="1295559"/>
            <a:chOff x="3295850" y="2065379"/>
            <a:chExt cx="3592274" cy="4177307"/>
          </a:xfrm>
        </p:grpSpPr>
        <p:sp>
          <p:nvSpPr>
            <p:cNvPr id="76" name="圆角矩形 75"/>
            <p:cNvSpPr/>
            <p:nvPr/>
          </p:nvSpPr>
          <p:spPr>
            <a:xfrm rot="2760000">
              <a:off x="3283362" y="2637924"/>
              <a:ext cx="4177307" cy="3032217"/>
            </a:xfrm>
            <a:prstGeom prst="roundRect">
              <a:avLst>
                <a:gd name="adj" fmla="val 47577"/>
              </a:avLst>
            </a:prstGeom>
            <a:gradFill>
              <a:gsLst>
                <a:gs pos="0">
                  <a:schemeClr val="tx1"/>
                </a:gs>
                <a:gs pos="100000">
                  <a:srgbClr val="E8E8E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7" name="Freeform 5"/>
            <p:cNvSpPr>
              <a:spLocks/>
            </p:cNvSpPr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203200" dist="63500" dir="2700000" algn="tl" rotWithShape="0">
                <a:prstClr val="black">
                  <a:alpha val="32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圆角矩形 77"/>
            <p:cNvSpPr/>
            <p:nvPr/>
          </p:nvSpPr>
          <p:spPr>
            <a:xfrm rot="2760000">
              <a:off x="3499201" y="2940762"/>
              <a:ext cx="3639373" cy="2369532"/>
            </a:xfrm>
            <a:prstGeom prst="roundRect">
              <a:avLst>
                <a:gd name="adj" fmla="val 47577"/>
              </a:avLst>
            </a:prstGeom>
            <a:gradFill>
              <a:gsLst>
                <a:gs pos="0">
                  <a:schemeClr val="tx1">
                    <a:alpha val="66000"/>
                  </a:schemeClr>
                </a:gs>
                <a:gs pos="100000">
                  <a:srgbClr val="E8E8E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9" name="Freeform 5"/>
            <p:cNvSpPr>
              <a:spLocks/>
            </p:cNvSpPr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60000">
                  <a:srgbClr val="ECECEC"/>
                </a:gs>
                <a:gs pos="100000">
                  <a:srgbClr val="D1D1D1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152400" dist="38100" dir="2700000" algn="tl" rotWithShape="0">
                <a:prstClr val="black">
                  <a:alpha val="33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80" name="Freeform 987"/>
          <p:cNvSpPr>
            <a:spLocks noEditPoints="1"/>
          </p:cNvSpPr>
          <p:nvPr/>
        </p:nvSpPr>
        <p:spPr bwMode="auto">
          <a:xfrm>
            <a:off x="7496900" y="2386223"/>
            <a:ext cx="265989" cy="427856"/>
          </a:xfrm>
          <a:custGeom>
            <a:avLst/>
            <a:gdLst>
              <a:gd name="T0" fmla="*/ 133 w 205"/>
              <a:gd name="T1" fmla="*/ 170 h 331"/>
              <a:gd name="T2" fmla="*/ 148 w 205"/>
              <a:gd name="T3" fmla="*/ 126 h 331"/>
              <a:gd name="T4" fmla="*/ 148 w 205"/>
              <a:gd name="T5" fmla="*/ 110 h 331"/>
              <a:gd name="T6" fmla="*/ 48 w 205"/>
              <a:gd name="T7" fmla="*/ 118 h 331"/>
              <a:gd name="T8" fmla="*/ 71 w 205"/>
              <a:gd name="T9" fmla="*/ 126 h 331"/>
              <a:gd name="T10" fmla="*/ 39 w 205"/>
              <a:gd name="T11" fmla="*/ 224 h 331"/>
              <a:gd name="T12" fmla="*/ 44 w 205"/>
              <a:gd name="T13" fmla="*/ 331 h 331"/>
              <a:gd name="T14" fmla="*/ 205 w 205"/>
              <a:gd name="T15" fmla="*/ 298 h 331"/>
              <a:gd name="T16" fmla="*/ 161 w 205"/>
              <a:gd name="T17" fmla="*/ 315 h 331"/>
              <a:gd name="T18" fmla="*/ 16 w 205"/>
              <a:gd name="T19" fmla="*/ 298 h 331"/>
              <a:gd name="T20" fmla="*/ 87 w 205"/>
              <a:gd name="T21" fmla="*/ 170 h 331"/>
              <a:gd name="T22" fmla="*/ 117 w 205"/>
              <a:gd name="T23" fmla="*/ 126 h 331"/>
              <a:gd name="T24" fmla="*/ 153 w 205"/>
              <a:gd name="T25" fmla="*/ 234 h 331"/>
              <a:gd name="T26" fmla="*/ 161 w 205"/>
              <a:gd name="T27" fmla="*/ 315 h 331"/>
              <a:gd name="T28" fmla="*/ 121 w 205"/>
              <a:gd name="T29" fmla="*/ 262 h 331"/>
              <a:gd name="T30" fmla="*/ 101 w 205"/>
              <a:gd name="T31" fmla="*/ 258 h 331"/>
              <a:gd name="T32" fmla="*/ 63 w 205"/>
              <a:gd name="T33" fmla="*/ 263 h 331"/>
              <a:gd name="T34" fmla="*/ 48 w 205"/>
              <a:gd name="T35" fmla="*/ 259 h 331"/>
              <a:gd name="T36" fmla="*/ 24 w 205"/>
              <a:gd name="T37" fmla="*/ 298 h 331"/>
              <a:gd name="T38" fmla="*/ 161 w 205"/>
              <a:gd name="T39" fmla="*/ 307 h 331"/>
              <a:gd name="T40" fmla="*/ 167 w 205"/>
              <a:gd name="T41" fmla="*/ 266 h 331"/>
              <a:gd name="T42" fmla="*/ 165 w 205"/>
              <a:gd name="T43" fmla="*/ 264 h 331"/>
              <a:gd name="T44" fmla="*/ 144 w 205"/>
              <a:gd name="T45" fmla="*/ 248 h 331"/>
              <a:gd name="T46" fmla="*/ 124 w 205"/>
              <a:gd name="T47" fmla="*/ 23 h 331"/>
              <a:gd name="T48" fmla="*/ 124 w 205"/>
              <a:gd name="T49" fmla="*/ 0 h 331"/>
              <a:gd name="T50" fmla="*/ 124 w 205"/>
              <a:gd name="T51" fmla="*/ 23 h 331"/>
              <a:gd name="T52" fmla="*/ 91 w 205"/>
              <a:gd name="T53" fmla="*/ 49 h 331"/>
              <a:gd name="T54" fmla="*/ 74 w 205"/>
              <a:gd name="T55" fmla="*/ 32 h 331"/>
              <a:gd name="T56" fmla="*/ 58 w 205"/>
              <a:gd name="T57" fmla="*/ 49 h 331"/>
              <a:gd name="T58" fmla="*/ 68 w 205"/>
              <a:gd name="T59" fmla="*/ 43 h 331"/>
              <a:gd name="T60" fmla="*/ 80 w 205"/>
              <a:gd name="T61" fmla="*/ 43 h 331"/>
              <a:gd name="T62" fmla="*/ 74 w 205"/>
              <a:gd name="T63" fmla="*/ 57 h 331"/>
              <a:gd name="T64" fmla="*/ 68 w 205"/>
              <a:gd name="T65" fmla="*/ 43 h 331"/>
              <a:gd name="T66" fmla="*/ 92 w 205"/>
              <a:gd name="T67" fmla="*/ 102 h 331"/>
              <a:gd name="T68" fmla="*/ 98 w 205"/>
              <a:gd name="T69" fmla="*/ 82 h 331"/>
              <a:gd name="T70" fmla="*/ 129 w 205"/>
              <a:gd name="T71" fmla="*/ 82 h 331"/>
              <a:gd name="T72" fmla="*/ 134 w 205"/>
              <a:gd name="T73" fmla="*/ 102 h 331"/>
              <a:gd name="T74" fmla="*/ 143 w 205"/>
              <a:gd name="T75" fmla="*/ 97 h 331"/>
              <a:gd name="T76" fmla="*/ 113 w 205"/>
              <a:gd name="T77" fmla="*/ 68 h 331"/>
              <a:gd name="T78" fmla="*/ 84 w 205"/>
              <a:gd name="T79" fmla="*/ 97 h 3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05" h="331">
                <a:moveTo>
                  <a:pt x="165" y="224"/>
                </a:moveTo>
                <a:cubicBezTo>
                  <a:pt x="150" y="204"/>
                  <a:pt x="133" y="184"/>
                  <a:pt x="133" y="170"/>
                </a:cubicBezTo>
                <a:cubicBezTo>
                  <a:pt x="133" y="126"/>
                  <a:pt x="133" y="126"/>
                  <a:pt x="133" y="126"/>
                </a:cubicBezTo>
                <a:cubicBezTo>
                  <a:pt x="148" y="126"/>
                  <a:pt x="148" y="126"/>
                  <a:pt x="148" y="126"/>
                </a:cubicBezTo>
                <a:cubicBezTo>
                  <a:pt x="153" y="126"/>
                  <a:pt x="156" y="122"/>
                  <a:pt x="156" y="118"/>
                </a:cubicBezTo>
                <a:cubicBezTo>
                  <a:pt x="156" y="113"/>
                  <a:pt x="153" y="110"/>
                  <a:pt x="148" y="110"/>
                </a:cubicBezTo>
                <a:cubicBezTo>
                  <a:pt x="56" y="110"/>
                  <a:pt x="56" y="110"/>
                  <a:pt x="56" y="110"/>
                </a:cubicBezTo>
                <a:cubicBezTo>
                  <a:pt x="52" y="110"/>
                  <a:pt x="48" y="113"/>
                  <a:pt x="48" y="118"/>
                </a:cubicBezTo>
                <a:cubicBezTo>
                  <a:pt x="48" y="122"/>
                  <a:pt x="52" y="126"/>
                  <a:pt x="56" y="126"/>
                </a:cubicBezTo>
                <a:cubicBezTo>
                  <a:pt x="71" y="126"/>
                  <a:pt x="71" y="126"/>
                  <a:pt x="71" y="126"/>
                </a:cubicBezTo>
                <a:cubicBezTo>
                  <a:pt x="71" y="170"/>
                  <a:pt x="71" y="170"/>
                  <a:pt x="71" y="170"/>
                </a:cubicBezTo>
                <a:cubicBezTo>
                  <a:pt x="71" y="184"/>
                  <a:pt x="55" y="204"/>
                  <a:pt x="39" y="224"/>
                </a:cubicBezTo>
                <a:cubicBezTo>
                  <a:pt x="20" y="249"/>
                  <a:pt x="0" y="274"/>
                  <a:pt x="0" y="298"/>
                </a:cubicBezTo>
                <a:cubicBezTo>
                  <a:pt x="0" y="318"/>
                  <a:pt x="16" y="331"/>
                  <a:pt x="44" y="331"/>
                </a:cubicBezTo>
                <a:cubicBezTo>
                  <a:pt x="161" y="331"/>
                  <a:pt x="161" y="331"/>
                  <a:pt x="161" y="331"/>
                </a:cubicBezTo>
                <a:cubicBezTo>
                  <a:pt x="188" y="331"/>
                  <a:pt x="205" y="318"/>
                  <a:pt x="205" y="298"/>
                </a:cubicBezTo>
                <a:cubicBezTo>
                  <a:pt x="205" y="274"/>
                  <a:pt x="185" y="249"/>
                  <a:pt x="165" y="224"/>
                </a:cubicBezTo>
                <a:close/>
                <a:moveTo>
                  <a:pt x="161" y="315"/>
                </a:moveTo>
                <a:cubicBezTo>
                  <a:pt x="44" y="315"/>
                  <a:pt x="44" y="315"/>
                  <a:pt x="44" y="315"/>
                </a:cubicBezTo>
                <a:cubicBezTo>
                  <a:pt x="33" y="315"/>
                  <a:pt x="16" y="313"/>
                  <a:pt x="16" y="298"/>
                </a:cubicBezTo>
                <a:cubicBezTo>
                  <a:pt x="16" y="280"/>
                  <a:pt x="34" y="257"/>
                  <a:pt x="52" y="234"/>
                </a:cubicBezTo>
                <a:cubicBezTo>
                  <a:pt x="70" y="211"/>
                  <a:pt x="87" y="189"/>
                  <a:pt x="87" y="170"/>
                </a:cubicBezTo>
                <a:cubicBezTo>
                  <a:pt x="87" y="126"/>
                  <a:pt x="87" y="126"/>
                  <a:pt x="87" y="126"/>
                </a:cubicBezTo>
                <a:cubicBezTo>
                  <a:pt x="117" y="126"/>
                  <a:pt x="117" y="126"/>
                  <a:pt x="117" y="126"/>
                </a:cubicBezTo>
                <a:cubicBezTo>
                  <a:pt x="117" y="170"/>
                  <a:pt x="117" y="170"/>
                  <a:pt x="117" y="170"/>
                </a:cubicBezTo>
                <a:cubicBezTo>
                  <a:pt x="117" y="189"/>
                  <a:pt x="135" y="211"/>
                  <a:pt x="153" y="234"/>
                </a:cubicBezTo>
                <a:cubicBezTo>
                  <a:pt x="171" y="257"/>
                  <a:pt x="189" y="280"/>
                  <a:pt x="189" y="298"/>
                </a:cubicBezTo>
                <a:cubicBezTo>
                  <a:pt x="189" y="313"/>
                  <a:pt x="171" y="315"/>
                  <a:pt x="161" y="315"/>
                </a:cubicBezTo>
                <a:close/>
                <a:moveTo>
                  <a:pt x="122" y="263"/>
                </a:moveTo>
                <a:cubicBezTo>
                  <a:pt x="122" y="263"/>
                  <a:pt x="121" y="263"/>
                  <a:pt x="121" y="262"/>
                </a:cubicBezTo>
                <a:cubicBezTo>
                  <a:pt x="118" y="258"/>
                  <a:pt x="114" y="256"/>
                  <a:pt x="109" y="256"/>
                </a:cubicBezTo>
                <a:cubicBezTo>
                  <a:pt x="106" y="256"/>
                  <a:pt x="103" y="257"/>
                  <a:pt x="101" y="258"/>
                </a:cubicBezTo>
                <a:cubicBezTo>
                  <a:pt x="99" y="250"/>
                  <a:pt x="91" y="244"/>
                  <a:pt x="82" y="244"/>
                </a:cubicBezTo>
                <a:cubicBezTo>
                  <a:pt x="72" y="244"/>
                  <a:pt x="63" y="252"/>
                  <a:pt x="63" y="263"/>
                </a:cubicBezTo>
                <a:cubicBezTo>
                  <a:pt x="63" y="264"/>
                  <a:pt x="63" y="264"/>
                  <a:pt x="63" y="265"/>
                </a:cubicBezTo>
                <a:cubicBezTo>
                  <a:pt x="59" y="261"/>
                  <a:pt x="54" y="259"/>
                  <a:pt x="48" y="259"/>
                </a:cubicBezTo>
                <a:cubicBezTo>
                  <a:pt x="46" y="259"/>
                  <a:pt x="44" y="260"/>
                  <a:pt x="42" y="260"/>
                </a:cubicBezTo>
                <a:cubicBezTo>
                  <a:pt x="32" y="274"/>
                  <a:pt x="24" y="288"/>
                  <a:pt x="24" y="298"/>
                </a:cubicBezTo>
                <a:cubicBezTo>
                  <a:pt x="24" y="306"/>
                  <a:pt x="34" y="307"/>
                  <a:pt x="44" y="307"/>
                </a:cubicBezTo>
                <a:cubicBezTo>
                  <a:pt x="161" y="307"/>
                  <a:pt x="161" y="307"/>
                  <a:pt x="161" y="307"/>
                </a:cubicBezTo>
                <a:cubicBezTo>
                  <a:pt x="170" y="307"/>
                  <a:pt x="181" y="306"/>
                  <a:pt x="181" y="298"/>
                </a:cubicBezTo>
                <a:cubicBezTo>
                  <a:pt x="181" y="289"/>
                  <a:pt x="175" y="278"/>
                  <a:pt x="167" y="266"/>
                </a:cubicBezTo>
                <a:cubicBezTo>
                  <a:pt x="167" y="266"/>
                  <a:pt x="166" y="266"/>
                  <a:pt x="166" y="266"/>
                </a:cubicBezTo>
                <a:cubicBezTo>
                  <a:pt x="166" y="265"/>
                  <a:pt x="166" y="265"/>
                  <a:pt x="165" y="264"/>
                </a:cubicBezTo>
                <a:cubicBezTo>
                  <a:pt x="163" y="260"/>
                  <a:pt x="160" y="256"/>
                  <a:pt x="156" y="252"/>
                </a:cubicBezTo>
                <a:cubicBezTo>
                  <a:pt x="153" y="249"/>
                  <a:pt x="148" y="248"/>
                  <a:pt x="144" y="248"/>
                </a:cubicBezTo>
                <a:cubicBezTo>
                  <a:pt x="134" y="248"/>
                  <a:pt x="125" y="254"/>
                  <a:pt x="122" y="263"/>
                </a:cubicBezTo>
                <a:close/>
                <a:moveTo>
                  <a:pt x="124" y="23"/>
                </a:moveTo>
                <a:cubicBezTo>
                  <a:pt x="130" y="23"/>
                  <a:pt x="135" y="18"/>
                  <a:pt x="135" y="11"/>
                </a:cubicBezTo>
                <a:cubicBezTo>
                  <a:pt x="135" y="5"/>
                  <a:pt x="130" y="0"/>
                  <a:pt x="124" y="0"/>
                </a:cubicBezTo>
                <a:cubicBezTo>
                  <a:pt x="118" y="0"/>
                  <a:pt x="112" y="5"/>
                  <a:pt x="112" y="11"/>
                </a:cubicBezTo>
                <a:cubicBezTo>
                  <a:pt x="112" y="18"/>
                  <a:pt x="118" y="23"/>
                  <a:pt x="124" y="23"/>
                </a:cubicBezTo>
                <a:close/>
                <a:moveTo>
                  <a:pt x="74" y="65"/>
                </a:moveTo>
                <a:cubicBezTo>
                  <a:pt x="83" y="65"/>
                  <a:pt x="91" y="58"/>
                  <a:pt x="91" y="49"/>
                </a:cubicBezTo>
                <a:cubicBezTo>
                  <a:pt x="91" y="45"/>
                  <a:pt x="89" y="40"/>
                  <a:pt x="86" y="37"/>
                </a:cubicBezTo>
                <a:cubicBezTo>
                  <a:pt x="83" y="34"/>
                  <a:pt x="79" y="32"/>
                  <a:pt x="74" y="32"/>
                </a:cubicBezTo>
                <a:cubicBezTo>
                  <a:pt x="70" y="32"/>
                  <a:pt x="66" y="34"/>
                  <a:pt x="62" y="37"/>
                </a:cubicBezTo>
                <a:cubicBezTo>
                  <a:pt x="59" y="40"/>
                  <a:pt x="58" y="45"/>
                  <a:pt x="58" y="49"/>
                </a:cubicBezTo>
                <a:cubicBezTo>
                  <a:pt x="58" y="58"/>
                  <a:pt x="65" y="65"/>
                  <a:pt x="74" y="65"/>
                </a:cubicBezTo>
                <a:close/>
                <a:moveTo>
                  <a:pt x="68" y="43"/>
                </a:moveTo>
                <a:cubicBezTo>
                  <a:pt x="70" y="41"/>
                  <a:pt x="72" y="40"/>
                  <a:pt x="74" y="40"/>
                </a:cubicBezTo>
                <a:cubicBezTo>
                  <a:pt x="76" y="40"/>
                  <a:pt x="79" y="41"/>
                  <a:pt x="80" y="43"/>
                </a:cubicBezTo>
                <a:cubicBezTo>
                  <a:pt x="82" y="45"/>
                  <a:pt x="83" y="47"/>
                  <a:pt x="83" y="49"/>
                </a:cubicBezTo>
                <a:cubicBezTo>
                  <a:pt x="83" y="54"/>
                  <a:pt x="79" y="57"/>
                  <a:pt x="74" y="57"/>
                </a:cubicBezTo>
                <a:cubicBezTo>
                  <a:pt x="69" y="57"/>
                  <a:pt x="66" y="54"/>
                  <a:pt x="66" y="49"/>
                </a:cubicBezTo>
                <a:cubicBezTo>
                  <a:pt x="66" y="47"/>
                  <a:pt x="66" y="45"/>
                  <a:pt x="68" y="43"/>
                </a:cubicBezTo>
                <a:close/>
                <a:moveTo>
                  <a:pt x="84" y="102"/>
                </a:moveTo>
                <a:cubicBezTo>
                  <a:pt x="92" y="102"/>
                  <a:pt x="92" y="102"/>
                  <a:pt x="92" y="102"/>
                </a:cubicBezTo>
                <a:cubicBezTo>
                  <a:pt x="92" y="100"/>
                  <a:pt x="92" y="99"/>
                  <a:pt x="92" y="97"/>
                </a:cubicBezTo>
                <a:cubicBezTo>
                  <a:pt x="92" y="92"/>
                  <a:pt x="94" y="86"/>
                  <a:pt x="98" y="82"/>
                </a:cubicBezTo>
                <a:cubicBezTo>
                  <a:pt x="102" y="78"/>
                  <a:pt x="108" y="76"/>
                  <a:pt x="113" y="76"/>
                </a:cubicBezTo>
                <a:cubicBezTo>
                  <a:pt x="119" y="76"/>
                  <a:pt x="124" y="78"/>
                  <a:pt x="129" y="82"/>
                </a:cubicBezTo>
                <a:cubicBezTo>
                  <a:pt x="133" y="86"/>
                  <a:pt x="135" y="92"/>
                  <a:pt x="135" y="97"/>
                </a:cubicBezTo>
                <a:cubicBezTo>
                  <a:pt x="135" y="99"/>
                  <a:pt x="135" y="100"/>
                  <a:pt x="134" y="102"/>
                </a:cubicBezTo>
                <a:cubicBezTo>
                  <a:pt x="142" y="102"/>
                  <a:pt x="142" y="102"/>
                  <a:pt x="142" y="102"/>
                </a:cubicBezTo>
                <a:cubicBezTo>
                  <a:pt x="143" y="100"/>
                  <a:pt x="143" y="99"/>
                  <a:pt x="143" y="97"/>
                </a:cubicBezTo>
                <a:cubicBezTo>
                  <a:pt x="143" y="89"/>
                  <a:pt x="140" y="82"/>
                  <a:pt x="134" y="76"/>
                </a:cubicBezTo>
                <a:cubicBezTo>
                  <a:pt x="129" y="71"/>
                  <a:pt x="121" y="68"/>
                  <a:pt x="113" y="68"/>
                </a:cubicBezTo>
                <a:cubicBezTo>
                  <a:pt x="105" y="68"/>
                  <a:pt x="98" y="71"/>
                  <a:pt x="92" y="76"/>
                </a:cubicBezTo>
                <a:cubicBezTo>
                  <a:pt x="87" y="82"/>
                  <a:pt x="84" y="89"/>
                  <a:pt x="84" y="97"/>
                </a:cubicBezTo>
                <a:cubicBezTo>
                  <a:pt x="84" y="99"/>
                  <a:pt x="84" y="100"/>
                  <a:pt x="84" y="102"/>
                </a:cubicBezTo>
                <a:close/>
              </a:path>
            </a:pathLst>
          </a:custGeom>
          <a:solidFill>
            <a:srgbClr val="C65885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1" name="Freeform 975"/>
          <p:cNvSpPr>
            <a:spLocks noEditPoints="1"/>
          </p:cNvSpPr>
          <p:nvPr/>
        </p:nvSpPr>
        <p:spPr bwMode="auto">
          <a:xfrm>
            <a:off x="4480244" y="2452958"/>
            <a:ext cx="272241" cy="336207"/>
          </a:xfrm>
          <a:custGeom>
            <a:avLst/>
            <a:gdLst>
              <a:gd name="T0" fmla="*/ 120 w 349"/>
              <a:gd name="T1" fmla="*/ 0 h 431"/>
              <a:gd name="T2" fmla="*/ 117 w 349"/>
              <a:gd name="T3" fmla="*/ 3 h 431"/>
              <a:gd name="T4" fmla="*/ 2 w 349"/>
              <a:gd name="T5" fmla="*/ 117 h 431"/>
              <a:gd name="T6" fmla="*/ 0 w 349"/>
              <a:gd name="T7" fmla="*/ 120 h 431"/>
              <a:gd name="T8" fmla="*/ 0 w 349"/>
              <a:gd name="T9" fmla="*/ 431 h 431"/>
              <a:gd name="T10" fmla="*/ 349 w 349"/>
              <a:gd name="T11" fmla="*/ 431 h 431"/>
              <a:gd name="T12" fmla="*/ 349 w 349"/>
              <a:gd name="T13" fmla="*/ 0 h 431"/>
              <a:gd name="T14" fmla="*/ 120 w 349"/>
              <a:gd name="T15" fmla="*/ 0 h 431"/>
              <a:gd name="T16" fmla="*/ 114 w 349"/>
              <a:gd name="T17" fmla="*/ 37 h 431"/>
              <a:gd name="T18" fmla="*/ 114 w 349"/>
              <a:gd name="T19" fmla="*/ 114 h 431"/>
              <a:gd name="T20" fmla="*/ 37 w 349"/>
              <a:gd name="T21" fmla="*/ 114 h 431"/>
              <a:gd name="T22" fmla="*/ 114 w 349"/>
              <a:gd name="T23" fmla="*/ 37 h 431"/>
              <a:gd name="T24" fmla="*/ 328 w 349"/>
              <a:gd name="T25" fmla="*/ 410 h 431"/>
              <a:gd name="T26" fmla="*/ 20 w 349"/>
              <a:gd name="T27" fmla="*/ 410 h 431"/>
              <a:gd name="T28" fmla="*/ 20 w 349"/>
              <a:gd name="T29" fmla="*/ 136 h 431"/>
              <a:gd name="T30" fmla="*/ 135 w 349"/>
              <a:gd name="T31" fmla="*/ 136 h 431"/>
              <a:gd name="T32" fmla="*/ 135 w 349"/>
              <a:gd name="T33" fmla="*/ 22 h 431"/>
              <a:gd name="T34" fmla="*/ 328 w 349"/>
              <a:gd name="T35" fmla="*/ 22 h 431"/>
              <a:gd name="T36" fmla="*/ 328 w 349"/>
              <a:gd name="T37" fmla="*/ 410 h 431"/>
              <a:gd name="T38" fmla="*/ 75 w 349"/>
              <a:gd name="T39" fmla="*/ 317 h 431"/>
              <a:gd name="T40" fmla="*/ 145 w 349"/>
              <a:gd name="T41" fmla="*/ 249 h 431"/>
              <a:gd name="T42" fmla="*/ 187 w 349"/>
              <a:gd name="T43" fmla="*/ 290 h 431"/>
              <a:gd name="T44" fmla="*/ 300 w 349"/>
              <a:gd name="T45" fmla="*/ 178 h 431"/>
              <a:gd name="T46" fmla="*/ 285 w 349"/>
              <a:gd name="T47" fmla="*/ 163 h 431"/>
              <a:gd name="T48" fmla="*/ 187 w 349"/>
              <a:gd name="T49" fmla="*/ 259 h 431"/>
              <a:gd name="T50" fmla="*/ 152 w 349"/>
              <a:gd name="T51" fmla="*/ 225 h 431"/>
              <a:gd name="T52" fmla="*/ 145 w 349"/>
              <a:gd name="T53" fmla="*/ 218 h 431"/>
              <a:gd name="T54" fmla="*/ 138 w 349"/>
              <a:gd name="T55" fmla="*/ 225 h 431"/>
              <a:gd name="T56" fmla="*/ 60 w 349"/>
              <a:gd name="T57" fmla="*/ 302 h 431"/>
              <a:gd name="T58" fmla="*/ 75 w 349"/>
              <a:gd name="T59" fmla="*/ 317 h 4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49" h="431">
                <a:moveTo>
                  <a:pt x="120" y="0"/>
                </a:moveTo>
                <a:lnTo>
                  <a:pt x="117" y="3"/>
                </a:lnTo>
                <a:lnTo>
                  <a:pt x="2" y="117"/>
                </a:lnTo>
                <a:lnTo>
                  <a:pt x="0" y="120"/>
                </a:lnTo>
                <a:lnTo>
                  <a:pt x="0" y="431"/>
                </a:lnTo>
                <a:lnTo>
                  <a:pt x="349" y="431"/>
                </a:lnTo>
                <a:lnTo>
                  <a:pt x="349" y="0"/>
                </a:lnTo>
                <a:lnTo>
                  <a:pt x="120" y="0"/>
                </a:lnTo>
                <a:close/>
                <a:moveTo>
                  <a:pt x="114" y="37"/>
                </a:moveTo>
                <a:lnTo>
                  <a:pt x="114" y="114"/>
                </a:lnTo>
                <a:lnTo>
                  <a:pt x="37" y="114"/>
                </a:lnTo>
                <a:lnTo>
                  <a:pt x="114" y="37"/>
                </a:lnTo>
                <a:close/>
                <a:moveTo>
                  <a:pt x="328" y="410"/>
                </a:moveTo>
                <a:lnTo>
                  <a:pt x="20" y="410"/>
                </a:lnTo>
                <a:lnTo>
                  <a:pt x="20" y="136"/>
                </a:lnTo>
                <a:lnTo>
                  <a:pt x="135" y="136"/>
                </a:lnTo>
                <a:lnTo>
                  <a:pt x="135" y="22"/>
                </a:lnTo>
                <a:lnTo>
                  <a:pt x="328" y="22"/>
                </a:lnTo>
                <a:lnTo>
                  <a:pt x="328" y="410"/>
                </a:lnTo>
                <a:close/>
                <a:moveTo>
                  <a:pt x="75" y="317"/>
                </a:moveTo>
                <a:lnTo>
                  <a:pt x="145" y="249"/>
                </a:lnTo>
                <a:lnTo>
                  <a:pt x="187" y="290"/>
                </a:lnTo>
                <a:lnTo>
                  <a:pt x="300" y="178"/>
                </a:lnTo>
                <a:lnTo>
                  <a:pt x="285" y="163"/>
                </a:lnTo>
                <a:lnTo>
                  <a:pt x="187" y="259"/>
                </a:lnTo>
                <a:lnTo>
                  <a:pt x="152" y="225"/>
                </a:lnTo>
                <a:lnTo>
                  <a:pt x="145" y="218"/>
                </a:lnTo>
                <a:lnTo>
                  <a:pt x="138" y="225"/>
                </a:lnTo>
                <a:lnTo>
                  <a:pt x="60" y="302"/>
                </a:lnTo>
                <a:lnTo>
                  <a:pt x="75" y="317"/>
                </a:lnTo>
                <a:close/>
              </a:path>
            </a:pathLst>
          </a:custGeom>
          <a:solidFill>
            <a:srgbClr val="E8707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2" name="Freeform 979"/>
          <p:cNvSpPr>
            <a:spLocks noEditPoints="1"/>
          </p:cNvSpPr>
          <p:nvPr/>
        </p:nvSpPr>
        <p:spPr bwMode="auto">
          <a:xfrm>
            <a:off x="5885257" y="5061716"/>
            <a:ext cx="387230" cy="346280"/>
          </a:xfrm>
          <a:custGeom>
            <a:avLst/>
            <a:gdLst>
              <a:gd name="T0" fmla="*/ 242 w 364"/>
              <a:gd name="T1" fmla="*/ 177 h 326"/>
              <a:gd name="T2" fmla="*/ 202 w 364"/>
              <a:gd name="T3" fmla="*/ 142 h 326"/>
              <a:gd name="T4" fmla="*/ 188 w 364"/>
              <a:gd name="T5" fmla="*/ 100 h 326"/>
              <a:gd name="T6" fmla="*/ 135 w 364"/>
              <a:gd name="T7" fmla="*/ 104 h 326"/>
              <a:gd name="T8" fmla="*/ 95 w 364"/>
              <a:gd name="T9" fmla="*/ 84 h 326"/>
              <a:gd name="T10" fmla="*/ 60 w 364"/>
              <a:gd name="T11" fmla="*/ 124 h 326"/>
              <a:gd name="T12" fmla="*/ 18 w 364"/>
              <a:gd name="T13" fmla="*/ 138 h 326"/>
              <a:gd name="T14" fmla="*/ 22 w 364"/>
              <a:gd name="T15" fmla="*/ 191 h 326"/>
              <a:gd name="T16" fmla="*/ 2 w 364"/>
              <a:gd name="T17" fmla="*/ 231 h 326"/>
              <a:gd name="T18" fmla="*/ 42 w 364"/>
              <a:gd name="T19" fmla="*/ 266 h 326"/>
              <a:gd name="T20" fmla="*/ 56 w 364"/>
              <a:gd name="T21" fmla="*/ 308 h 326"/>
              <a:gd name="T22" fmla="*/ 109 w 364"/>
              <a:gd name="T23" fmla="*/ 304 h 326"/>
              <a:gd name="T24" fmla="*/ 149 w 364"/>
              <a:gd name="T25" fmla="*/ 324 h 326"/>
              <a:gd name="T26" fmla="*/ 184 w 364"/>
              <a:gd name="T27" fmla="*/ 283 h 326"/>
              <a:gd name="T28" fmla="*/ 226 w 364"/>
              <a:gd name="T29" fmla="*/ 270 h 326"/>
              <a:gd name="T30" fmla="*/ 222 w 364"/>
              <a:gd name="T31" fmla="*/ 216 h 326"/>
              <a:gd name="T32" fmla="*/ 127 w 364"/>
              <a:gd name="T33" fmla="*/ 280 h 326"/>
              <a:gd name="T34" fmla="*/ 117 w 364"/>
              <a:gd name="T35" fmla="*/ 127 h 326"/>
              <a:gd name="T36" fmla="*/ 127 w 364"/>
              <a:gd name="T37" fmla="*/ 280 h 326"/>
              <a:gd name="T38" fmla="*/ 364 w 364"/>
              <a:gd name="T39" fmla="*/ 90 h 326"/>
              <a:gd name="T40" fmla="*/ 348 w 364"/>
              <a:gd name="T41" fmla="*/ 66 h 326"/>
              <a:gd name="T42" fmla="*/ 345 w 364"/>
              <a:gd name="T43" fmla="*/ 29 h 326"/>
              <a:gd name="T44" fmla="*/ 316 w 364"/>
              <a:gd name="T45" fmla="*/ 24 h 326"/>
              <a:gd name="T46" fmla="*/ 289 w 364"/>
              <a:gd name="T47" fmla="*/ 0 h 326"/>
              <a:gd name="T48" fmla="*/ 264 w 364"/>
              <a:gd name="T49" fmla="*/ 16 h 326"/>
              <a:gd name="T50" fmla="*/ 228 w 364"/>
              <a:gd name="T51" fmla="*/ 19 h 326"/>
              <a:gd name="T52" fmla="*/ 222 w 364"/>
              <a:gd name="T53" fmla="*/ 48 h 326"/>
              <a:gd name="T54" fmla="*/ 198 w 364"/>
              <a:gd name="T55" fmla="*/ 75 h 326"/>
              <a:gd name="T56" fmla="*/ 215 w 364"/>
              <a:gd name="T57" fmla="*/ 100 h 326"/>
              <a:gd name="T58" fmla="*/ 217 w 364"/>
              <a:gd name="T59" fmla="*/ 136 h 326"/>
              <a:gd name="T60" fmla="*/ 247 w 364"/>
              <a:gd name="T61" fmla="*/ 142 h 326"/>
              <a:gd name="T62" fmla="*/ 274 w 364"/>
              <a:gd name="T63" fmla="*/ 166 h 326"/>
              <a:gd name="T64" fmla="*/ 299 w 364"/>
              <a:gd name="T65" fmla="*/ 149 h 326"/>
              <a:gd name="T66" fmla="*/ 335 w 364"/>
              <a:gd name="T67" fmla="*/ 147 h 326"/>
              <a:gd name="T68" fmla="*/ 340 w 364"/>
              <a:gd name="T69" fmla="*/ 117 h 326"/>
              <a:gd name="T70" fmla="*/ 285 w 364"/>
              <a:gd name="T71" fmla="*/ 135 h 326"/>
              <a:gd name="T72" fmla="*/ 278 w 364"/>
              <a:gd name="T73" fmla="*/ 31 h 326"/>
              <a:gd name="T74" fmla="*/ 285 w 364"/>
              <a:gd name="T75" fmla="*/ 135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64" h="326">
                <a:moveTo>
                  <a:pt x="244" y="215"/>
                </a:moveTo>
                <a:cubicBezTo>
                  <a:pt x="242" y="177"/>
                  <a:pt x="242" y="177"/>
                  <a:pt x="242" y="177"/>
                </a:cubicBezTo>
                <a:cubicBezTo>
                  <a:pt x="219" y="179"/>
                  <a:pt x="219" y="179"/>
                  <a:pt x="219" y="179"/>
                </a:cubicBezTo>
                <a:cubicBezTo>
                  <a:pt x="216" y="165"/>
                  <a:pt x="210" y="153"/>
                  <a:pt x="202" y="142"/>
                </a:cubicBezTo>
                <a:cubicBezTo>
                  <a:pt x="216" y="125"/>
                  <a:pt x="216" y="125"/>
                  <a:pt x="216" y="125"/>
                </a:cubicBezTo>
                <a:cubicBezTo>
                  <a:pt x="188" y="100"/>
                  <a:pt x="188" y="100"/>
                  <a:pt x="188" y="100"/>
                </a:cubicBezTo>
                <a:cubicBezTo>
                  <a:pt x="173" y="117"/>
                  <a:pt x="173" y="117"/>
                  <a:pt x="173" y="117"/>
                </a:cubicBezTo>
                <a:cubicBezTo>
                  <a:pt x="161" y="110"/>
                  <a:pt x="148" y="106"/>
                  <a:pt x="135" y="104"/>
                </a:cubicBezTo>
                <a:cubicBezTo>
                  <a:pt x="133" y="81"/>
                  <a:pt x="133" y="81"/>
                  <a:pt x="133" y="81"/>
                </a:cubicBezTo>
                <a:cubicBezTo>
                  <a:pt x="95" y="84"/>
                  <a:pt x="95" y="84"/>
                  <a:pt x="95" y="84"/>
                </a:cubicBezTo>
                <a:cubicBezTo>
                  <a:pt x="97" y="106"/>
                  <a:pt x="97" y="106"/>
                  <a:pt x="97" y="106"/>
                </a:cubicBezTo>
                <a:cubicBezTo>
                  <a:pt x="83" y="110"/>
                  <a:pt x="71" y="116"/>
                  <a:pt x="60" y="124"/>
                </a:cubicBezTo>
                <a:cubicBezTo>
                  <a:pt x="43" y="109"/>
                  <a:pt x="43" y="109"/>
                  <a:pt x="43" y="109"/>
                </a:cubicBezTo>
                <a:cubicBezTo>
                  <a:pt x="18" y="138"/>
                  <a:pt x="18" y="138"/>
                  <a:pt x="18" y="138"/>
                </a:cubicBezTo>
                <a:cubicBezTo>
                  <a:pt x="35" y="153"/>
                  <a:pt x="35" y="153"/>
                  <a:pt x="35" y="153"/>
                </a:cubicBezTo>
                <a:cubicBezTo>
                  <a:pt x="28" y="164"/>
                  <a:pt x="24" y="177"/>
                  <a:pt x="22" y="191"/>
                </a:cubicBezTo>
                <a:cubicBezTo>
                  <a:pt x="0" y="193"/>
                  <a:pt x="0" y="193"/>
                  <a:pt x="0" y="193"/>
                </a:cubicBezTo>
                <a:cubicBezTo>
                  <a:pt x="2" y="231"/>
                  <a:pt x="2" y="231"/>
                  <a:pt x="2" y="231"/>
                </a:cubicBezTo>
                <a:cubicBezTo>
                  <a:pt x="25" y="229"/>
                  <a:pt x="25" y="229"/>
                  <a:pt x="25" y="229"/>
                </a:cubicBezTo>
                <a:cubicBezTo>
                  <a:pt x="28" y="243"/>
                  <a:pt x="34" y="255"/>
                  <a:pt x="42" y="266"/>
                </a:cubicBezTo>
                <a:cubicBezTo>
                  <a:pt x="28" y="282"/>
                  <a:pt x="28" y="282"/>
                  <a:pt x="28" y="282"/>
                </a:cubicBezTo>
                <a:cubicBezTo>
                  <a:pt x="56" y="308"/>
                  <a:pt x="56" y="308"/>
                  <a:pt x="56" y="308"/>
                </a:cubicBezTo>
                <a:cubicBezTo>
                  <a:pt x="71" y="291"/>
                  <a:pt x="71" y="291"/>
                  <a:pt x="71" y="291"/>
                </a:cubicBezTo>
                <a:cubicBezTo>
                  <a:pt x="83" y="297"/>
                  <a:pt x="96" y="302"/>
                  <a:pt x="109" y="304"/>
                </a:cubicBezTo>
                <a:cubicBezTo>
                  <a:pt x="111" y="326"/>
                  <a:pt x="111" y="326"/>
                  <a:pt x="111" y="326"/>
                </a:cubicBezTo>
                <a:cubicBezTo>
                  <a:pt x="149" y="324"/>
                  <a:pt x="149" y="324"/>
                  <a:pt x="149" y="324"/>
                </a:cubicBezTo>
                <a:cubicBezTo>
                  <a:pt x="147" y="301"/>
                  <a:pt x="147" y="301"/>
                  <a:pt x="147" y="301"/>
                </a:cubicBezTo>
                <a:cubicBezTo>
                  <a:pt x="161" y="298"/>
                  <a:pt x="173" y="292"/>
                  <a:pt x="184" y="283"/>
                </a:cubicBezTo>
                <a:cubicBezTo>
                  <a:pt x="201" y="298"/>
                  <a:pt x="201" y="298"/>
                  <a:pt x="201" y="298"/>
                </a:cubicBezTo>
                <a:cubicBezTo>
                  <a:pt x="226" y="270"/>
                  <a:pt x="226" y="270"/>
                  <a:pt x="226" y="270"/>
                </a:cubicBezTo>
                <a:cubicBezTo>
                  <a:pt x="209" y="255"/>
                  <a:pt x="209" y="255"/>
                  <a:pt x="209" y="255"/>
                </a:cubicBezTo>
                <a:cubicBezTo>
                  <a:pt x="216" y="243"/>
                  <a:pt x="220" y="230"/>
                  <a:pt x="222" y="216"/>
                </a:cubicBezTo>
                <a:lnTo>
                  <a:pt x="244" y="215"/>
                </a:lnTo>
                <a:close/>
                <a:moveTo>
                  <a:pt x="127" y="280"/>
                </a:moveTo>
                <a:cubicBezTo>
                  <a:pt x="85" y="283"/>
                  <a:pt x="48" y="251"/>
                  <a:pt x="45" y="209"/>
                </a:cubicBezTo>
                <a:cubicBezTo>
                  <a:pt x="43" y="167"/>
                  <a:pt x="75" y="130"/>
                  <a:pt x="117" y="127"/>
                </a:cubicBezTo>
                <a:cubicBezTo>
                  <a:pt x="159" y="124"/>
                  <a:pt x="196" y="157"/>
                  <a:pt x="199" y="199"/>
                </a:cubicBezTo>
                <a:cubicBezTo>
                  <a:pt x="201" y="241"/>
                  <a:pt x="169" y="278"/>
                  <a:pt x="127" y="280"/>
                </a:cubicBezTo>
                <a:close/>
                <a:moveTo>
                  <a:pt x="349" y="91"/>
                </a:moveTo>
                <a:cubicBezTo>
                  <a:pt x="364" y="90"/>
                  <a:pt x="364" y="90"/>
                  <a:pt x="364" y="90"/>
                </a:cubicBezTo>
                <a:cubicBezTo>
                  <a:pt x="363" y="65"/>
                  <a:pt x="363" y="65"/>
                  <a:pt x="363" y="65"/>
                </a:cubicBezTo>
                <a:cubicBezTo>
                  <a:pt x="348" y="66"/>
                  <a:pt x="348" y="66"/>
                  <a:pt x="348" y="66"/>
                </a:cubicBezTo>
                <a:cubicBezTo>
                  <a:pt x="345" y="56"/>
                  <a:pt x="341" y="48"/>
                  <a:pt x="335" y="41"/>
                </a:cubicBezTo>
                <a:cubicBezTo>
                  <a:pt x="345" y="29"/>
                  <a:pt x="345" y="29"/>
                  <a:pt x="345" y="29"/>
                </a:cubicBezTo>
                <a:cubicBezTo>
                  <a:pt x="326" y="12"/>
                  <a:pt x="326" y="12"/>
                  <a:pt x="326" y="12"/>
                </a:cubicBezTo>
                <a:cubicBezTo>
                  <a:pt x="316" y="24"/>
                  <a:pt x="316" y="24"/>
                  <a:pt x="316" y="24"/>
                </a:cubicBezTo>
                <a:cubicBezTo>
                  <a:pt x="308" y="19"/>
                  <a:pt x="299" y="16"/>
                  <a:pt x="290" y="15"/>
                </a:cubicBezTo>
                <a:cubicBezTo>
                  <a:pt x="289" y="0"/>
                  <a:pt x="289" y="0"/>
                  <a:pt x="289" y="0"/>
                </a:cubicBezTo>
                <a:cubicBezTo>
                  <a:pt x="263" y="1"/>
                  <a:pt x="263" y="1"/>
                  <a:pt x="263" y="1"/>
                </a:cubicBezTo>
                <a:cubicBezTo>
                  <a:pt x="264" y="16"/>
                  <a:pt x="264" y="16"/>
                  <a:pt x="264" y="16"/>
                </a:cubicBezTo>
                <a:cubicBezTo>
                  <a:pt x="255" y="19"/>
                  <a:pt x="247" y="23"/>
                  <a:pt x="239" y="29"/>
                </a:cubicBezTo>
                <a:cubicBezTo>
                  <a:pt x="228" y="19"/>
                  <a:pt x="228" y="19"/>
                  <a:pt x="228" y="19"/>
                </a:cubicBezTo>
                <a:cubicBezTo>
                  <a:pt x="211" y="38"/>
                  <a:pt x="211" y="38"/>
                  <a:pt x="211" y="38"/>
                </a:cubicBezTo>
                <a:cubicBezTo>
                  <a:pt x="222" y="48"/>
                  <a:pt x="222" y="48"/>
                  <a:pt x="222" y="48"/>
                </a:cubicBezTo>
                <a:cubicBezTo>
                  <a:pt x="218" y="56"/>
                  <a:pt x="215" y="65"/>
                  <a:pt x="213" y="74"/>
                </a:cubicBezTo>
                <a:cubicBezTo>
                  <a:pt x="198" y="75"/>
                  <a:pt x="198" y="75"/>
                  <a:pt x="198" y="75"/>
                </a:cubicBezTo>
                <a:cubicBezTo>
                  <a:pt x="200" y="101"/>
                  <a:pt x="200" y="101"/>
                  <a:pt x="200" y="101"/>
                </a:cubicBezTo>
                <a:cubicBezTo>
                  <a:pt x="215" y="100"/>
                  <a:pt x="215" y="100"/>
                  <a:pt x="215" y="100"/>
                </a:cubicBezTo>
                <a:cubicBezTo>
                  <a:pt x="218" y="109"/>
                  <a:pt x="222" y="117"/>
                  <a:pt x="227" y="125"/>
                </a:cubicBezTo>
                <a:cubicBezTo>
                  <a:pt x="217" y="136"/>
                  <a:pt x="217" y="136"/>
                  <a:pt x="217" y="136"/>
                </a:cubicBezTo>
                <a:cubicBezTo>
                  <a:pt x="237" y="153"/>
                  <a:pt x="237" y="153"/>
                  <a:pt x="237" y="153"/>
                </a:cubicBezTo>
                <a:cubicBezTo>
                  <a:pt x="247" y="142"/>
                  <a:pt x="247" y="142"/>
                  <a:pt x="247" y="142"/>
                </a:cubicBezTo>
                <a:cubicBezTo>
                  <a:pt x="255" y="146"/>
                  <a:pt x="263" y="149"/>
                  <a:pt x="273" y="151"/>
                </a:cubicBezTo>
                <a:cubicBezTo>
                  <a:pt x="274" y="166"/>
                  <a:pt x="274" y="166"/>
                  <a:pt x="274" y="166"/>
                </a:cubicBezTo>
                <a:cubicBezTo>
                  <a:pt x="300" y="164"/>
                  <a:pt x="300" y="164"/>
                  <a:pt x="300" y="164"/>
                </a:cubicBezTo>
                <a:cubicBezTo>
                  <a:pt x="299" y="149"/>
                  <a:pt x="299" y="149"/>
                  <a:pt x="299" y="149"/>
                </a:cubicBezTo>
                <a:cubicBezTo>
                  <a:pt x="308" y="147"/>
                  <a:pt x="316" y="142"/>
                  <a:pt x="323" y="137"/>
                </a:cubicBezTo>
                <a:cubicBezTo>
                  <a:pt x="335" y="147"/>
                  <a:pt x="335" y="147"/>
                  <a:pt x="335" y="147"/>
                </a:cubicBezTo>
                <a:cubicBezTo>
                  <a:pt x="352" y="127"/>
                  <a:pt x="352" y="127"/>
                  <a:pt x="352" y="127"/>
                </a:cubicBezTo>
                <a:cubicBezTo>
                  <a:pt x="340" y="117"/>
                  <a:pt x="340" y="117"/>
                  <a:pt x="340" y="117"/>
                </a:cubicBezTo>
                <a:cubicBezTo>
                  <a:pt x="345" y="110"/>
                  <a:pt x="348" y="101"/>
                  <a:pt x="349" y="91"/>
                </a:cubicBezTo>
                <a:close/>
                <a:moveTo>
                  <a:pt x="285" y="135"/>
                </a:moveTo>
                <a:cubicBezTo>
                  <a:pt x="256" y="137"/>
                  <a:pt x="231" y="115"/>
                  <a:pt x="229" y="86"/>
                </a:cubicBezTo>
                <a:cubicBezTo>
                  <a:pt x="227" y="57"/>
                  <a:pt x="249" y="32"/>
                  <a:pt x="278" y="31"/>
                </a:cubicBezTo>
                <a:cubicBezTo>
                  <a:pt x="307" y="29"/>
                  <a:pt x="332" y="51"/>
                  <a:pt x="333" y="79"/>
                </a:cubicBezTo>
                <a:cubicBezTo>
                  <a:pt x="335" y="108"/>
                  <a:pt x="313" y="133"/>
                  <a:pt x="285" y="135"/>
                </a:cubicBezTo>
                <a:close/>
              </a:path>
            </a:pathLst>
          </a:custGeom>
          <a:solidFill>
            <a:srgbClr val="663A77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3" name="Freeform 983"/>
          <p:cNvSpPr>
            <a:spLocks noEditPoints="1"/>
          </p:cNvSpPr>
          <p:nvPr/>
        </p:nvSpPr>
        <p:spPr bwMode="auto">
          <a:xfrm>
            <a:off x="4434579" y="4170106"/>
            <a:ext cx="363572" cy="373029"/>
          </a:xfrm>
          <a:custGeom>
            <a:avLst/>
            <a:gdLst>
              <a:gd name="T0" fmla="*/ 116 w 232"/>
              <a:gd name="T1" fmla="*/ 88 h 239"/>
              <a:gd name="T2" fmla="*/ 84 w 232"/>
              <a:gd name="T3" fmla="*/ 119 h 239"/>
              <a:gd name="T4" fmla="*/ 116 w 232"/>
              <a:gd name="T5" fmla="*/ 151 h 239"/>
              <a:gd name="T6" fmla="*/ 148 w 232"/>
              <a:gd name="T7" fmla="*/ 119 h 239"/>
              <a:gd name="T8" fmla="*/ 116 w 232"/>
              <a:gd name="T9" fmla="*/ 88 h 239"/>
              <a:gd name="T10" fmla="*/ 49 w 232"/>
              <a:gd name="T11" fmla="*/ 197 h 239"/>
              <a:gd name="T12" fmla="*/ 44 w 232"/>
              <a:gd name="T13" fmla="*/ 191 h 239"/>
              <a:gd name="T14" fmla="*/ 14 w 232"/>
              <a:gd name="T15" fmla="*/ 119 h 239"/>
              <a:gd name="T16" fmla="*/ 93 w 232"/>
              <a:gd name="T17" fmla="*/ 20 h 239"/>
              <a:gd name="T18" fmla="*/ 90 w 232"/>
              <a:gd name="T19" fmla="*/ 7 h 239"/>
              <a:gd name="T20" fmla="*/ 0 w 232"/>
              <a:gd name="T21" fmla="*/ 119 h 239"/>
              <a:gd name="T22" fmla="*/ 34 w 232"/>
              <a:gd name="T23" fmla="*/ 201 h 239"/>
              <a:gd name="T24" fmla="*/ 44 w 232"/>
              <a:gd name="T25" fmla="*/ 210 h 239"/>
              <a:gd name="T26" fmla="*/ 34 w 232"/>
              <a:gd name="T27" fmla="*/ 239 h 239"/>
              <a:gd name="T28" fmla="*/ 116 w 232"/>
              <a:gd name="T29" fmla="*/ 228 h 239"/>
              <a:gd name="T30" fmla="*/ 60 w 232"/>
              <a:gd name="T31" fmla="*/ 167 h 239"/>
              <a:gd name="T32" fmla="*/ 49 w 232"/>
              <a:gd name="T33" fmla="*/ 197 h 239"/>
              <a:gd name="T34" fmla="*/ 188 w 232"/>
              <a:gd name="T35" fmla="*/ 29 h 239"/>
              <a:gd name="T36" fmla="*/ 198 w 232"/>
              <a:gd name="T37" fmla="*/ 0 h 239"/>
              <a:gd name="T38" fmla="*/ 116 w 232"/>
              <a:gd name="T39" fmla="*/ 10 h 239"/>
              <a:gd name="T40" fmla="*/ 172 w 232"/>
              <a:gd name="T41" fmla="*/ 72 h 239"/>
              <a:gd name="T42" fmla="*/ 183 w 232"/>
              <a:gd name="T43" fmla="*/ 42 h 239"/>
              <a:gd name="T44" fmla="*/ 218 w 232"/>
              <a:gd name="T45" fmla="*/ 119 h 239"/>
              <a:gd name="T46" fmla="*/ 188 w 232"/>
              <a:gd name="T47" fmla="*/ 191 h 239"/>
              <a:gd name="T48" fmla="*/ 139 w 232"/>
              <a:gd name="T49" fmla="*/ 219 h 239"/>
              <a:gd name="T50" fmla="*/ 142 w 232"/>
              <a:gd name="T51" fmla="*/ 232 h 239"/>
              <a:gd name="T52" fmla="*/ 198 w 232"/>
              <a:gd name="T53" fmla="*/ 201 h 239"/>
              <a:gd name="T54" fmla="*/ 232 w 232"/>
              <a:gd name="T55" fmla="*/ 119 h 239"/>
              <a:gd name="T56" fmla="*/ 188 w 232"/>
              <a:gd name="T57" fmla="*/ 29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32" h="239">
                <a:moveTo>
                  <a:pt x="116" y="88"/>
                </a:moveTo>
                <a:cubicBezTo>
                  <a:pt x="98" y="88"/>
                  <a:pt x="84" y="102"/>
                  <a:pt x="84" y="119"/>
                </a:cubicBezTo>
                <a:cubicBezTo>
                  <a:pt x="84" y="137"/>
                  <a:pt x="98" y="151"/>
                  <a:pt x="116" y="151"/>
                </a:cubicBezTo>
                <a:cubicBezTo>
                  <a:pt x="134" y="151"/>
                  <a:pt x="148" y="137"/>
                  <a:pt x="148" y="119"/>
                </a:cubicBezTo>
                <a:cubicBezTo>
                  <a:pt x="148" y="102"/>
                  <a:pt x="134" y="88"/>
                  <a:pt x="116" y="88"/>
                </a:cubicBezTo>
                <a:close/>
                <a:moveTo>
                  <a:pt x="49" y="197"/>
                </a:moveTo>
                <a:cubicBezTo>
                  <a:pt x="47" y="195"/>
                  <a:pt x="46" y="193"/>
                  <a:pt x="44" y="191"/>
                </a:cubicBezTo>
                <a:cubicBezTo>
                  <a:pt x="25" y="172"/>
                  <a:pt x="14" y="147"/>
                  <a:pt x="14" y="119"/>
                </a:cubicBezTo>
                <a:cubicBezTo>
                  <a:pt x="14" y="71"/>
                  <a:pt x="48" y="30"/>
                  <a:pt x="93" y="20"/>
                </a:cubicBezTo>
                <a:cubicBezTo>
                  <a:pt x="90" y="7"/>
                  <a:pt x="90" y="7"/>
                  <a:pt x="90" y="7"/>
                </a:cubicBezTo>
                <a:cubicBezTo>
                  <a:pt x="39" y="19"/>
                  <a:pt x="0" y="65"/>
                  <a:pt x="0" y="119"/>
                </a:cubicBezTo>
                <a:cubicBezTo>
                  <a:pt x="0" y="150"/>
                  <a:pt x="12" y="179"/>
                  <a:pt x="34" y="201"/>
                </a:cubicBezTo>
                <a:cubicBezTo>
                  <a:pt x="37" y="204"/>
                  <a:pt x="41" y="207"/>
                  <a:pt x="44" y="210"/>
                </a:cubicBezTo>
                <a:cubicBezTo>
                  <a:pt x="34" y="239"/>
                  <a:pt x="34" y="239"/>
                  <a:pt x="34" y="239"/>
                </a:cubicBezTo>
                <a:cubicBezTo>
                  <a:pt x="116" y="228"/>
                  <a:pt x="116" y="228"/>
                  <a:pt x="116" y="228"/>
                </a:cubicBezTo>
                <a:cubicBezTo>
                  <a:pt x="60" y="167"/>
                  <a:pt x="60" y="167"/>
                  <a:pt x="60" y="167"/>
                </a:cubicBezTo>
                <a:lnTo>
                  <a:pt x="49" y="197"/>
                </a:lnTo>
                <a:close/>
                <a:moveTo>
                  <a:pt x="188" y="29"/>
                </a:moveTo>
                <a:cubicBezTo>
                  <a:pt x="198" y="0"/>
                  <a:pt x="198" y="0"/>
                  <a:pt x="198" y="0"/>
                </a:cubicBezTo>
                <a:cubicBezTo>
                  <a:pt x="116" y="10"/>
                  <a:pt x="116" y="10"/>
                  <a:pt x="116" y="10"/>
                </a:cubicBezTo>
                <a:cubicBezTo>
                  <a:pt x="172" y="72"/>
                  <a:pt x="172" y="72"/>
                  <a:pt x="172" y="72"/>
                </a:cubicBezTo>
                <a:cubicBezTo>
                  <a:pt x="183" y="42"/>
                  <a:pt x="183" y="42"/>
                  <a:pt x="183" y="42"/>
                </a:cubicBezTo>
                <a:cubicBezTo>
                  <a:pt x="204" y="61"/>
                  <a:pt x="218" y="89"/>
                  <a:pt x="218" y="119"/>
                </a:cubicBezTo>
                <a:cubicBezTo>
                  <a:pt x="218" y="147"/>
                  <a:pt x="207" y="172"/>
                  <a:pt x="188" y="191"/>
                </a:cubicBezTo>
                <a:cubicBezTo>
                  <a:pt x="174" y="205"/>
                  <a:pt x="157" y="214"/>
                  <a:pt x="139" y="219"/>
                </a:cubicBezTo>
                <a:cubicBezTo>
                  <a:pt x="142" y="232"/>
                  <a:pt x="142" y="232"/>
                  <a:pt x="142" y="232"/>
                </a:cubicBezTo>
                <a:cubicBezTo>
                  <a:pt x="163" y="227"/>
                  <a:pt x="182" y="217"/>
                  <a:pt x="198" y="201"/>
                </a:cubicBezTo>
                <a:cubicBezTo>
                  <a:pt x="220" y="179"/>
                  <a:pt x="232" y="150"/>
                  <a:pt x="232" y="119"/>
                </a:cubicBezTo>
                <a:cubicBezTo>
                  <a:pt x="232" y="83"/>
                  <a:pt x="214" y="50"/>
                  <a:pt x="188" y="29"/>
                </a:cubicBezTo>
                <a:close/>
              </a:path>
            </a:pathLst>
          </a:custGeom>
          <a:solidFill>
            <a:srgbClr val="01ACBE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84" name="Group 17"/>
          <p:cNvGrpSpPr>
            <a:grpSpLocks noChangeAspect="1"/>
          </p:cNvGrpSpPr>
          <p:nvPr/>
        </p:nvGrpSpPr>
        <p:grpSpPr bwMode="auto">
          <a:xfrm>
            <a:off x="7495152" y="4201528"/>
            <a:ext cx="269485" cy="289276"/>
            <a:chOff x="231" y="1205"/>
            <a:chExt cx="640" cy="687"/>
          </a:xfrm>
          <a:solidFill>
            <a:srgbClr val="00AF92"/>
          </a:solidFill>
          <a:effectLst/>
        </p:grpSpPr>
        <p:sp>
          <p:nvSpPr>
            <p:cNvPr id="85" name="Freeform 18"/>
            <p:cNvSpPr>
              <a:spLocks/>
            </p:cNvSpPr>
            <p:nvPr/>
          </p:nvSpPr>
          <p:spPr bwMode="auto">
            <a:xfrm>
              <a:off x="231" y="1205"/>
              <a:ext cx="499" cy="687"/>
            </a:xfrm>
            <a:custGeom>
              <a:avLst/>
              <a:gdLst>
                <a:gd name="T0" fmla="*/ 442 w 499"/>
                <a:gd name="T1" fmla="*/ 629 h 687"/>
                <a:gd name="T2" fmla="*/ 57 w 499"/>
                <a:gd name="T3" fmla="*/ 629 h 687"/>
                <a:gd name="T4" fmla="*/ 57 w 499"/>
                <a:gd name="T5" fmla="*/ 200 h 687"/>
                <a:gd name="T6" fmla="*/ 200 w 499"/>
                <a:gd name="T7" fmla="*/ 200 h 687"/>
                <a:gd name="T8" fmla="*/ 200 w 499"/>
                <a:gd name="T9" fmla="*/ 57 h 687"/>
                <a:gd name="T10" fmla="*/ 442 w 499"/>
                <a:gd name="T11" fmla="*/ 57 h 687"/>
                <a:gd name="T12" fmla="*/ 442 w 499"/>
                <a:gd name="T13" fmla="*/ 116 h 687"/>
                <a:gd name="T14" fmla="*/ 494 w 499"/>
                <a:gd name="T15" fmla="*/ 64 h 687"/>
                <a:gd name="T16" fmla="*/ 499 w 499"/>
                <a:gd name="T17" fmla="*/ 59 h 687"/>
                <a:gd name="T18" fmla="*/ 499 w 499"/>
                <a:gd name="T19" fmla="*/ 0 h 687"/>
                <a:gd name="T20" fmla="*/ 143 w 499"/>
                <a:gd name="T21" fmla="*/ 0 h 687"/>
                <a:gd name="T22" fmla="*/ 143 w 499"/>
                <a:gd name="T23" fmla="*/ 0 h 687"/>
                <a:gd name="T24" fmla="*/ 0 w 499"/>
                <a:gd name="T25" fmla="*/ 143 h 687"/>
                <a:gd name="T26" fmla="*/ 0 w 499"/>
                <a:gd name="T27" fmla="*/ 687 h 687"/>
                <a:gd name="T28" fmla="*/ 499 w 499"/>
                <a:gd name="T29" fmla="*/ 687 h 687"/>
                <a:gd name="T30" fmla="*/ 499 w 499"/>
                <a:gd name="T31" fmla="*/ 429 h 687"/>
                <a:gd name="T32" fmla="*/ 442 w 499"/>
                <a:gd name="T33" fmla="*/ 486 h 687"/>
                <a:gd name="T34" fmla="*/ 442 w 499"/>
                <a:gd name="T35" fmla="*/ 629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9" h="687">
                  <a:moveTo>
                    <a:pt x="442" y="629"/>
                  </a:moveTo>
                  <a:lnTo>
                    <a:pt x="57" y="629"/>
                  </a:lnTo>
                  <a:lnTo>
                    <a:pt x="57" y="200"/>
                  </a:lnTo>
                  <a:lnTo>
                    <a:pt x="200" y="200"/>
                  </a:lnTo>
                  <a:lnTo>
                    <a:pt x="200" y="57"/>
                  </a:lnTo>
                  <a:lnTo>
                    <a:pt x="442" y="57"/>
                  </a:lnTo>
                  <a:lnTo>
                    <a:pt x="442" y="116"/>
                  </a:lnTo>
                  <a:lnTo>
                    <a:pt x="494" y="64"/>
                  </a:lnTo>
                  <a:lnTo>
                    <a:pt x="499" y="59"/>
                  </a:lnTo>
                  <a:lnTo>
                    <a:pt x="499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0" y="143"/>
                  </a:lnTo>
                  <a:lnTo>
                    <a:pt x="0" y="687"/>
                  </a:lnTo>
                  <a:lnTo>
                    <a:pt x="499" y="687"/>
                  </a:lnTo>
                  <a:lnTo>
                    <a:pt x="499" y="429"/>
                  </a:lnTo>
                  <a:lnTo>
                    <a:pt x="442" y="486"/>
                  </a:lnTo>
                  <a:lnTo>
                    <a:pt x="442" y="6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Freeform 19"/>
            <p:cNvSpPr>
              <a:spLocks noEditPoints="1"/>
            </p:cNvSpPr>
            <p:nvPr/>
          </p:nvSpPr>
          <p:spPr bwMode="auto">
            <a:xfrm>
              <a:off x="436" y="1310"/>
              <a:ext cx="435" cy="431"/>
            </a:xfrm>
            <a:custGeom>
              <a:avLst/>
              <a:gdLst>
                <a:gd name="T0" fmla="*/ 50 w 435"/>
                <a:gd name="T1" fmla="*/ 279 h 431"/>
                <a:gd name="T2" fmla="*/ 50 w 435"/>
                <a:gd name="T3" fmla="*/ 279 h 431"/>
                <a:gd name="T4" fmla="*/ 50 w 435"/>
                <a:gd name="T5" fmla="*/ 279 h 431"/>
                <a:gd name="T6" fmla="*/ 50 w 435"/>
                <a:gd name="T7" fmla="*/ 279 h 431"/>
                <a:gd name="T8" fmla="*/ 0 w 435"/>
                <a:gd name="T9" fmla="*/ 431 h 431"/>
                <a:gd name="T10" fmla="*/ 155 w 435"/>
                <a:gd name="T11" fmla="*/ 381 h 431"/>
                <a:gd name="T12" fmla="*/ 155 w 435"/>
                <a:gd name="T13" fmla="*/ 381 h 431"/>
                <a:gd name="T14" fmla="*/ 155 w 435"/>
                <a:gd name="T15" fmla="*/ 381 h 431"/>
                <a:gd name="T16" fmla="*/ 155 w 435"/>
                <a:gd name="T17" fmla="*/ 381 h 431"/>
                <a:gd name="T18" fmla="*/ 435 w 435"/>
                <a:gd name="T19" fmla="*/ 102 h 431"/>
                <a:gd name="T20" fmla="*/ 330 w 435"/>
                <a:gd name="T21" fmla="*/ 0 h 431"/>
                <a:gd name="T22" fmla="*/ 50 w 435"/>
                <a:gd name="T23" fmla="*/ 279 h 431"/>
                <a:gd name="T24" fmla="*/ 50 w 435"/>
                <a:gd name="T25" fmla="*/ 279 h 431"/>
                <a:gd name="T26" fmla="*/ 141 w 435"/>
                <a:gd name="T27" fmla="*/ 360 h 431"/>
                <a:gd name="T28" fmla="*/ 38 w 435"/>
                <a:gd name="T29" fmla="*/ 396 h 431"/>
                <a:gd name="T30" fmla="*/ 72 w 435"/>
                <a:gd name="T31" fmla="*/ 291 h 431"/>
                <a:gd name="T32" fmla="*/ 141 w 435"/>
                <a:gd name="T33" fmla="*/ 360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5" h="431">
                  <a:moveTo>
                    <a:pt x="50" y="279"/>
                  </a:moveTo>
                  <a:lnTo>
                    <a:pt x="50" y="279"/>
                  </a:lnTo>
                  <a:lnTo>
                    <a:pt x="50" y="279"/>
                  </a:lnTo>
                  <a:lnTo>
                    <a:pt x="50" y="279"/>
                  </a:lnTo>
                  <a:lnTo>
                    <a:pt x="0" y="431"/>
                  </a:lnTo>
                  <a:lnTo>
                    <a:pt x="155" y="381"/>
                  </a:lnTo>
                  <a:lnTo>
                    <a:pt x="155" y="381"/>
                  </a:lnTo>
                  <a:lnTo>
                    <a:pt x="155" y="381"/>
                  </a:lnTo>
                  <a:lnTo>
                    <a:pt x="155" y="381"/>
                  </a:lnTo>
                  <a:lnTo>
                    <a:pt x="435" y="102"/>
                  </a:lnTo>
                  <a:lnTo>
                    <a:pt x="330" y="0"/>
                  </a:lnTo>
                  <a:lnTo>
                    <a:pt x="50" y="279"/>
                  </a:lnTo>
                  <a:lnTo>
                    <a:pt x="50" y="279"/>
                  </a:lnTo>
                  <a:close/>
                  <a:moveTo>
                    <a:pt x="141" y="360"/>
                  </a:moveTo>
                  <a:lnTo>
                    <a:pt x="38" y="396"/>
                  </a:lnTo>
                  <a:lnTo>
                    <a:pt x="72" y="291"/>
                  </a:lnTo>
                  <a:lnTo>
                    <a:pt x="141" y="3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5953535" y="1573014"/>
            <a:ext cx="328736" cy="370991"/>
            <a:chOff x="10815638" y="1174750"/>
            <a:chExt cx="728663" cy="822325"/>
          </a:xfrm>
          <a:solidFill>
            <a:srgbClr val="FFB850"/>
          </a:solidFill>
        </p:grpSpPr>
        <p:sp>
          <p:nvSpPr>
            <p:cNvPr id="88" name="Freeform 33"/>
            <p:cNvSpPr>
              <a:spLocks noEditPoints="1"/>
            </p:cNvSpPr>
            <p:nvPr/>
          </p:nvSpPr>
          <p:spPr bwMode="auto">
            <a:xfrm>
              <a:off x="10815638" y="1174750"/>
              <a:ext cx="728663" cy="822325"/>
            </a:xfrm>
            <a:custGeom>
              <a:avLst/>
              <a:gdLst>
                <a:gd name="T0" fmla="*/ 103 w 194"/>
                <a:gd name="T1" fmla="*/ 26 h 219"/>
                <a:gd name="T2" fmla="*/ 103 w 194"/>
                <a:gd name="T3" fmla="*/ 18 h 219"/>
                <a:gd name="T4" fmla="*/ 120 w 194"/>
                <a:gd name="T5" fmla="*/ 18 h 219"/>
                <a:gd name="T6" fmla="*/ 120 w 194"/>
                <a:gd name="T7" fmla="*/ 0 h 219"/>
                <a:gd name="T8" fmla="*/ 74 w 194"/>
                <a:gd name="T9" fmla="*/ 0 h 219"/>
                <a:gd name="T10" fmla="*/ 74 w 194"/>
                <a:gd name="T11" fmla="*/ 18 h 219"/>
                <a:gd name="T12" fmla="*/ 91 w 194"/>
                <a:gd name="T13" fmla="*/ 18 h 219"/>
                <a:gd name="T14" fmla="*/ 91 w 194"/>
                <a:gd name="T15" fmla="*/ 26 h 219"/>
                <a:gd name="T16" fmla="*/ 0 w 194"/>
                <a:gd name="T17" fmla="*/ 122 h 219"/>
                <a:gd name="T18" fmla="*/ 97 w 194"/>
                <a:gd name="T19" fmla="*/ 219 h 219"/>
                <a:gd name="T20" fmla="*/ 194 w 194"/>
                <a:gd name="T21" fmla="*/ 122 h 219"/>
                <a:gd name="T22" fmla="*/ 103 w 194"/>
                <a:gd name="T23" fmla="*/ 26 h 219"/>
                <a:gd name="T24" fmla="*/ 158 w 194"/>
                <a:gd name="T25" fmla="*/ 180 h 219"/>
                <a:gd name="T26" fmla="*/ 145 w 194"/>
                <a:gd name="T27" fmla="*/ 167 h 219"/>
                <a:gd name="T28" fmla="*/ 142 w 194"/>
                <a:gd name="T29" fmla="*/ 171 h 219"/>
                <a:gd name="T30" fmla="*/ 154 w 194"/>
                <a:gd name="T31" fmla="*/ 183 h 219"/>
                <a:gd name="T32" fmla="*/ 100 w 194"/>
                <a:gd name="T33" fmla="*/ 206 h 219"/>
                <a:gd name="T34" fmla="*/ 100 w 194"/>
                <a:gd name="T35" fmla="*/ 188 h 219"/>
                <a:gd name="T36" fmla="*/ 95 w 194"/>
                <a:gd name="T37" fmla="*/ 188 h 219"/>
                <a:gd name="T38" fmla="*/ 95 w 194"/>
                <a:gd name="T39" fmla="*/ 206 h 219"/>
                <a:gd name="T40" fmla="*/ 40 w 194"/>
                <a:gd name="T41" fmla="*/ 183 h 219"/>
                <a:gd name="T42" fmla="*/ 52 w 194"/>
                <a:gd name="T43" fmla="*/ 171 h 219"/>
                <a:gd name="T44" fmla="*/ 49 w 194"/>
                <a:gd name="T45" fmla="*/ 167 h 219"/>
                <a:gd name="T46" fmla="*/ 36 w 194"/>
                <a:gd name="T47" fmla="*/ 180 h 219"/>
                <a:gd name="T48" fmla="*/ 14 w 194"/>
                <a:gd name="T49" fmla="*/ 125 h 219"/>
                <a:gd name="T50" fmla="*/ 31 w 194"/>
                <a:gd name="T51" fmla="*/ 125 h 219"/>
                <a:gd name="T52" fmla="*/ 31 w 194"/>
                <a:gd name="T53" fmla="*/ 120 h 219"/>
                <a:gd name="T54" fmla="*/ 14 w 194"/>
                <a:gd name="T55" fmla="*/ 120 h 219"/>
                <a:gd name="T56" fmla="*/ 36 w 194"/>
                <a:gd name="T57" fmla="*/ 65 h 219"/>
                <a:gd name="T58" fmla="*/ 49 w 194"/>
                <a:gd name="T59" fmla="*/ 78 h 219"/>
                <a:gd name="T60" fmla="*/ 52 w 194"/>
                <a:gd name="T61" fmla="*/ 74 h 219"/>
                <a:gd name="T62" fmla="*/ 40 w 194"/>
                <a:gd name="T63" fmla="*/ 62 h 219"/>
                <a:gd name="T64" fmla="*/ 95 w 194"/>
                <a:gd name="T65" fmla="*/ 39 h 219"/>
                <a:gd name="T66" fmla="*/ 95 w 194"/>
                <a:gd name="T67" fmla="*/ 56 h 219"/>
                <a:gd name="T68" fmla="*/ 100 w 194"/>
                <a:gd name="T69" fmla="*/ 56 h 219"/>
                <a:gd name="T70" fmla="*/ 100 w 194"/>
                <a:gd name="T71" fmla="*/ 39 h 219"/>
                <a:gd name="T72" fmla="*/ 154 w 194"/>
                <a:gd name="T73" fmla="*/ 62 h 219"/>
                <a:gd name="T74" fmla="*/ 142 w 194"/>
                <a:gd name="T75" fmla="*/ 74 h 219"/>
                <a:gd name="T76" fmla="*/ 145 w 194"/>
                <a:gd name="T77" fmla="*/ 78 h 219"/>
                <a:gd name="T78" fmla="*/ 158 w 194"/>
                <a:gd name="T79" fmla="*/ 65 h 219"/>
                <a:gd name="T80" fmla="*/ 180 w 194"/>
                <a:gd name="T81" fmla="*/ 120 h 219"/>
                <a:gd name="T82" fmla="*/ 163 w 194"/>
                <a:gd name="T83" fmla="*/ 120 h 219"/>
                <a:gd name="T84" fmla="*/ 163 w 194"/>
                <a:gd name="T85" fmla="*/ 125 h 219"/>
                <a:gd name="T86" fmla="*/ 180 w 194"/>
                <a:gd name="T87" fmla="*/ 125 h 219"/>
                <a:gd name="T88" fmla="*/ 158 w 194"/>
                <a:gd name="T89" fmla="*/ 18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4" h="219">
                  <a:moveTo>
                    <a:pt x="103" y="26"/>
                  </a:moveTo>
                  <a:cubicBezTo>
                    <a:pt x="103" y="18"/>
                    <a:pt x="103" y="18"/>
                    <a:pt x="103" y="18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18"/>
                    <a:pt x="74" y="18"/>
                    <a:pt x="74" y="18"/>
                  </a:cubicBezTo>
                  <a:cubicBezTo>
                    <a:pt x="91" y="18"/>
                    <a:pt x="91" y="18"/>
                    <a:pt x="91" y="18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41" y="29"/>
                    <a:pt x="0" y="71"/>
                    <a:pt x="0" y="122"/>
                  </a:cubicBezTo>
                  <a:cubicBezTo>
                    <a:pt x="0" y="176"/>
                    <a:pt x="44" y="219"/>
                    <a:pt x="97" y="219"/>
                  </a:cubicBezTo>
                  <a:cubicBezTo>
                    <a:pt x="150" y="219"/>
                    <a:pt x="194" y="176"/>
                    <a:pt x="194" y="122"/>
                  </a:cubicBezTo>
                  <a:cubicBezTo>
                    <a:pt x="194" y="71"/>
                    <a:pt x="154" y="29"/>
                    <a:pt x="103" y="26"/>
                  </a:cubicBezTo>
                  <a:close/>
                  <a:moveTo>
                    <a:pt x="158" y="180"/>
                  </a:moveTo>
                  <a:cubicBezTo>
                    <a:pt x="145" y="167"/>
                    <a:pt x="145" y="167"/>
                    <a:pt x="145" y="167"/>
                  </a:cubicBezTo>
                  <a:cubicBezTo>
                    <a:pt x="142" y="171"/>
                    <a:pt x="142" y="171"/>
                    <a:pt x="142" y="171"/>
                  </a:cubicBezTo>
                  <a:cubicBezTo>
                    <a:pt x="154" y="183"/>
                    <a:pt x="154" y="183"/>
                    <a:pt x="154" y="183"/>
                  </a:cubicBezTo>
                  <a:cubicBezTo>
                    <a:pt x="140" y="197"/>
                    <a:pt x="121" y="205"/>
                    <a:pt x="100" y="206"/>
                  </a:cubicBezTo>
                  <a:cubicBezTo>
                    <a:pt x="100" y="188"/>
                    <a:pt x="100" y="188"/>
                    <a:pt x="100" y="188"/>
                  </a:cubicBezTo>
                  <a:cubicBezTo>
                    <a:pt x="95" y="188"/>
                    <a:pt x="95" y="188"/>
                    <a:pt x="95" y="188"/>
                  </a:cubicBezTo>
                  <a:cubicBezTo>
                    <a:pt x="95" y="206"/>
                    <a:pt x="95" y="206"/>
                    <a:pt x="95" y="206"/>
                  </a:cubicBezTo>
                  <a:cubicBezTo>
                    <a:pt x="73" y="205"/>
                    <a:pt x="54" y="197"/>
                    <a:pt x="40" y="183"/>
                  </a:cubicBezTo>
                  <a:cubicBezTo>
                    <a:pt x="52" y="171"/>
                    <a:pt x="52" y="171"/>
                    <a:pt x="52" y="171"/>
                  </a:cubicBezTo>
                  <a:cubicBezTo>
                    <a:pt x="49" y="167"/>
                    <a:pt x="49" y="167"/>
                    <a:pt x="49" y="167"/>
                  </a:cubicBezTo>
                  <a:cubicBezTo>
                    <a:pt x="36" y="180"/>
                    <a:pt x="36" y="180"/>
                    <a:pt x="36" y="180"/>
                  </a:cubicBezTo>
                  <a:cubicBezTo>
                    <a:pt x="23" y="165"/>
                    <a:pt x="14" y="146"/>
                    <a:pt x="14" y="125"/>
                  </a:cubicBezTo>
                  <a:cubicBezTo>
                    <a:pt x="31" y="125"/>
                    <a:pt x="31" y="125"/>
                    <a:pt x="31" y="125"/>
                  </a:cubicBezTo>
                  <a:cubicBezTo>
                    <a:pt x="31" y="120"/>
                    <a:pt x="31" y="120"/>
                    <a:pt x="31" y="120"/>
                  </a:cubicBezTo>
                  <a:cubicBezTo>
                    <a:pt x="14" y="120"/>
                    <a:pt x="14" y="120"/>
                    <a:pt x="14" y="120"/>
                  </a:cubicBezTo>
                  <a:cubicBezTo>
                    <a:pt x="14" y="99"/>
                    <a:pt x="23" y="80"/>
                    <a:pt x="36" y="65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52" y="74"/>
                    <a:pt x="52" y="74"/>
                    <a:pt x="52" y="74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54" y="48"/>
                    <a:pt x="73" y="40"/>
                    <a:pt x="95" y="39"/>
                  </a:cubicBezTo>
                  <a:cubicBezTo>
                    <a:pt x="95" y="56"/>
                    <a:pt x="95" y="56"/>
                    <a:pt x="95" y="56"/>
                  </a:cubicBezTo>
                  <a:cubicBezTo>
                    <a:pt x="100" y="56"/>
                    <a:pt x="100" y="56"/>
                    <a:pt x="100" y="56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21" y="40"/>
                    <a:pt x="140" y="48"/>
                    <a:pt x="154" y="62"/>
                  </a:cubicBezTo>
                  <a:cubicBezTo>
                    <a:pt x="142" y="74"/>
                    <a:pt x="142" y="74"/>
                    <a:pt x="142" y="74"/>
                  </a:cubicBezTo>
                  <a:cubicBezTo>
                    <a:pt x="145" y="78"/>
                    <a:pt x="145" y="78"/>
                    <a:pt x="145" y="78"/>
                  </a:cubicBezTo>
                  <a:cubicBezTo>
                    <a:pt x="158" y="65"/>
                    <a:pt x="158" y="65"/>
                    <a:pt x="158" y="65"/>
                  </a:cubicBezTo>
                  <a:cubicBezTo>
                    <a:pt x="171" y="80"/>
                    <a:pt x="180" y="99"/>
                    <a:pt x="180" y="120"/>
                  </a:cubicBezTo>
                  <a:cubicBezTo>
                    <a:pt x="163" y="120"/>
                    <a:pt x="163" y="120"/>
                    <a:pt x="163" y="120"/>
                  </a:cubicBezTo>
                  <a:cubicBezTo>
                    <a:pt x="163" y="125"/>
                    <a:pt x="163" y="125"/>
                    <a:pt x="163" y="125"/>
                  </a:cubicBezTo>
                  <a:cubicBezTo>
                    <a:pt x="180" y="125"/>
                    <a:pt x="180" y="125"/>
                    <a:pt x="180" y="125"/>
                  </a:cubicBezTo>
                  <a:cubicBezTo>
                    <a:pt x="180" y="146"/>
                    <a:pt x="171" y="165"/>
                    <a:pt x="158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Freeform 34"/>
            <p:cNvSpPr>
              <a:spLocks/>
            </p:cNvSpPr>
            <p:nvPr/>
          </p:nvSpPr>
          <p:spPr bwMode="auto">
            <a:xfrm>
              <a:off x="11153775" y="1404937"/>
              <a:ext cx="160338" cy="273050"/>
            </a:xfrm>
            <a:custGeom>
              <a:avLst/>
              <a:gdLst>
                <a:gd name="T0" fmla="*/ 101 w 101"/>
                <a:gd name="T1" fmla="*/ 66 h 172"/>
                <a:gd name="T2" fmla="*/ 94 w 101"/>
                <a:gd name="T3" fmla="*/ 59 h 172"/>
                <a:gd name="T4" fmla="*/ 21 w 101"/>
                <a:gd name="T5" fmla="*/ 132 h 172"/>
                <a:gd name="T6" fmla="*/ 21 w 101"/>
                <a:gd name="T7" fmla="*/ 0 h 172"/>
                <a:gd name="T8" fmla="*/ 11 w 101"/>
                <a:gd name="T9" fmla="*/ 0 h 172"/>
                <a:gd name="T10" fmla="*/ 11 w 101"/>
                <a:gd name="T11" fmla="*/ 141 h 172"/>
                <a:gd name="T12" fmla="*/ 0 w 101"/>
                <a:gd name="T13" fmla="*/ 153 h 172"/>
                <a:gd name="T14" fmla="*/ 7 w 101"/>
                <a:gd name="T15" fmla="*/ 163 h 172"/>
                <a:gd name="T16" fmla="*/ 11 w 101"/>
                <a:gd name="T17" fmla="*/ 158 h 172"/>
                <a:gd name="T18" fmla="*/ 11 w 101"/>
                <a:gd name="T19" fmla="*/ 172 h 172"/>
                <a:gd name="T20" fmla="*/ 21 w 101"/>
                <a:gd name="T21" fmla="*/ 172 h 172"/>
                <a:gd name="T22" fmla="*/ 21 w 101"/>
                <a:gd name="T23" fmla="*/ 146 h 172"/>
                <a:gd name="T24" fmla="*/ 101 w 101"/>
                <a:gd name="T25" fmla="*/ 66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1" h="172">
                  <a:moveTo>
                    <a:pt x="101" y="66"/>
                  </a:moveTo>
                  <a:lnTo>
                    <a:pt x="94" y="59"/>
                  </a:lnTo>
                  <a:lnTo>
                    <a:pt x="21" y="132"/>
                  </a:lnTo>
                  <a:lnTo>
                    <a:pt x="21" y="0"/>
                  </a:lnTo>
                  <a:lnTo>
                    <a:pt x="11" y="0"/>
                  </a:lnTo>
                  <a:lnTo>
                    <a:pt x="11" y="141"/>
                  </a:lnTo>
                  <a:lnTo>
                    <a:pt x="0" y="153"/>
                  </a:lnTo>
                  <a:lnTo>
                    <a:pt x="7" y="163"/>
                  </a:lnTo>
                  <a:lnTo>
                    <a:pt x="11" y="158"/>
                  </a:lnTo>
                  <a:lnTo>
                    <a:pt x="11" y="172"/>
                  </a:lnTo>
                  <a:lnTo>
                    <a:pt x="21" y="172"/>
                  </a:lnTo>
                  <a:lnTo>
                    <a:pt x="21" y="146"/>
                  </a:lnTo>
                  <a:lnTo>
                    <a:pt x="101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5108606" y="616050"/>
            <a:ext cx="2057046" cy="916028"/>
            <a:chOff x="3758340" y="3768786"/>
            <a:chExt cx="2057046" cy="916028"/>
          </a:xfrm>
        </p:grpSpPr>
        <p:sp>
          <p:nvSpPr>
            <p:cNvPr id="91" name="文本框 90"/>
            <p:cNvSpPr txBox="1"/>
            <p:nvPr/>
          </p:nvSpPr>
          <p:spPr>
            <a:xfrm>
              <a:off x="4093371" y="3849925"/>
              <a:ext cx="149384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rgbClr val="FFB850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92" name="文本框 91"/>
            <p:cNvSpPr txBox="1"/>
            <p:nvPr/>
          </p:nvSpPr>
          <p:spPr>
            <a:xfrm>
              <a:off x="3762897" y="4107733"/>
              <a:ext cx="2052489" cy="577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05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05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  <p:sp>
          <p:nvSpPr>
            <p:cNvPr id="95" name="文本框 94"/>
            <p:cNvSpPr txBox="1"/>
            <p:nvPr/>
          </p:nvSpPr>
          <p:spPr>
            <a:xfrm>
              <a:off x="3758340" y="3768786"/>
              <a:ext cx="5015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FFB850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2400" dirty="0">
                <a:solidFill>
                  <a:srgbClr val="FFB850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2063218" y="2210853"/>
            <a:ext cx="2070965" cy="916028"/>
            <a:chOff x="3758340" y="3768786"/>
            <a:chExt cx="2070965" cy="916028"/>
          </a:xfrm>
        </p:grpSpPr>
        <p:sp>
          <p:nvSpPr>
            <p:cNvPr id="97" name="文本框 96"/>
            <p:cNvSpPr txBox="1"/>
            <p:nvPr/>
          </p:nvSpPr>
          <p:spPr>
            <a:xfrm>
              <a:off x="4093371" y="3849925"/>
              <a:ext cx="149384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rgbClr val="E8707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98" name="文本框 97"/>
            <p:cNvSpPr txBox="1"/>
            <p:nvPr/>
          </p:nvSpPr>
          <p:spPr>
            <a:xfrm>
              <a:off x="3762897" y="4107733"/>
              <a:ext cx="2066408" cy="577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05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05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  <p:sp>
          <p:nvSpPr>
            <p:cNvPr id="99" name="文本框 98"/>
            <p:cNvSpPr txBox="1"/>
            <p:nvPr/>
          </p:nvSpPr>
          <p:spPr>
            <a:xfrm>
              <a:off x="3758340" y="3768786"/>
              <a:ext cx="5015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E87071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2400" dirty="0">
                <a:solidFill>
                  <a:srgbClr val="E8707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2044339" y="3959258"/>
            <a:ext cx="2047550" cy="916028"/>
            <a:chOff x="3758339" y="3768786"/>
            <a:chExt cx="2047550" cy="916028"/>
          </a:xfrm>
        </p:grpSpPr>
        <p:sp>
          <p:nvSpPr>
            <p:cNvPr id="101" name="文本框 100"/>
            <p:cNvSpPr txBox="1"/>
            <p:nvPr/>
          </p:nvSpPr>
          <p:spPr>
            <a:xfrm>
              <a:off x="4093371" y="3849925"/>
              <a:ext cx="149384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rgbClr val="01ACB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102" name="文本框 101"/>
            <p:cNvSpPr txBox="1"/>
            <p:nvPr/>
          </p:nvSpPr>
          <p:spPr>
            <a:xfrm>
              <a:off x="3762897" y="4107733"/>
              <a:ext cx="2042992" cy="577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05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05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  <p:sp>
          <p:nvSpPr>
            <p:cNvPr id="103" name="文本框 102"/>
            <p:cNvSpPr txBox="1"/>
            <p:nvPr/>
          </p:nvSpPr>
          <p:spPr>
            <a:xfrm>
              <a:off x="3758339" y="3768786"/>
              <a:ext cx="51105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01ACBE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2400" dirty="0">
                <a:solidFill>
                  <a:srgbClr val="01ACBE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8175446" y="2210853"/>
            <a:ext cx="2067832" cy="916028"/>
            <a:chOff x="3758339" y="3768786"/>
            <a:chExt cx="2067832" cy="916028"/>
          </a:xfrm>
        </p:grpSpPr>
        <p:sp>
          <p:nvSpPr>
            <p:cNvPr id="105" name="文本框 104"/>
            <p:cNvSpPr txBox="1"/>
            <p:nvPr/>
          </p:nvSpPr>
          <p:spPr>
            <a:xfrm>
              <a:off x="4093371" y="3849925"/>
              <a:ext cx="149384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rgbClr val="C65885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106" name="文本框 105"/>
            <p:cNvSpPr txBox="1"/>
            <p:nvPr/>
          </p:nvSpPr>
          <p:spPr>
            <a:xfrm>
              <a:off x="3762897" y="4107733"/>
              <a:ext cx="2063274" cy="577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05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05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  <p:sp>
          <p:nvSpPr>
            <p:cNvPr id="107" name="文本框 106"/>
            <p:cNvSpPr txBox="1"/>
            <p:nvPr/>
          </p:nvSpPr>
          <p:spPr>
            <a:xfrm>
              <a:off x="3758339" y="3768786"/>
              <a:ext cx="55318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C65885"/>
                  </a:solidFill>
                  <a:latin typeface="Impact" panose="020B0806030902050204" pitchFamily="34" charset="0"/>
                </a:rPr>
                <a:t>06</a:t>
              </a:r>
              <a:endParaRPr lang="zh-CN" altLang="en-US" sz="2400" dirty="0">
                <a:solidFill>
                  <a:srgbClr val="C65885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8162388" y="3968943"/>
            <a:ext cx="2090800" cy="916028"/>
            <a:chOff x="3758339" y="3768786"/>
            <a:chExt cx="2090800" cy="916028"/>
          </a:xfrm>
        </p:grpSpPr>
        <p:sp>
          <p:nvSpPr>
            <p:cNvPr id="109" name="文本框 108"/>
            <p:cNvSpPr txBox="1"/>
            <p:nvPr/>
          </p:nvSpPr>
          <p:spPr>
            <a:xfrm>
              <a:off x="4093371" y="3849925"/>
              <a:ext cx="149384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rgbClr val="00AF92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110" name="文本框 109"/>
            <p:cNvSpPr txBox="1"/>
            <p:nvPr/>
          </p:nvSpPr>
          <p:spPr>
            <a:xfrm>
              <a:off x="3762897" y="4107733"/>
              <a:ext cx="2086242" cy="577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05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05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  <p:sp>
          <p:nvSpPr>
            <p:cNvPr id="111" name="文本框 110"/>
            <p:cNvSpPr txBox="1"/>
            <p:nvPr/>
          </p:nvSpPr>
          <p:spPr>
            <a:xfrm>
              <a:off x="3758339" y="3768786"/>
              <a:ext cx="53133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00AF92"/>
                  </a:solidFill>
                  <a:latin typeface="Impact" panose="020B0806030902050204" pitchFamily="34" charset="0"/>
                </a:rPr>
                <a:t>05</a:t>
              </a:r>
              <a:endParaRPr lang="zh-CN" altLang="en-US" sz="2400" dirty="0">
                <a:solidFill>
                  <a:srgbClr val="00AF92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5190233" y="5580145"/>
            <a:ext cx="2037240" cy="916028"/>
            <a:chOff x="3758340" y="3768786"/>
            <a:chExt cx="2037240" cy="916028"/>
          </a:xfrm>
        </p:grpSpPr>
        <p:sp>
          <p:nvSpPr>
            <p:cNvPr id="113" name="文本框 112"/>
            <p:cNvSpPr txBox="1"/>
            <p:nvPr/>
          </p:nvSpPr>
          <p:spPr>
            <a:xfrm>
              <a:off x="4093371" y="3849925"/>
              <a:ext cx="149384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rgbClr val="663A77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114" name="文本框 113"/>
            <p:cNvSpPr txBox="1"/>
            <p:nvPr/>
          </p:nvSpPr>
          <p:spPr>
            <a:xfrm>
              <a:off x="3762897" y="4107733"/>
              <a:ext cx="2032683" cy="577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05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05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  <p:sp>
          <p:nvSpPr>
            <p:cNvPr id="115" name="文本框 114"/>
            <p:cNvSpPr txBox="1"/>
            <p:nvPr/>
          </p:nvSpPr>
          <p:spPr>
            <a:xfrm>
              <a:off x="3758340" y="3768786"/>
              <a:ext cx="5015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663A77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2400" dirty="0">
                <a:solidFill>
                  <a:srgbClr val="663A77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六项循环关系图表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47156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4171619" y="2415828"/>
            <a:ext cx="3816530" cy="3816530"/>
            <a:chOff x="3910012" y="1938337"/>
            <a:chExt cx="4371976" cy="4371976"/>
          </a:xfrm>
        </p:grpSpPr>
        <p:sp>
          <p:nvSpPr>
            <p:cNvPr id="3" name="椭圆 2"/>
            <p:cNvSpPr/>
            <p:nvPr/>
          </p:nvSpPr>
          <p:spPr>
            <a:xfrm>
              <a:off x="4283982" y="2312307"/>
              <a:ext cx="3624036" cy="3624036"/>
            </a:xfrm>
            <a:prstGeom prst="ellipse">
              <a:avLst/>
            </a:prstGeom>
            <a:gradFill>
              <a:gsLst>
                <a:gs pos="100000">
                  <a:schemeClr val="bg1"/>
                </a:gs>
                <a:gs pos="0">
                  <a:srgbClr val="B2B2B2"/>
                </a:gs>
              </a:gsLst>
              <a:lin ang="2700000" scaled="1"/>
            </a:gra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419100" dist="139700" dir="2700000" algn="tl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910012" y="1938337"/>
              <a:ext cx="4371976" cy="4371976"/>
            </a:xfrm>
            <a:custGeom>
              <a:avLst/>
              <a:gdLst>
                <a:gd name="connsiteX0" fmla="*/ 2442936 w 4885872"/>
                <a:gd name="connsiteY0" fmla="*/ 198521 h 4885872"/>
                <a:gd name="connsiteX1" fmla="*/ 198521 w 4885872"/>
                <a:gd name="connsiteY1" fmla="*/ 2442936 h 4885872"/>
                <a:gd name="connsiteX2" fmla="*/ 2442936 w 4885872"/>
                <a:gd name="connsiteY2" fmla="*/ 4687351 h 4885872"/>
                <a:gd name="connsiteX3" fmla="*/ 4687351 w 4885872"/>
                <a:gd name="connsiteY3" fmla="*/ 2442936 h 4885872"/>
                <a:gd name="connsiteX4" fmla="*/ 2442936 w 4885872"/>
                <a:gd name="connsiteY4" fmla="*/ 198521 h 4885872"/>
                <a:gd name="connsiteX5" fmla="*/ 2442936 w 4885872"/>
                <a:gd name="connsiteY5" fmla="*/ 0 h 4885872"/>
                <a:gd name="connsiteX6" fmla="*/ 4885872 w 4885872"/>
                <a:gd name="connsiteY6" fmla="*/ 2442936 h 4885872"/>
                <a:gd name="connsiteX7" fmla="*/ 2442936 w 4885872"/>
                <a:gd name="connsiteY7" fmla="*/ 4885872 h 4885872"/>
                <a:gd name="connsiteX8" fmla="*/ 0 w 4885872"/>
                <a:gd name="connsiteY8" fmla="*/ 2442936 h 4885872"/>
                <a:gd name="connsiteX9" fmla="*/ 2442936 w 4885872"/>
                <a:gd name="connsiteY9" fmla="*/ 0 h 4885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5872" h="4885872">
                  <a:moveTo>
                    <a:pt x="2442936" y="198521"/>
                  </a:moveTo>
                  <a:cubicBezTo>
                    <a:pt x="1203380" y="198521"/>
                    <a:pt x="198521" y="1203380"/>
                    <a:pt x="198521" y="2442936"/>
                  </a:cubicBezTo>
                  <a:cubicBezTo>
                    <a:pt x="198521" y="3682492"/>
                    <a:pt x="1203380" y="4687351"/>
                    <a:pt x="2442936" y="4687351"/>
                  </a:cubicBezTo>
                  <a:cubicBezTo>
                    <a:pt x="3682492" y="4687351"/>
                    <a:pt x="4687351" y="3682492"/>
                    <a:pt x="4687351" y="2442936"/>
                  </a:cubicBezTo>
                  <a:cubicBezTo>
                    <a:pt x="4687351" y="1203380"/>
                    <a:pt x="3682492" y="198521"/>
                    <a:pt x="2442936" y="198521"/>
                  </a:cubicBezTo>
                  <a:close/>
                  <a:moveTo>
                    <a:pt x="2442936" y="0"/>
                  </a:moveTo>
                  <a:cubicBezTo>
                    <a:pt x="3792132" y="0"/>
                    <a:pt x="4885872" y="1093740"/>
                    <a:pt x="4885872" y="2442936"/>
                  </a:cubicBezTo>
                  <a:cubicBezTo>
                    <a:pt x="4885872" y="3792132"/>
                    <a:pt x="3792132" y="4885872"/>
                    <a:pt x="2442936" y="4885872"/>
                  </a:cubicBezTo>
                  <a:cubicBezTo>
                    <a:pt x="1093740" y="4885872"/>
                    <a:pt x="0" y="3792132"/>
                    <a:pt x="0" y="2442936"/>
                  </a:cubicBezTo>
                  <a:cubicBezTo>
                    <a:pt x="0" y="1093740"/>
                    <a:pt x="1093740" y="0"/>
                    <a:pt x="2442936" y="0"/>
                  </a:cubicBezTo>
                  <a:close/>
                </a:path>
              </a:pathLst>
            </a:custGeom>
            <a:solidFill>
              <a:schemeClr val="bg1">
                <a:alpha val="69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4667250" y="2695575"/>
              <a:ext cx="2857500" cy="2857500"/>
            </a:xfrm>
            <a:prstGeom prst="ellipse">
              <a:avLst/>
            </a:prstGeom>
            <a:gradFill>
              <a:gsLst>
                <a:gs pos="0">
                  <a:srgbClr val="F7F7F7"/>
                </a:gs>
                <a:gs pos="100000">
                  <a:srgbClr val="B2B2B2"/>
                </a:gs>
              </a:gsLst>
              <a:lin ang="2700000" scaled="1"/>
            </a:gra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8" name="Group 35"/>
            <p:cNvGrpSpPr>
              <a:grpSpLocks noChangeAspect="1"/>
            </p:cNvGrpSpPr>
            <p:nvPr/>
          </p:nvGrpSpPr>
          <p:grpSpPr bwMode="auto">
            <a:xfrm>
              <a:off x="4819650" y="2722834"/>
              <a:ext cx="2609850" cy="2530764"/>
              <a:chOff x="3477" y="1809"/>
              <a:chExt cx="726" cy="704"/>
            </a:xfrm>
            <a:noFill/>
          </p:grpSpPr>
          <p:sp>
            <p:nvSpPr>
              <p:cNvPr id="9" name="Freeform 36"/>
              <p:cNvSpPr>
                <a:spLocks/>
              </p:cNvSpPr>
              <p:nvPr/>
            </p:nvSpPr>
            <p:spPr bwMode="auto">
              <a:xfrm>
                <a:off x="3928" y="1833"/>
                <a:ext cx="15" cy="12"/>
              </a:xfrm>
              <a:custGeom>
                <a:avLst/>
                <a:gdLst>
                  <a:gd name="T0" fmla="*/ 5 w 6"/>
                  <a:gd name="T1" fmla="*/ 0 h 5"/>
                  <a:gd name="T2" fmla="*/ 0 w 6"/>
                  <a:gd name="T3" fmla="*/ 0 h 5"/>
                  <a:gd name="T4" fmla="*/ 0 w 6"/>
                  <a:gd name="T5" fmla="*/ 3 h 5"/>
                  <a:gd name="T6" fmla="*/ 0 w 6"/>
                  <a:gd name="T7" fmla="*/ 4 h 5"/>
                  <a:gd name="T8" fmla="*/ 0 w 6"/>
                  <a:gd name="T9" fmla="*/ 5 h 5"/>
                  <a:gd name="T10" fmla="*/ 1 w 6"/>
                  <a:gd name="T11" fmla="*/ 5 h 5"/>
                  <a:gd name="T12" fmla="*/ 5 w 6"/>
                  <a:gd name="T13" fmla="*/ 5 h 5"/>
                  <a:gd name="T14" fmla="*/ 6 w 6"/>
                  <a:gd name="T15" fmla="*/ 5 h 5"/>
                  <a:gd name="T16" fmla="*/ 6 w 6"/>
                  <a:gd name="T17" fmla="*/ 5 h 5"/>
                  <a:gd name="T18" fmla="*/ 6 w 6"/>
                  <a:gd name="T19" fmla="*/ 5 h 5"/>
                  <a:gd name="T20" fmla="*/ 6 w 6"/>
                  <a:gd name="T21" fmla="*/ 4 h 5"/>
                  <a:gd name="T22" fmla="*/ 6 w 6"/>
                  <a:gd name="T23" fmla="*/ 3 h 5"/>
                  <a:gd name="T24" fmla="*/ 6 w 6"/>
                  <a:gd name="T25" fmla="*/ 3 h 5"/>
                  <a:gd name="T26" fmla="*/ 5 w 6"/>
                  <a:gd name="T27" fmla="*/ 2 h 5"/>
                  <a:gd name="T28" fmla="*/ 5 w 6"/>
                  <a:gd name="T29" fmla="*/ 2 h 5"/>
                  <a:gd name="T30" fmla="*/ 5 w 6"/>
                  <a:gd name="T31" fmla="*/ 1 h 5"/>
                  <a:gd name="T32" fmla="*/ 5 w 6"/>
                  <a:gd name="T3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" h="5">
                    <a:moveTo>
                      <a:pt x="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grpFill/>
              <a:ln w="158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" name="Freeform 37"/>
              <p:cNvSpPr>
                <a:spLocks/>
              </p:cNvSpPr>
              <p:nvPr/>
            </p:nvSpPr>
            <p:spPr bwMode="auto">
              <a:xfrm>
                <a:off x="3928" y="1840"/>
                <a:ext cx="34" cy="33"/>
              </a:xfrm>
              <a:custGeom>
                <a:avLst/>
                <a:gdLst>
                  <a:gd name="T0" fmla="*/ 7 w 14"/>
                  <a:gd name="T1" fmla="*/ 0 h 14"/>
                  <a:gd name="T2" fmla="*/ 6 w 14"/>
                  <a:gd name="T3" fmla="*/ 0 h 14"/>
                  <a:gd name="T4" fmla="*/ 6 w 14"/>
                  <a:gd name="T5" fmla="*/ 1 h 14"/>
                  <a:gd name="T6" fmla="*/ 6 w 14"/>
                  <a:gd name="T7" fmla="*/ 2 h 14"/>
                  <a:gd name="T8" fmla="*/ 6 w 14"/>
                  <a:gd name="T9" fmla="*/ 2 h 14"/>
                  <a:gd name="T10" fmla="*/ 6 w 14"/>
                  <a:gd name="T11" fmla="*/ 2 h 14"/>
                  <a:gd name="T12" fmla="*/ 5 w 14"/>
                  <a:gd name="T13" fmla="*/ 3 h 14"/>
                  <a:gd name="T14" fmla="*/ 5 w 14"/>
                  <a:gd name="T15" fmla="*/ 3 h 14"/>
                  <a:gd name="T16" fmla="*/ 4 w 14"/>
                  <a:gd name="T17" fmla="*/ 3 h 14"/>
                  <a:gd name="T18" fmla="*/ 4 w 14"/>
                  <a:gd name="T19" fmla="*/ 3 h 14"/>
                  <a:gd name="T20" fmla="*/ 3 w 14"/>
                  <a:gd name="T21" fmla="*/ 3 h 14"/>
                  <a:gd name="T22" fmla="*/ 3 w 14"/>
                  <a:gd name="T23" fmla="*/ 4 h 14"/>
                  <a:gd name="T24" fmla="*/ 3 w 14"/>
                  <a:gd name="T25" fmla="*/ 4 h 14"/>
                  <a:gd name="T26" fmla="*/ 3 w 14"/>
                  <a:gd name="T27" fmla="*/ 4 h 14"/>
                  <a:gd name="T28" fmla="*/ 3 w 14"/>
                  <a:gd name="T29" fmla="*/ 4 h 14"/>
                  <a:gd name="T30" fmla="*/ 2 w 14"/>
                  <a:gd name="T31" fmla="*/ 4 h 14"/>
                  <a:gd name="T32" fmla="*/ 1 w 14"/>
                  <a:gd name="T33" fmla="*/ 4 h 14"/>
                  <a:gd name="T34" fmla="*/ 0 w 14"/>
                  <a:gd name="T35" fmla="*/ 5 h 14"/>
                  <a:gd name="T36" fmla="*/ 0 w 14"/>
                  <a:gd name="T37" fmla="*/ 6 h 14"/>
                  <a:gd name="T38" fmla="*/ 0 w 14"/>
                  <a:gd name="T39" fmla="*/ 6 h 14"/>
                  <a:gd name="T40" fmla="*/ 0 w 14"/>
                  <a:gd name="T41" fmla="*/ 9 h 14"/>
                  <a:gd name="T42" fmla="*/ 1 w 14"/>
                  <a:gd name="T43" fmla="*/ 9 h 14"/>
                  <a:gd name="T44" fmla="*/ 1 w 14"/>
                  <a:gd name="T45" fmla="*/ 9 h 14"/>
                  <a:gd name="T46" fmla="*/ 1 w 14"/>
                  <a:gd name="T47" fmla="*/ 9 h 14"/>
                  <a:gd name="T48" fmla="*/ 1 w 14"/>
                  <a:gd name="T49" fmla="*/ 9 h 14"/>
                  <a:gd name="T50" fmla="*/ 1 w 14"/>
                  <a:gd name="T51" fmla="*/ 11 h 14"/>
                  <a:gd name="T52" fmla="*/ 2 w 14"/>
                  <a:gd name="T53" fmla="*/ 11 h 14"/>
                  <a:gd name="T54" fmla="*/ 3 w 14"/>
                  <a:gd name="T55" fmla="*/ 11 h 14"/>
                  <a:gd name="T56" fmla="*/ 3 w 14"/>
                  <a:gd name="T57" fmla="*/ 11 h 14"/>
                  <a:gd name="T58" fmla="*/ 3 w 14"/>
                  <a:gd name="T59" fmla="*/ 11 h 14"/>
                  <a:gd name="T60" fmla="*/ 3 w 14"/>
                  <a:gd name="T61" fmla="*/ 13 h 14"/>
                  <a:gd name="T62" fmla="*/ 5 w 14"/>
                  <a:gd name="T63" fmla="*/ 13 h 14"/>
                  <a:gd name="T64" fmla="*/ 6 w 14"/>
                  <a:gd name="T65" fmla="*/ 14 h 14"/>
                  <a:gd name="T66" fmla="*/ 7 w 14"/>
                  <a:gd name="T67" fmla="*/ 14 h 14"/>
                  <a:gd name="T68" fmla="*/ 9 w 14"/>
                  <a:gd name="T69" fmla="*/ 13 h 14"/>
                  <a:gd name="T70" fmla="*/ 10 w 14"/>
                  <a:gd name="T71" fmla="*/ 13 h 14"/>
                  <a:gd name="T72" fmla="*/ 10 w 14"/>
                  <a:gd name="T73" fmla="*/ 12 h 14"/>
                  <a:gd name="T74" fmla="*/ 11 w 14"/>
                  <a:gd name="T75" fmla="*/ 12 h 14"/>
                  <a:gd name="T76" fmla="*/ 12 w 14"/>
                  <a:gd name="T77" fmla="*/ 12 h 14"/>
                  <a:gd name="T78" fmla="*/ 13 w 14"/>
                  <a:gd name="T79" fmla="*/ 8 h 14"/>
                  <a:gd name="T80" fmla="*/ 13 w 14"/>
                  <a:gd name="T81" fmla="*/ 7 h 14"/>
                  <a:gd name="T82" fmla="*/ 12 w 14"/>
                  <a:gd name="T83" fmla="*/ 5 h 14"/>
                  <a:gd name="T84" fmla="*/ 12 w 14"/>
                  <a:gd name="T85" fmla="*/ 5 h 14"/>
                  <a:gd name="T86" fmla="*/ 12 w 14"/>
                  <a:gd name="T87" fmla="*/ 5 h 14"/>
                  <a:gd name="T88" fmla="*/ 13 w 14"/>
                  <a:gd name="T89" fmla="*/ 4 h 14"/>
                  <a:gd name="T90" fmla="*/ 13 w 14"/>
                  <a:gd name="T91" fmla="*/ 2 h 14"/>
                  <a:gd name="T92" fmla="*/ 13 w 14"/>
                  <a:gd name="T93" fmla="*/ 2 h 14"/>
                  <a:gd name="T94" fmla="*/ 12 w 14"/>
                  <a:gd name="T95" fmla="*/ 2 h 14"/>
                  <a:gd name="T96" fmla="*/ 12 w 14"/>
                  <a:gd name="T97" fmla="*/ 1 h 14"/>
                  <a:gd name="T98" fmla="*/ 11 w 14"/>
                  <a:gd name="T99" fmla="*/ 1 h 14"/>
                  <a:gd name="T100" fmla="*/ 8 w 14"/>
                  <a:gd name="T101" fmla="*/ 0 h 14"/>
                  <a:gd name="T102" fmla="*/ 8 w 14"/>
                  <a:gd name="T103" fmla="*/ 0 h 14"/>
                  <a:gd name="T104" fmla="*/ 7 w 14"/>
                  <a:gd name="T105" fmla="*/ 0 h 14"/>
                  <a:gd name="T106" fmla="*/ 7 w 14"/>
                  <a:gd name="T107" fmla="*/ 0 h 14"/>
                  <a:gd name="T108" fmla="*/ 7 w 14"/>
                  <a:gd name="T10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4" h="14">
                    <a:moveTo>
                      <a:pt x="7" y="0"/>
                    </a:moveTo>
                    <a:cubicBezTo>
                      <a:pt x="7" y="0"/>
                      <a:pt x="6" y="0"/>
                      <a:pt x="6" y="0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0" y="5"/>
                    </a:cubicBezTo>
                    <a:cubicBezTo>
                      <a:pt x="0" y="5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2"/>
                      <a:pt x="3" y="12"/>
                      <a:pt x="3" y="13"/>
                    </a:cubicBezTo>
                    <a:cubicBezTo>
                      <a:pt x="4" y="13"/>
                      <a:pt x="5" y="13"/>
                      <a:pt x="5" y="13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8" y="14"/>
                      <a:pt x="9" y="13"/>
                      <a:pt x="9" y="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3" y="11"/>
                      <a:pt x="14" y="9"/>
                      <a:pt x="13" y="8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2" y="6"/>
                      <a:pt x="12" y="6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3" y="5"/>
                      <a:pt x="13" y="5"/>
                      <a:pt x="13" y="4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0" y="0"/>
                      <a:pt x="9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</a:path>
                </a:pathLst>
              </a:custGeom>
              <a:grpFill/>
              <a:ln w="158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" name="Freeform 38"/>
              <p:cNvSpPr>
                <a:spLocks/>
              </p:cNvSpPr>
              <p:nvPr/>
            </p:nvSpPr>
            <p:spPr bwMode="auto">
              <a:xfrm>
                <a:off x="3959" y="1847"/>
                <a:ext cx="22" cy="19"/>
              </a:xfrm>
              <a:custGeom>
                <a:avLst/>
                <a:gdLst>
                  <a:gd name="T0" fmla="*/ 4 w 9"/>
                  <a:gd name="T1" fmla="*/ 0 h 8"/>
                  <a:gd name="T2" fmla="*/ 0 w 9"/>
                  <a:gd name="T3" fmla="*/ 1 h 8"/>
                  <a:gd name="T4" fmla="*/ 0 w 9"/>
                  <a:gd name="T5" fmla="*/ 2 h 8"/>
                  <a:gd name="T6" fmla="*/ 1 w 9"/>
                  <a:gd name="T7" fmla="*/ 3 h 8"/>
                  <a:gd name="T8" fmla="*/ 2 w 9"/>
                  <a:gd name="T9" fmla="*/ 4 h 8"/>
                  <a:gd name="T10" fmla="*/ 3 w 9"/>
                  <a:gd name="T11" fmla="*/ 5 h 8"/>
                  <a:gd name="T12" fmla="*/ 3 w 9"/>
                  <a:gd name="T13" fmla="*/ 6 h 8"/>
                  <a:gd name="T14" fmla="*/ 4 w 9"/>
                  <a:gd name="T15" fmla="*/ 6 h 8"/>
                  <a:gd name="T16" fmla="*/ 4 w 9"/>
                  <a:gd name="T17" fmla="*/ 6 h 8"/>
                  <a:gd name="T18" fmla="*/ 4 w 9"/>
                  <a:gd name="T19" fmla="*/ 7 h 8"/>
                  <a:gd name="T20" fmla="*/ 4 w 9"/>
                  <a:gd name="T21" fmla="*/ 7 h 8"/>
                  <a:gd name="T22" fmla="*/ 6 w 9"/>
                  <a:gd name="T23" fmla="*/ 7 h 8"/>
                  <a:gd name="T24" fmla="*/ 6 w 9"/>
                  <a:gd name="T25" fmla="*/ 8 h 8"/>
                  <a:gd name="T26" fmla="*/ 9 w 9"/>
                  <a:gd name="T27" fmla="*/ 6 h 8"/>
                  <a:gd name="T28" fmla="*/ 9 w 9"/>
                  <a:gd name="T29" fmla="*/ 3 h 8"/>
                  <a:gd name="T30" fmla="*/ 9 w 9"/>
                  <a:gd name="T31" fmla="*/ 2 h 8"/>
                  <a:gd name="T32" fmla="*/ 9 w 9"/>
                  <a:gd name="T33" fmla="*/ 1 h 8"/>
                  <a:gd name="T34" fmla="*/ 8 w 9"/>
                  <a:gd name="T35" fmla="*/ 1 h 8"/>
                  <a:gd name="T36" fmla="*/ 7 w 9"/>
                  <a:gd name="T37" fmla="*/ 1 h 8"/>
                  <a:gd name="T38" fmla="*/ 7 w 9"/>
                  <a:gd name="T39" fmla="*/ 1 h 8"/>
                  <a:gd name="T40" fmla="*/ 7 w 9"/>
                  <a:gd name="T41" fmla="*/ 1 h 8"/>
                  <a:gd name="T42" fmla="*/ 8 w 9"/>
                  <a:gd name="T43" fmla="*/ 0 h 8"/>
                  <a:gd name="T44" fmla="*/ 7 w 9"/>
                  <a:gd name="T45" fmla="*/ 0 h 8"/>
                  <a:gd name="T46" fmla="*/ 5 w 9"/>
                  <a:gd name="T47" fmla="*/ 0 h 8"/>
                  <a:gd name="T48" fmla="*/ 4 w 9"/>
                  <a:gd name="T4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" h="8">
                    <a:moveTo>
                      <a:pt x="4" y="0"/>
                    </a:moveTo>
                    <a:cubicBezTo>
                      <a:pt x="3" y="0"/>
                      <a:pt x="1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0" y="3"/>
                      <a:pt x="1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3" y="5"/>
                      <a:pt x="3" y="5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7" y="8"/>
                      <a:pt x="8" y="7"/>
                      <a:pt x="9" y="6"/>
                    </a:cubicBezTo>
                    <a:cubicBezTo>
                      <a:pt x="9" y="5"/>
                      <a:pt x="9" y="4"/>
                      <a:pt x="9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6" y="0"/>
                      <a:pt x="5" y="0"/>
                    </a:cubicBezTo>
                    <a:cubicBezTo>
                      <a:pt x="5" y="0"/>
                      <a:pt x="4" y="0"/>
                      <a:pt x="4" y="0"/>
                    </a:cubicBezTo>
                  </a:path>
                </a:pathLst>
              </a:custGeom>
              <a:grpFill/>
              <a:ln w="158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" name="Freeform 39"/>
              <p:cNvSpPr>
                <a:spLocks/>
              </p:cNvSpPr>
              <p:nvPr/>
            </p:nvSpPr>
            <p:spPr bwMode="auto">
              <a:xfrm>
                <a:off x="3959" y="1864"/>
                <a:ext cx="22" cy="14"/>
              </a:xfrm>
              <a:custGeom>
                <a:avLst/>
                <a:gdLst>
                  <a:gd name="T0" fmla="*/ 6 w 9"/>
                  <a:gd name="T1" fmla="*/ 0 h 6"/>
                  <a:gd name="T2" fmla="*/ 4 w 9"/>
                  <a:gd name="T3" fmla="*/ 0 h 6"/>
                  <a:gd name="T4" fmla="*/ 1 w 9"/>
                  <a:gd name="T5" fmla="*/ 0 h 6"/>
                  <a:gd name="T6" fmla="*/ 0 w 9"/>
                  <a:gd name="T7" fmla="*/ 1 h 6"/>
                  <a:gd name="T8" fmla="*/ 0 w 9"/>
                  <a:gd name="T9" fmla="*/ 2 h 6"/>
                  <a:gd name="T10" fmla="*/ 0 w 9"/>
                  <a:gd name="T11" fmla="*/ 2 h 6"/>
                  <a:gd name="T12" fmla="*/ 0 w 9"/>
                  <a:gd name="T13" fmla="*/ 5 h 6"/>
                  <a:gd name="T14" fmla="*/ 3 w 9"/>
                  <a:gd name="T15" fmla="*/ 5 h 6"/>
                  <a:gd name="T16" fmla="*/ 3 w 9"/>
                  <a:gd name="T17" fmla="*/ 6 h 6"/>
                  <a:gd name="T18" fmla="*/ 8 w 9"/>
                  <a:gd name="T19" fmla="*/ 6 h 6"/>
                  <a:gd name="T20" fmla="*/ 8 w 9"/>
                  <a:gd name="T21" fmla="*/ 6 h 6"/>
                  <a:gd name="T22" fmla="*/ 9 w 9"/>
                  <a:gd name="T23" fmla="*/ 6 h 6"/>
                  <a:gd name="T24" fmla="*/ 9 w 9"/>
                  <a:gd name="T25" fmla="*/ 5 h 6"/>
                  <a:gd name="T26" fmla="*/ 9 w 9"/>
                  <a:gd name="T27" fmla="*/ 5 h 6"/>
                  <a:gd name="T28" fmla="*/ 9 w 9"/>
                  <a:gd name="T29" fmla="*/ 3 h 6"/>
                  <a:gd name="T30" fmla="*/ 7 w 9"/>
                  <a:gd name="T31" fmla="*/ 2 h 6"/>
                  <a:gd name="T32" fmla="*/ 7 w 9"/>
                  <a:gd name="T33" fmla="*/ 2 h 6"/>
                  <a:gd name="T34" fmla="*/ 7 w 9"/>
                  <a:gd name="T35" fmla="*/ 2 h 6"/>
                  <a:gd name="T36" fmla="*/ 6 w 9"/>
                  <a:gd name="T37" fmla="*/ 2 h 6"/>
                  <a:gd name="T38" fmla="*/ 6 w 9"/>
                  <a:gd name="T39" fmla="*/ 1 h 6"/>
                  <a:gd name="T40" fmla="*/ 6 w 9"/>
                  <a:gd name="T41" fmla="*/ 1 h 6"/>
                  <a:gd name="T42" fmla="*/ 6 w 9"/>
                  <a:gd name="T4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" h="6">
                    <a:moveTo>
                      <a:pt x="6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9" y="6"/>
                      <a:pt x="9" y="6"/>
                    </a:cubicBezTo>
                    <a:cubicBezTo>
                      <a:pt x="9" y="6"/>
                      <a:pt x="9" y="5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4"/>
                      <a:pt x="9" y="4"/>
                      <a:pt x="9" y="3"/>
                    </a:cubicBezTo>
                    <a:cubicBezTo>
                      <a:pt x="9" y="2"/>
                      <a:pt x="8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grpFill/>
              <a:ln w="158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" name="Freeform 40"/>
              <p:cNvSpPr>
                <a:spLocks/>
              </p:cNvSpPr>
              <p:nvPr/>
            </p:nvSpPr>
            <p:spPr bwMode="auto">
              <a:xfrm>
                <a:off x="3764" y="1809"/>
                <a:ext cx="81" cy="57"/>
              </a:xfrm>
              <a:custGeom>
                <a:avLst/>
                <a:gdLst>
                  <a:gd name="T0" fmla="*/ 14 w 34"/>
                  <a:gd name="T1" fmla="*/ 1 h 24"/>
                  <a:gd name="T2" fmla="*/ 2 w 34"/>
                  <a:gd name="T3" fmla="*/ 2 h 24"/>
                  <a:gd name="T4" fmla="*/ 2 w 34"/>
                  <a:gd name="T5" fmla="*/ 5 h 24"/>
                  <a:gd name="T6" fmla="*/ 4 w 34"/>
                  <a:gd name="T7" fmla="*/ 6 h 24"/>
                  <a:gd name="T8" fmla="*/ 4 w 34"/>
                  <a:gd name="T9" fmla="*/ 9 h 24"/>
                  <a:gd name="T10" fmla="*/ 4 w 34"/>
                  <a:gd name="T11" fmla="*/ 12 h 24"/>
                  <a:gd name="T12" fmla="*/ 3 w 34"/>
                  <a:gd name="T13" fmla="*/ 13 h 24"/>
                  <a:gd name="T14" fmla="*/ 0 w 34"/>
                  <a:gd name="T15" fmla="*/ 15 h 24"/>
                  <a:gd name="T16" fmla="*/ 0 w 34"/>
                  <a:gd name="T17" fmla="*/ 18 h 24"/>
                  <a:gd name="T18" fmla="*/ 2 w 34"/>
                  <a:gd name="T19" fmla="*/ 20 h 24"/>
                  <a:gd name="T20" fmla="*/ 5 w 34"/>
                  <a:gd name="T21" fmla="*/ 24 h 24"/>
                  <a:gd name="T22" fmla="*/ 11 w 34"/>
                  <a:gd name="T23" fmla="*/ 24 h 24"/>
                  <a:gd name="T24" fmla="*/ 13 w 34"/>
                  <a:gd name="T25" fmla="*/ 22 h 24"/>
                  <a:gd name="T26" fmla="*/ 14 w 34"/>
                  <a:gd name="T27" fmla="*/ 19 h 24"/>
                  <a:gd name="T28" fmla="*/ 15 w 34"/>
                  <a:gd name="T29" fmla="*/ 18 h 24"/>
                  <a:gd name="T30" fmla="*/ 16 w 34"/>
                  <a:gd name="T31" fmla="*/ 18 h 24"/>
                  <a:gd name="T32" fmla="*/ 17 w 34"/>
                  <a:gd name="T33" fmla="*/ 18 h 24"/>
                  <a:gd name="T34" fmla="*/ 21 w 34"/>
                  <a:gd name="T35" fmla="*/ 17 h 24"/>
                  <a:gd name="T36" fmla="*/ 21 w 34"/>
                  <a:gd name="T37" fmla="*/ 16 h 24"/>
                  <a:gd name="T38" fmla="*/ 22 w 34"/>
                  <a:gd name="T39" fmla="*/ 16 h 24"/>
                  <a:gd name="T40" fmla="*/ 25 w 34"/>
                  <a:gd name="T41" fmla="*/ 14 h 24"/>
                  <a:gd name="T42" fmla="*/ 28 w 34"/>
                  <a:gd name="T43" fmla="*/ 14 h 24"/>
                  <a:gd name="T44" fmla="*/ 29 w 34"/>
                  <a:gd name="T45" fmla="*/ 12 h 24"/>
                  <a:gd name="T46" fmla="*/ 29 w 34"/>
                  <a:gd name="T47" fmla="*/ 12 h 24"/>
                  <a:gd name="T48" fmla="*/ 31 w 34"/>
                  <a:gd name="T49" fmla="*/ 11 h 24"/>
                  <a:gd name="T50" fmla="*/ 31 w 34"/>
                  <a:gd name="T51" fmla="*/ 9 h 24"/>
                  <a:gd name="T52" fmla="*/ 31 w 34"/>
                  <a:gd name="T53" fmla="*/ 7 h 24"/>
                  <a:gd name="T54" fmla="*/ 33 w 34"/>
                  <a:gd name="T55" fmla="*/ 5 h 24"/>
                  <a:gd name="T56" fmla="*/ 34 w 34"/>
                  <a:gd name="T57" fmla="*/ 3 h 24"/>
                  <a:gd name="T58" fmla="*/ 34 w 34"/>
                  <a:gd name="T59" fmla="*/ 2 h 24"/>
                  <a:gd name="T60" fmla="*/ 32 w 34"/>
                  <a:gd name="T61" fmla="*/ 0 h 24"/>
                  <a:gd name="T62" fmla="*/ 27 w 34"/>
                  <a:gd name="T63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4" h="24">
                    <a:moveTo>
                      <a:pt x="27" y="0"/>
                    </a:moveTo>
                    <a:cubicBezTo>
                      <a:pt x="23" y="0"/>
                      <a:pt x="18" y="0"/>
                      <a:pt x="14" y="1"/>
                    </a:cubicBezTo>
                    <a:cubicBezTo>
                      <a:pt x="10" y="1"/>
                      <a:pt x="6" y="2"/>
                      <a:pt x="3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5"/>
                      <a:pt x="2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4" y="6"/>
                    </a:cubicBezTo>
                    <a:cubicBezTo>
                      <a:pt x="4" y="6"/>
                      <a:pt x="4" y="7"/>
                      <a:pt x="4" y="8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5" y="10"/>
                      <a:pt x="5" y="11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3" y="12"/>
                      <a:pt x="3" y="12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2" y="14"/>
                      <a:pt x="2" y="14"/>
                      <a:pt x="1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9"/>
                      <a:pt x="1" y="19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3" y="21"/>
                      <a:pt x="4" y="22"/>
                      <a:pt x="5" y="23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3" y="24"/>
                      <a:pt x="13" y="23"/>
                      <a:pt x="13" y="22"/>
                    </a:cubicBezTo>
                    <a:cubicBezTo>
                      <a:pt x="13" y="22"/>
                      <a:pt x="14" y="21"/>
                      <a:pt x="14" y="21"/>
                    </a:cubicBezTo>
                    <a:cubicBezTo>
                      <a:pt x="14" y="20"/>
                      <a:pt x="14" y="20"/>
                      <a:pt x="14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5" y="19"/>
                      <a:pt x="15" y="19"/>
                      <a:pt x="15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8"/>
                      <a:pt x="15" y="18"/>
                      <a:pt x="16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20" y="18"/>
                      <a:pt x="21" y="18"/>
                      <a:pt x="21" y="17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1" y="16"/>
                      <a:pt x="22" y="16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3" y="16"/>
                      <a:pt x="23" y="16"/>
                      <a:pt x="24" y="15"/>
                    </a:cubicBezTo>
                    <a:cubicBezTo>
                      <a:pt x="24" y="15"/>
                      <a:pt x="25" y="14"/>
                      <a:pt x="25" y="14"/>
                    </a:cubicBezTo>
                    <a:cubicBezTo>
                      <a:pt x="25" y="14"/>
                      <a:pt x="26" y="14"/>
                      <a:pt x="26" y="14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29" y="14"/>
                      <a:pt x="29" y="13"/>
                      <a:pt x="29" y="12"/>
                    </a:cubicBezTo>
                    <a:cubicBezTo>
                      <a:pt x="29" y="12"/>
                      <a:pt x="29" y="12"/>
                      <a:pt x="29" y="12"/>
                    </a:cubicBezTo>
                    <a:cubicBezTo>
                      <a:pt x="29" y="12"/>
                      <a:pt x="29" y="12"/>
                      <a:pt x="29" y="12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30" y="12"/>
                      <a:pt x="31" y="12"/>
                      <a:pt x="31" y="11"/>
                    </a:cubicBezTo>
                    <a:cubicBezTo>
                      <a:pt x="32" y="11"/>
                      <a:pt x="32" y="10"/>
                      <a:pt x="31" y="10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31" y="8"/>
                      <a:pt x="31" y="7"/>
                      <a:pt x="31" y="7"/>
                    </a:cubicBezTo>
                    <a:cubicBezTo>
                      <a:pt x="31" y="6"/>
                      <a:pt x="31" y="6"/>
                      <a:pt x="32" y="5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4" y="5"/>
                      <a:pt x="34" y="3"/>
                      <a:pt x="34" y="3"/>
                    </a:cubicBezTo>
                    <a:cubicBezTo>
                      <a:pt x="34" y="3"/>
                      <a:pt x="34" y="3"/>
                      <a:pt x="34" y="3"/>
                    </a:cubicBezTo>
                    <a:cubicBezTo>
                      <a:pt x="34" y="2"/>
                      <a:pt x="34" y="2"/>
                      <a:pt x="34" y="2"/>
                    </a:cubicBezTo>
                    <a:cubicBezTo>
                      <a:pt x="34" y="2"/>
                      <a:pt x="34" y="2"/>
                      <a:pt x="34" y="2"/>
                    </a:cubicBezTo>
                    <a:cubicBezTo>
                      <a:pt x="34" y="1"/>
                      <a:pt x="34" y="1"/>
                      <a:pt x="33" y="1"/>
                    </a:cubicBezTo>
                    <a:cubicBezTo>
                      <a:pt x="33" y="0"/>
                      <a:pt x="33" y="0"/>
                      <a:pt x="32" y="0"/>
                    </a:cubicBezTo>
                    <a:cubicBezTo>
                      <a:pt x="32" y="0"/>
                      <a:pt x="31" y="0"/>
                      <a:pt x="31" y="0"/>
                    </a:cubicBezTo>
                    <a:cubicBezTo>
                      <a:pt x="29" y="0"/>
                      <a:pt x="28" y="0"/>
                      <a:pt x="27" y="0"/>
                    </a:cubicBezTo>
                  </a:path>
                </a:pathLst>
              </a:custGeom>
              <a:grpFill/>
              <a:ln w="158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" name="Freeform 41"/>
              <p:cNvSpPr>
                <a:spLocks noEditPoints="1"/>
              </p:cNvSpPr>
              <p:nvPr/>
            </p:nvSpPr>
            <p:spPr bwMode="auto">
              <a:xfrm>
                <a:off x="3902" y="1838"/>
                <a:ext cx="301" cy="585"/>
              </a:xfrm>
              <a:custGeom>
                <a:avLst/>
                <a:gdLst>
                  <a:gd name="T0" fmla="*/ 51 w 126"/>
                  <a:gd name="T1" fmla="*/ 38 h 245"/>
                  <a:gd name="T2" fmla="*/ 34 w 126"/>
                  <a:gd name="T3" fmla="*/ 3 h 245"/>
                  <a:gd name="T4" fmla="*/ 35 w 126"/>
                  <a:gd name="T5" fmla="*/ 9 h 245"/>
                  <a:gd name="T6" fmla="*/ 34 w 126"/>
                  <a:gd name="T7" fmla="*/ 18 h 245"/>
                  <a:gd name="T8" fmla="*/ 22 w 126"/>
                  <a:gd name="T9" fmla="*/ 26 h 245"/>
                  <a:gd name="T10" fmla="*/ 39 w 126"/>
                  <a:gd name="T11" fmla="*/ 42 h 245"/>
                  <a:gd name="T12" fmla="*/ 48 w 126"/>
                  <a:gd name="T13" fmla="*/ 45 h 245"/>
                  <a:gd name="T14" fmla="*/ 59 w 126"/>
                  <a:gd name="T15" fmla="*/ 54 h 245"/>
                  <a:gd name="T16" fmla="*/ 58 w 126"/>
                  <a:gd name="T17" fmla="*/ 43 h 245"/>
                  <a:gd name="T18" fmla="*/ 65 w 126"/>
                  <a:gd name="T19" fmla="*/ 49 h 245"/>
                  <a:gd name="T20" fmla="*/ 67 w 126"/>
                  <a:gd name="T21" fmla="*/ 34 h 245"/>
                  <a:gd name="T22" fmla="*/ 74 w 126"/>
                  <a:gd name="T23" fmla="*/ 44 h 245"/>
                  <a:gd name="T24" fmla="*/ 78 w 126"/>
                  <a:gd name="T25" fmla="*/ 55 h 245"/>
                  <a:gd name="T26" fmla="*/ 85 w 126"/>
                  <a:gd name="T27" fmla="*/ 56 h 245"/>
                  <a:gd name="T28" fmla="*/ 90 w 126"/>
                  <a:gd name="T29" fmla="*/ 63 h 245"/>
                  <a:gd name="T30" fmla="*/ 80 w 126"/>
                  <a:gd name="T31" fmla="*/ 65 h 245"/>
                  <a:gd name="T32" fmla="*/ 71 w 126"/>
                  <a:gd name="T33" fmla="*/ 66 h 245"/>
                  <a:gd name="T34" fmla="*/ 64 w 126"/>
                  <a:gd name="T35" fmla="*/ 63 h 245"/>
                  <a:gd name="T36" fmla="*/ 56 w 126"/>
                  <a:gd name="T37" fmla="*/ 58 h 245"/>
                  <a:gd name="T38" fmla="*/ 48 w 126"/>
                  <a:gd name="T39" fmla="*/ 53 h 245"/>
                  <a:gd name="T40" fmla="*/ 32 w 126"/>
                  <a:gd name="T41" fmla="*/ 54 h 245"/>
                  <a:gd name="T42" fmla="*/ 24 w 126"/>
                  <a:gd name="T43" fmla="*/ 58 h 245"/>
                  <a:gd name="T44" fmla="*/ 14 w 126"/>
                  <a:gd name="T45" fmla="*/ 72 h 245"/>
                  <a:gd name="T46" fmla="*/ 6 w 126"/>
                  <a:gd name="T47" fmla="*/ 80 h 245"/>
                  <a:gd name="T48" fmla="*/ 1 w 126"/>
                  <a:gd name="T49" fmla="*/ 96 h 245"/>
                  <a:gd name="T50" fmla="*/ 1 w 126"/>
                  <a:gd name="T51" fmla="*/ 109 h 245"/>
                  <a:gd name="T52" fmla="*/ 9 w 126"/>
                  <a:gd name="T53" fmla="*/ 120 h 245"/>
                  <a:gd name="T54" fmla="*/ 21 w 126"/>
                  <a:gd name="T55" fmla="*/ 132 h 245"/>
                  <a:gd name="T56" fmla="*/ 33 w 126"/>
                  <a:gd name="T57" fmla="*/ 138 h 245"/>
                  <a:gd name="T58" fmla="*/ 43 w 126"/>
                  <a:gd name="T59" fmla="*/ 139 h 245"/>
                  <a:gd name="T60" fmla="*/ 57 w 126"/>
                  <a:gd name="T61" fmla="*/ 135 h 245"/>
                  <a:gd name="T62" fmla="*/ 67 w 126"/>
                  <a:gd name="T63" fmla="*/ 140 h 245"/>
                  <a:gd name="T64" fmla="*/ 68 w 126"/>
                  <a:gd name="T65" fmla="*/ 153 h 245"/>
                  <a:gd name="T66" fmla="*/ 76 w 126"/>
                  <a:gd name="T67" fmla="*/ 168 h 245"/>
                  <a:gd name="T68" fmla="*/ 77 w 126"/>
                  <a:gd name="T69" fmla="*/ 181 h 245"/>
                  <a:gd name="T70" fmla="*/ 71 w 126"/>
                  <a:gd name="T71" fmla="*/ 194 h 245"/>
                  <a:gd name="T72" fmla="*/ 71 w 126"/>
                  <a:gd name="T73" fmla="*/ 214 h 245"/>
                  <a:gd name="T74" fmla="*/ 72 w 126"/>
                  <a:gd name="T75" fmla="*/ 234 h 245"/>
                  <a:gd name="T76" fmla="*/ 81 w 126"/>
                  <a:gd name="T77" fmla="*/ 242 h 245"/>
                  <a:gd name="T78" fmla="*/ 97 w 126"/>
                  <a:gd name="T79" fmla="*/ 232 h 245"/>
                  <a:gd name="T80" fmla="*/ 100 w 126"/>
                  <a:gd name="T81" fmla="*/ 221 h 245"/>
                  <a:gd name="T82" fmla="*/ 108 w 126"/>
                  <a:gd name="T83" fmla="*/ 206 h 245"/>
                  <a:gd name="T84" fmla="*/ 119 w 126"/>
                  <a:gd name="T85" fmla="*/ 181 h 245"/>
                  <a:gd name="T86" fmla="*/ 122 w 126"/>
                  <a:gd name="T87" fmla="*/ 158 h 245"/>
                  <a:gd name="T88" fmla="*/ 124 w 126"/>
                  <a:gd name="T89" fmla="*/ 142 h 245"/>
                  <a:gd name="T90" fmla="*/ 122 w 126"/>
                  <a:gd name="T91" fmla="*/ 116 h 245"/>
                  <a:gd name="T92" fmla="*/ 116 w 126"/>
                  <a:gd name="T93" fmla="*/ 107 h 245"/>
                  <a:gd name="T94" fmla="*/ 106 w 126"/>
                  <a:gd name="T95" fmla="*/ 90 h 245"/>
                  <a:gd name="T96" fmla="*/ 99 w 126"/>
                  <a:gd name="T97" fmla="*/ 76 h 245"/>
                  <a:gd name="T98" fmla="*/ 103 w 126"/>
                  <a:gd name="T99" fmla="*/ 82 h 245"/>
                  <a:gd name="T100" fmla="*/ 111 w 126"/>
                  <a:gd name="T101" fmla="*/ 95 h 245"/>
                  <a:gd name="T102" fmla="*/ 116 w 126"/>
                  <a:gd name="T103" fmla="*/ 105 h 245"/>
                  <a:gd name="T104" fmla="*/ 118 w 126"/>
                  <a:gd name="T105" fmla="*/ 84 h 245"/>
                  <a:gd name="T106" fmla="*/ 115 w 126"/>
                  <a:gd name="T107" fmla="*/ 77 h 245"/>
                  <a:gd name="T108" fmla="*/ 110 w 126"/>
                  <a:gd name="T109" fmla="*/ 69 h 245"/>
                  <a:gd name="T110" fmla="*/ 106 w 126"/>
                  <a:gd name="T111" fmla="*/ 62 h 245"/>
                  <a:gd name="T112" fmla="*/ 99 w 126"/>
                  <a:gd name="T113" fmla="*/ 52 h 245"/>
                  <a:gd name="T114" fmla="*/ 80 w 126"/>
                  <a:gd name="T115" fmla="*/ 31 h 245"/>
                  <a:gd name="T116" fmla="*/ 62 w 126"/>
                  <a:gd name="T117" fmla="*/ 17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26" h="245">
                    <a:moveTo>
                      <a:pt x="49" y="38"/>
                    </a:moveTo>
                    <a:cubicBezTo>
                      <a:pt x="49" y="38"/>
                      <a:pt x="49" y="38"/>
                      <a:pt x="49" y="38"/>
                    </a:cubicBezTo>
                    <a:cubicBezTo>
                      <a:pt x="49" y="37"/>
                      <a:pt x="49" y="37"/>
                      <a:pt x="49" y="37"/>
                    </a:cubicBezTo>
                    <a:cubicBezTo>
                      <a:pt x="48" y="37"/>
                      <a:pt x="48" y="37"/>
                      <a:pt x="48" y="37"/>
                    </a:cubicBezTo>
                    <a:cubicBezTo>
                      <a:pt x="47" y="37"/>
                      <a:pt x="46" y="36"/>
                      <a:pt x="46" y="35"/>
                    </a:cubicBezTo>
                    <a:cubicBezTo>
                      <a:pt x="46" y="34"/>
                      <a:pt x="46" y="34"/>
                      <a:pt x="46" y="34"/>
                    </a:cubicBezTo>
                    <a:cubicBezTo>
                      <a:pt x="46" y="34"/>
                      <a:pt x="46" y="34"/>
                      <a:pt x="46" y="34"/>
                    </a:cubicBezTo>
                    <a:cubicBezTo>
                      <a:pt x="47" y="34"/>
                      <a:pt x="47" y="35"/>
                      <a:pt x="47" y="35"/>
                    </a:cubicBezTo>
                    <a:cubicBezTo>
                      <a:pt x="47" y="35"/>
                      <a:pt x="47" y="35"/>
                      <a:pt x="47" y="35"/>
                    </a:cubicBezTo>
                    <a:cubicBezTo>
                      <a:pt x="47" y="36"/>
                      <a:pt x="47" y="36"/>
                      <a:pt x="47" y="36"/>
                    </a:cubicBezTo>
                    <a:cubicBezTo>
                      <a:pt x="48" y="36"/>
                      <a:pt x="48" y="36"/>
                      <a:pt x="48" y="36"/>
                    </a:cubicBezTo>
                    <a:cubicBezTo>
                      <a:pt x="48" y="36"/>
                      <a:pt x="48" y="36"/>
                      <a:pt x="49" y="37"/>
                    </a:cubicBezTo>
                    <a:cubicBezTo>
                      <a:pt x="50" y="37"/>
                      <a:pt x="50" y="37"/>
                      <a:pt x="50" y="37"/>
                    </a:cubicBezTo>
                    <a:cubicBezTo>
                      <a:pt x="50" y="37"/>
                      <a:pt x="50" y="37"/>
                      <a:pt x="51" y="38"/>
                    </a:cubicBezTo>
                    <a:cubicBezTo>
                      <a:pt x="51" y="38"/>
                      <a:pt x="52" y="38"/>
                      <a:pt x="52" y="38"/>
                    </a:cubicBezTo>
                    <a:cubicBezTo>
                      <a:pt x="52" y="39"/>
                      <a:pt x="52" y="39"/>
                      <a:pt x="52" y="39"/>
                    </a:cubicBezTo>
                    <a:cubicBezTo>
                      <a:pt x="53" y="39"/>
                      <a:pt x="53" y="39"/>
                      <a:pt x="53" y="39"/>
                    </a:cubicBezTo>
                    <a:cubicBezTo>
                      <a:pt x="53" y="40"/>
                      <a:pt x="53" y="40"/>
                      <a:pt x="53" y="40"/>
                    </a:cubicBezTo>
                    <a:cubicBezTo>
                      <a:pt x="52" y="40"/>
                      <a:pt x="52" y="40"/>
                      <a:pt x="52" y="40"/>
                    </a:cubicBezTo>
                    <a:cubicBezTo>
                      <a:pt x="52" y="40"/>
                      <a:pt x="52" y="40"/>
                      <a:pt x="52" y="40"/>
                    </a:cubicBezTo>
                    <a:cubicBezTo>
                      <a:pt x="52" y="38"/>
                      <a:pt x="52" y="38"/>
                      <a:pt x="52" y="38"/>
                    </a:cubicBezTo>
                    <a:cubicBezTo>
                      <a:pt x="51" y="38"/>
                      <a:pt x="51" y="38"/>
                      <a:pt x="51" y="38"/>
                    </a:cubicBezTo>
                    <a:cubicBezTo>
                      <a:pt x="50" y="38"/>
                      <a:pt x="50" y="38"/>
                      <a:pt x="50" y="38"/>
                    </a:cubicBezTo>
                    <a:cubicBezTo>
                      <a:pt x="50" y="38"/>
                      <a:pt x="50" y="38"/>
                      <a:pt x="50" y="38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49" y="38"/>
                      <a:pt x="49" y="38"/>
                      <a:pt x="49" y="38"/>
                    </a:cubicBezTo>
                    <a:moveTo>
                      <a:pt x="34" y="0"/>
                    </a:moveTo>
                    <a:cubicBezTo>
                      <a:pt x="34" y="3"/>
                      <a:pt x="34" y="3"/>
                      <a:pt x="34" y="3"/>
                    </a:cubicBezTo>
                    <a:cubicBezTo>
                      <a:pt x="34" y="4"/>
                      <a:pt x="34" y="4"/>
                      <a:pt x="35" y="4"/>
                    </a:cubicBezTo>
                    <a:cubicBezTo>
                      <a:pt x="35" y="4"/>
                      <a:pt x="35" y="4"/>
                      <a:pt x="35" y="4"/>
                    </a:cubicBezTo>
                    <a:cubicBezTo>
                      <a:pt x="35" y="5"/>
                      <a:pt x="35" y="5"/>
                      <a:pt x="35" y="5"/>
                    </a:cubicBezTo>
                    <a:cubicBezTo>
                      <a:pt x="35" y="5"/>
                      <a:pt x="35" y="5"/>
                      <a:pt x="35" y="5"/>
                    </a:cubicBezTo>
                    <a:cubicBezTo>
                      <a:pt x="35" y="6"/>
                      <a:pt x="35" y="6"/>
                      <a:pt x="35" y="6"/>
                    </a:cubicBezTo>
                    <a:cubicBezTo>
                      <a:pt x="35" y="6"/>
                      <a:pt x="35" y="6"/>
                      <a:pt x="35" y="6"/>
                    </a:cubicBezTo>
                    <a:cubicBezTo>
                      <a:pt x="35" y="6"/>
                      <a:pt x="35" y="6"/>
                      <a:pt x="36" y="7"/>
                    </a:cubicBezTo>
                    <a:cubicBezTo>
                      <a:pt x="36" y="7"/>
                      <a:pt x="36" y="7"/>
                      <a:pt x="36" y="7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3"/>
                      <a:pt x="35" y="14"/>
                      <a:pt x="36" y="14"/>
                    </a:cubicBezTo>
                    <a:cubicBezTo>
                      <a:pt x="37" y="15"/>
                      <a:pt x="37" y="15"/>
                      <a:pt x="38" y="15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7"/>
                      <a:pt x="39" y="17"/>
                    </a:cubicBezTo>
                    <a:cubicBezTo>
                      <a:pt x="40" y="18"/>
                      <a:pt x="40" y="18"/>
                      <a:pt x="40" y="18"/>
                    </a:cubicBezTo>
                    <a:cubicBezTo>
                      <a:pt x="40" y="18"/>
                      <a:pt x="40" y="18"/>
                      <a:pt x="40" y="18"/>
                    </a:cubicBezTo>
                    <a:cubicBezTo>
                      <a:pt x="39" y="18"/>
                      <a:pt x="39" y="18"/>
                      <a:pt x="39" y="18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8" y="18"/>
                      <a:pt x="38" y="18"/>
                      <a:pt x="38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33" y="18"/>
                      <a:pt x="33" y="19"/>
                      <a:pt x="32" y="19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1" y="20"/>
                      <a:pt x="31" y="20"/>
                      <a:pt x="31" y="20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8" y="20"/>
                      <a:pt x="28" y="20"/>
                      <a:pt x="28" y="21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26" y="21"/>
                      <a:pt x="25" y="21"/>
                      <a:pt x="24" y="22"/>
                    </a:cubicBezTo>
                    <a:cubicBezTo>
                      <a:pt x="24" y="23"/>
                      <a:pt x="23" y="23"/>
                      <a:pt x="23" y="24"/>
                    </a:cubicBezTo>
                    <a:cubicBezTo>
                      <a:pt x="22" y="25"/>
                      <a:pt x="22" y="25"/>
                      <a:pt x="22" y="25"/>
                    </a:cubicBezTo>
                    <a:cubicBezTo>
                      <a:pt x="22" y="25"/>
                      <a:pt x="22" y="26"/>
                      <a:pt x="22" y="26"/>
                    </a:cubicBezTo>
                    <a:cubicBezTo>
                      <a:pt x="21" y="26"/>
                      <a:pt x="21" y="27"/>
                      <a:pt x="20" y="27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1" y="31"/>
                      <a:pt x="23" y="33"/>
                      <a:pt x="25" y="34"/>
                    </a:cubicBezTo>
                    <a:cubicBezTo>
                      <a:pt x="25" y="35"/>
                      <a:pt x="26" y="36"/>
                      <a:pt x="27" y="36"/>
                    </a:cubicBezTo>
                    <a:cubicBezTo>
                      <a:pt x="29" y="39"/>
                      <a:pt x="31" y="42"/>
                      <a:pt x="31" y="45"/>
                    </a:cubicBezTo>
                    <a:cubicBezTo>
                      <a:pt x="31" y="46"/>
                      <a:pt x="31" y="46"/>
                      <a:pt x="31" y="46"/>
                    </a:cubicBezTo>
                    <a:cubicBezTo>
                      <a:pt x="32" y="46"/>
                      <a:pt x="32" y="46"/>
                      <a:pt x="32" y="46"/>
                    </a:cubicBezTo>
                    <a:cubicBezTo>
                      <a:pt x="34" y="46"/>
                      <a:pt x="34" y="44"/>
                      <a:pt x="34" y="43"/>
                    </a:cubicBezTo>
                    <a:cubicBezTo>
                      <a:pt x="34" y="42"/>
                      <a:pt x="34" y="42"/>
                      <a:pt x="34" y="42"/>
                    </a:cubicBezTo>
                    <a:cubicBezTo>
                      <a:pt x="35" y="42"/>
                      <a:pt x="35" y="42"/>
                      <a:pt x="35" y="42"/>
                    </a:cubicBezTo>
                    <a:cubicBezTo>
                      <a:pt x="35" y="42"/>
                      <a:pt x="35" y="42"/>
                      <a:pt x="35" y="42"/>
                    </a:cubicBezTo>
                    <a:cubicBezTo>
                      <a:pt x="38" y="42"/>
                      <a:pt x="38" y="42"/>
                      <a:pt x="38" y="42"/>
                    </a:cubicBezTo>
                    <a:cubicBezTo>
                      <a:pt x="39" y="42"/>
                      <a:pt x="39" y="42"/>
                      <a:pt x="39" y="42"/>
                    </a:cubicBezTo>
                    <a:cubicBezTo>
                      <a:pt x="39" y="42"/>
                      <a:pt x="39" y="42"/>
                      <a:pt x="39" y="42"/>
                    </a:cubicBezTo>
                    <a:cubicBezTo>
                      <a:pt x="39" y="42"/>
                      <a:pt x="40" y="42"/>
                      <a:pt x="40" y="41"/>
                    </a:cubicBezTo>
                    <a:cubicBezTo>
                      <a:pt x="40" y="41"/>
                      <a:pt x="41" y="40"/>
                      <a:pt x="41" y="40"/>
                    </a:cubicBezTo>
                    <a:cubicBezTo>
                      <a:pt x="41" y="40"/>
                      <a:pt x="41" y="40"/>
                      <a:pt x="41" y="40"/>
                    </a:cubicBezTo>
                    <a:cubicBezTo>
                      <a:pt x="42" y="40"/>
                      <a:pt x="42" y="40"/>
                      <a:pt x="42" y="41"/>
                    </a:cubicBezTo>
                    <a:cubicBezTo>
                      <a:pt x="43" y="41"/>
                      <a:pt x="43" y="41"/>
                      <a:pt x="43" y="41"/>
                    </a:cubicBezTo>
                    <a:cubicBezTo>
                      <a:pt x="43" y="41"/>
                      <a:pt x="43" y="42"/>
                      <a:pt x="44" y="42"/>
                    </a:cubicBezTo>
                    <a:cubicBezTo>
                      <a:pt x="44" y="42"/>
                      <a:pt x="44" y="42"/>
                      <a:pt x="44" y="42"/>
                    </a:cubicBezTo>
                    <a:cubicBezTo>
                      <a:pt x="44" y="42"/>
                      <a:pt x="44" y="42"/>
                      <a:pt x="44" y="42"/>
                    </a:cubicBezTo>
                    <a:cubicBezTo>
                      <a:pt x="45" y="42"/>
                      <a:pt x="45" y="42"/>
                      <a:pt x="46" y="42"/>
                    </a:cubicBezTo>
                    <a:cubicBezTo>
                      <a:pt x="46" y="42"/>
                      <a:pt x="46" y="43"/>
                      <a:pt x="46" y="43"/>
                    </a:cubicBezTo>
                    <a:cubicBezTo>
                      <a:pt x="47" y="44"/>
                      <a:pt x="47" y="44"/>
                      <a:pt x="47" y="44"/>
                    </a:cubicBezTo>
                    <a:cubicBezTo>
                      <a:pt x="47" y="44"/>
                      <a:pt x="47" y="45"/>
                      <a:pt x="48" y="45"/>
                    </a:cubicBezTo>
                    <a:cubicBezTo>
                      <a:pt x="48" y="45"/>
                      <a:pt x="48" y="45"/>
                      <a:pt x="48" y="45"/>
                    </a:cubicBezTo>
                    <a:cubicBezTo>
                      <a:pt x="50" y="45"/>
                      <a:pt x="50" y="45"/>
                      <a:pt x="50" y="45"/>
                    </a:cubicBezTo>
                    <a:cubicBezTo>
                      <a:pt x="50" y="45"/>
                      <a:pt x="50" y="45"/>
                      <a:pt x="50" y="45"/>
                    </a:cubicBezTo>
                    <a:cubicBezTo>
                      <a:pt x="49" y="46"/>
                      <a:pt x="49" y="46"/>
                      <a:pt x="49" y="46"/>
                    </a:cubicBezTo>
                    <a:cubicBezTo>
                      <a:pt x="51" y="46"/>
                      <a:pt x="51" y="46"/>
                      <a:pt x="51" y="46"/>
                    </a:cubicBezTo>
                    <a:cubicBezTo>
                      <a:pt x="52" y="46"/>
                      <a:pt x="52" y="46"/>
                      <a:pt x="53" y="47"/>
                    </a:cubicBezTo>
                    <a:cubicBezTo>
                      <a:pt x="54" y="47"/>
                      <a:pt x="54" y="48"/>
                      <a:pt x="54" y="48"/>
                    </a:cubicBezTo>
                    <a:cubicBezTo>
                      <a:pt x="54" y="53"/>
                      <a:pt x="54" y="53"/>
                      <a:pt x="54" y="53"/>
                    </a:cubicBezTo>
                    <a:cubicBezTo>
                      <a:pt x="55" y="53"/>
                      <a:pt x="55" y="53"/>
                      <a:pt x="55" y="53"/>
                    </a:cubicBezTo>
                    <a:cubicBezTo>
                      <a:pt x="55" y="53"/>
                      <a:pt x="55" y="53"/>
                      <a:pt x="55" y="53"/>
                    </a:cubicBezTo>
                    <a:cubicBezTo>
                      <a:pt x="55" y="53"/>
                      <a:pt x="55" y="53"/>
                      <a:pt x="55" y="53"/>
                    </a:cubicBezTo>
                    <a:cubicBezTo>
                      <a:pt x="55" y="53"/>
                      <a:pt x="55" y="53"/>
                      <a:pt x="55" y="53"/>
                    </a:cubicBezTo>
                    <a:cubicBezTo>
                      <a:pt x="55" y="55"/>
                      <a:pt x="55" y="55"/>
                      <a:pt x="55" y="55"/>
                    </a:cubicBezTo>
                    <a:cubicBezTo>
                      <a:pt x="59" y="55"/>
                      <a:pt x="59" y="55"/>
                      <a:pt x="59" y="55"/>
                    </a:cubicBezTo>
                    <a:cubicBezTo>
                      <a:pt x="59" y="54"/>
                      <a:pt x="59" y="54"/>
                      <a:pt x="59" y="54"/>
                    </a:cubicBezTo>
                    <a:cubicBezTo>
                      <a:pt x="59" y="53"/>
                      <a:pt x="59" y="53"/>
                      <a:pt x="59" y="53"/>
                    </a:cubicBezTo>
                    <a:cubicBezTo>
                      <a:pt x="59" y="53"/>
                      <a:pt x="59" y="53"/>
                      <a:pt x="59" y="53"/>
                    </a:cubicBezTo>
                    <a:cubicBezTo>
                      <a:pt x="60" y="52"/>
                      <a:pt x="60" y="52"/>
                      <a:pt x="60" y="51"/>
                    </a:cubicBezTo>
                    <a:cubicBezTo>
                      <a:pt x="60" y="51"/>
                      <a:pt x="60" y="51"/>
                      <a:pt x="60" y="51"/>
                    </a:cubicBezTo>
                    <a:cubicBezTo>
                      <a:pt x="60" y="45"/>
                      <a:pt x="60" y="45"/>
                      <a:pt x="60" y="45"/>
                    </a:cubicBezTo>
                    <a:cubicBezTo>
                      <a:pt x="60" y="44"/>
                      <a:pt x="59" y="44"/>
                      <a:pt x="59" y="44"/>
                    </a:cubicBezTo>
                    <a:cubicBezTo>
                      <a:pt x="59" y="44"/>
                      <a:pt x="59" y="44"/>
                      <a:pt x="59" y="44"/>
                    </a:cubicBezTo>
                    <a:cubicBezTo>
                      <a:pt x="58" y="43"/>
                      <a:pt x="57" y="43"/>
                      <a:pt x="56" y="42"/>
                    </a:cubicBezTo>
                    <a:cubicBezTo>
                      <a:pt x="57" y="42"/>
                      <a:pt x="57" y="42"/>
                      <a:pt x="57" y="42"/>
                    </a:cubicBezTo>
                    <a:cubicBezTo>
                      <a:pt x="57" y="42"/>
                      <a:pt x="57" y="42"/>
                      <a:pt x="57" y="42"/>
                    </a:cubicBezTo>
                    <a:cubicBezTo>
                      <a:pt x="58" y="42"/>
                      <a:pt x="58" y="42"/>
                      <a:pt x="58" y="42"/>
                    </a:cubicBezTo>
                    <a:cubicBezTo>
                      <a:pt x="58" y="42"/>
                      <a:pt x="58" y="42"/>
                      <a:pt x="58" y="42"/>
                    </a:cubicBezTo>
                    <a:cubicBezTo>
                      <a:pt x="58" y="42"/>
                      <a:pt x="58" y="42"/>
                      <a:pt x="58" y="42"/>
                    </a:cubicBezTo>
                    <a:cubicBezTo>
                      <a:pt x="58" y="43"/>
                      <a:pt x="58" y="43"/>
                      <a:pt x="58" y="43"/>
                    </a:cubicBezTo>
                    <a:cubicBezTo>
                      <a:pt x="59" y="43"/>
                      <a:pt x="59" y="43"/>
                      <a:pt x="59" y="43"/>
                    </a:cubicBezTo>
                    <a:cubicBezTo>
                      <a:pt x="60" y="43"/>
                      <a:pt x="60" y="43"/>
                      <a:pt x="60" y="43"/>
                    </a:cubicBezTo>
                    <a:cubicBezTo>
                      <a:pt x="60" y="43"/>
                      <a:pt x="60" y="43"/>
                      <a:pt x="60" y="43"/>
                    </a:cubicBezTo>
                    <a:cubicBezTo>
                      <a:pt x="61" y="43"/>
                      <a:pt x="61" y="43"/>
                      <a:pt x="61" y="43"/>
                    </a:cubicBezTo>
                    <a:cubicBezTo>
                      <a:pt x="61" y="43"/>
                      <a:pt x="61" y="43"/>
                      <a:pt x="61" y="43"/>
                    </a:cubicBezTo>
                    <a:cubicBezTo>
                      <a:pt x="61" y="43"/>
                      <a:pt x="61" y="43"/>
                      <a:pt x="61" y="43"/>
                    </a:cubicBezTo>
                    <a:cubicBezTo>
                      <a:pt x="61" y="44"/>
                      <a:pt x="61" y="44"/>
                      <a:pt x="61" y="44"/>
                    </a:cubicBezTo>
                    <a:cubicBezTo>
                      <a:pt x="61" y="45"/>
                      <a:pt x="62" y="46"/>
                      <a:pt x="62" y="46"/>
                    </a:cubicBezTo>
                    <a:cubicBezTo>
                      <a:pt x="63" y="47"/>
                      <a:pt x="63" y="47"/>
                      <a:pt x="63" y="47"/>
                    </a:cubicBezTo>
                    <a:cubicBezTo>
                      <a:pt x="63" y="47"/>
                      <a:pt x="63" y="47"/>
                      <a:pt x="63" y="47"/>
                    </a:cubicBezTo>
                    <a:cubicBezTo>
                      <a:pt x="63" y="47"/>
                      <a:pt x="63" y="47"/>
                      <a:pt x="63" y="47"/>
                    </a:cubicBezTo>
                    <a:cubicBezTo>
                      <a:pt x="64" y="48"/>
                      <a:pt x="64" y="48"/>
                      <a:pt x="64" y="48"/>
                    </a:cubicBezTo>
                    <a:cubicBezTo>
                      <a:pt x="65" y="48"/>
                      <a:pt x="65" y="48"/>
                      <a:pt x="65" y="49"/>
                    </a:cubicBezTo>
                    <a:cubicBezTo>
                      <a:pt x="65" y="49"/>
                      <a:pt x="65" y="49"/>
                      <a:pt x="65" y="49"/>
                    </a:cubicBezTo>
                    <a:cubicBezTo>
                      <a:pt x="65" y="49"/>
                      <a:pt x="65" y="49"/>
                      <a:pt x="65" y="49"/>
                    </a:cubicBezTo>
                    <a:cubicBezTo>
                      <a:pt x="66" y="50"/>
                      <a:pt x="66" y="50"/>
                      <a:pt x="67" y="50"/>
                    </a:cubicBezTo>
                    <a:cubicBezTo>
                      <a:pt x="67" y="50"/>
                      <a:pt x="67" y="50"/>
                      <a:pt x="67" y="50"/>
                    </a:cubicBezTo>
                    <a:cubicBezTo>
                      <a:pt x="67" y="50"/>
                      <a:pt x="68" y="50"/>
                      <a:pt x="69" y="49"/>
                    </a:cubicBezTo>
                    <a:cubicBezTo>
                      <a:pt x="69" y="49"/>
                      <a:pt x="69" y="49"/>
                      <a:pt x="69" y="48"/>
                    </a:cubicBezTo>
                    <a:cubicBezTo>
                      <a:pt x="69" y="48"/>
                      <a:pt x="69" y="48"/>
                      <a:pt x="69" y="48"/>
                    </a:cubicBezTo>
                    <a:cubicBezTo>
                      <a:pt x="70" y="47"/>
                      <a:pt x="70" y="46"/>
                      <a:pt x="70" y="44"/>
                    </a:cubicBezTo>
                    <a:cubicBezTo>
                      <a:pt x="70" y="42"/>
                      <a:pt x="69" y="40"/>
                      <a:pt x="67" y="38"/>
                    </a:cubicBezTo>
                    <a:cubicBezTo>
                      <a:pt x="67" y="38"/>
                      <a:pt x="67" y="38"/>
                      <a:pt x="67" y="38"/>
                    </a:cubicBezTo>
                    <a:cubicBezTo>
                      <a:pt x="67" y="37"/>
                      <a:pt x="66" y="37"/>
                      <a:pt x="66" y="36"/>
                    </a:cubicBezTo>
                    <a:cubicBezTo>
                      <a:pt x="66" y="36"/>
                      <a:pt x="66" y="36"/>
                      <a:pt x="66" y="36"/>
                    </a:cubicBezTo>
                    <a:cubicBezTo>
                      <a:pt x="66" y="36"/>
                      <a:pt x="66" y="35"/>
                      <a:pt x="66" y="35"/>
                    </a:cubicBezTo>
                    <a:cubicBezTo>
                      <a:pt x="67" y="34"/>
                      <a:pt x="67" y="34"/>
                      <a:pt x="67" y="34"/>
                    </a:cubicBezTo>
                    <a:cubicBezTo>
                      <a:pt x="67" y="34"/>
                      <a:pt x="67" y="34"/>
                      <a:pt x="67" y="34"/>
                    </a:cubicBezTo>
                    <a:cubicBezTo>
                      <a:pt x="68" y="34"/>
                      <a:pt x="69" y="35"/>
                      <a:pt x="70" y="35"/>
                    </a:cubicBezTo>
                    <a:cubicBezTo>
                      <a:pt x="71" y="36"/>
                      <a:pt x="71" y="36"/>
                      <a:pt x="72" y="36"/>
                    </a:cubicBezTo>
                    <a:cubicBezTo>
                      <a:pt x="73" y="37"/>
                      <a:pt x="73" y="37"/>
                      <a:pt x="73" y="37"/>
                    </a:cubicBezTo>
                    <a:cubicBezTo>
                      <a:pt x="73" y="37"/>
                      <a:pt x="74" y="37"/>
                      <a:pt x="74" y="37"/>
                    </a:cubicBezTo>
                    <a:cubicBezTo>
                      <a:pt x="74" y="37"/>
                      <a:pt x="74" y="37"/>
                      <a:pt x="74" y="37"/>
                    </a:cubicBezTo>
                    <a:cubicBezTo>
                      <a:pt x="74" y="38"/>
                      <a:pt x="74" y="39"/>
                      <a:pt x="75" y="39"/>
                    </a:cubicBezTo>
                    <a:cubicBezTo>
                      <a:pt x="76" y="39"/>
                      <a:pt x="76" y="39"/>
                      <a:pt x="76" y="39"/>
                    </a:cubicBezTo>
                    <a:cubicBezTo>
                      <a:pt x="76" y="40"/>
                      <a:pt x="77" y="40"/>
                      <a:pt x="78" y="41"/>
                    </a:cubicBezTo>
                    <a:cubicBezTo>
                      <a:pt x="78" y="42"/>
                      <a:pt x="78" y="42"/>
                      <a:pt x="78" y="42"/>
                    </a:cubicBezTo>
                    <a:cubicBezTo>
                      <a:pt x="78" y="42"/>
                      <a:pt x="78" y="42"/>
                      <a:pt x="79" y="43"/>
                    </a:cubicBezTo>
                    <a:cubicBezTo>
                      <a:pt x="76" y="43"/>
                      <a:pt x="76" y="43"/>
                      <a:pt x="76" y="43"/>
                    </a:cubicBezTo>
                    <a:cubicBezTo>
                      <a:pt x="75" y="43"/>
                      <a:pt x="74" y="43"/>
                      <a:pt x="74" y="44"/>
                    </a:cubicBezTo>
                    <a:cubicBezTo>
                      <a:pt x="74" y="44"/>
                      <a:pt x="74" y="44"/>
                      <a:pt x="74" y="44"/>
                    </a:cubicBezTo>
                    <a:cubicBezTo>
                      <a:pt x="74" y="44"/>
                      <a:pt x="74" y="44"/>
                      <a:pt x="74" y="44"/>
                    </a:cubicBezTo>
                    <a:cubicBezTo>
                      <a:pt x="74" y="44"/>
                      <a:pt x="74" y="44"/>
                      <a:pt x="74" y="44"/>
                    </a:cubicBezTo>
                    <a:cubicBezTo>
                      <a:pt x="74" y="44"/>
                      <a:pt x="74" y="44"/>
                      <a:pt x="74" y="44"/>
                    </a:cubicBezTo>
                    <a:cubicBezTo>
                      <a:pt x="73" y="44"/>
                      <a:pt x="73" y="44"/>
                      <a:pt x="73" y="44"/>
                    </a:cubicBezTo>
                    <a:cubicBezTo>
                      <a:pt x="73" y="45"/>
                      <a:pt x="73" y="45"/>
                      <a:pt x="73" y="45"/>
                    </a:cubicBezTo>
                    <a:cubicBezTo>
                      <a:pt x="73" y="46"/>
                      <a:pt x="73" y="48"/>
                      <a:pt x="74" y="49"/>
                    </a:cubicBezTo>
                    <a:cubicBezTo>
                      <a:pt x="74" y="49"/>
                      <a:pt x="74" y="49"/>
                      <a:pt x="74" y="49"/>
                    </a:cubicBezTo>
                    <a:cubicBezTo>
                      <a:pt x="74" y="50"/>
                      <a:pt x="74" y="50"/>
                      <a:pt x="75" y="50"/>
                    </a:cubicBezTo>
                    <a:cubicBezTo>
                      <a:pt x="76" y="50"/>
                      <a:pt x="76" y="50"/>
                      <a:pt x="76" y="50"/>
                    </a:cubicBezTo>
                    <a:cubicBezTo>
                      <a:pt x="76" y="51"/>
                      <a:pt x="76" y="51"/>
                      <a:pt x="76" y="51"/>
                    </a:cubicBezTo>
                    <a:cubicBezTo>
                      <a:pt x="76" y="51"/>
                      <a:pt x="76" y="53"/>
                      <a:pt x="77" y="53"/>
                    </a:cubicBezTo>
                    <a:cubicBezTo>
                      <a:pt x="78" y="53"/>
                      <a:pt x="78" y="53"/>
                      <a:pt x="78" y="53"/>
                    </a:cubicBezTo>
                    <a:cubicBezTo>
                      <a:pt x="78" y="53"/>
                      <a:pt x="78" y="53"/>
                      <a:pt x="78" y="53"/>
                    </a:cubicBezTo>
                    <a:cubicBezTo>
                      <a:pt x="78" y="53"/>
                      <a:pt x="78" y="53"/>
                      <a:pt x="78" y="53"/>
                    </a:cubicBezTo>
                    <a:cubicBezTo>
                      <a:pt x="78" y="55"/>
                      <a:pt x="78" y="55"/>
                      <a:pt x="78" y="55"/>
                    </a:cubicBezTo>
                    <a:cubicBezTo>
                      <a:pt x="79" y="55"/>
                      <a:pt x="79" y="55"/>
                      <a:pt x="79" y="55"/>
                    </a:cubicBezTo>
                    <a:cubicBezTo>
                      <a:pt x="80" y="55"/>
                      <a:pt x="80" y="55"/>
                      <a:pt x="81" y="55"/>
                    </a:cubicBezTo>
                    <a:cubicBezTo>
                      <a:pt x="81" y="56"/>
                      <a:pt x="82" y="56"/>
                      <a:pt x="83" y="56"/>
                    </a:cubicBezTo>
                    <a:cubicBezTo>
                      <a:pt x="84" y="56"/>
                      <a:pt x="84" y="56"/>
                      <a:pt x="84" y="56"/>
                    </a:cubicBezTo>
                    <a:cubicBezTo>
                      <a:pt x="85" y="56"/>
                      <a:pt x="85" y="56"/>
                      <a:pt x="85" y="56"/>
                    </a:cubicBezTo>
                    <a:cubicBezTo>
                      <a:pt x="85" y="55"/>
                      <a:pt x="85" y="55"/>
                      <a:pt x="85" y="55"/>
                    </a:cubicBezTo>
                    <a:cubicBezTo>
                      <a:pt x="85" y="55"/>
                      <a:pt x="85" y="55"/>
                      <a:pt x="85" y="55"/>
                    </a:cubicBezTo>
                    <a:cubicBezTo>
                      <a:pt x="85" y="55"/>
                      <a:pt x="85" y="55"/>
                      <a:pt x="85" y="55"/>
                    </a:cubicBezTo>
                    <a:cubicBezTo>
                      <a:pt x="85" y="55"/>
                      <a:pt x="85" y="55"/>
                      <a:pt x="85" y="55"/>
                    </a:cubicBezTo>
                    <a:cubicBezTo>
                      <a:pt x="85" y="55"/>
                      <a:pt x="85" y="55"/>
                      <a:pt x="85" y="55"/>
                    </a:cubicBezTo>
                    <a:cubicBezTo>
                      <a:pt x="85" y="55"/>
                      <a:pt x="85" y="55"/>
                      <a:pt x="85" y="55"/>
                    </a:cubicBezTo>
                    <a:cubicBezTo>
                      <a:pt x="85" y="55"/>
                      <a:pt x="86" y="55"/>
                      <a:pt x="86" y="55"/>
                    </a:cubicBezTo>
                    <a:cubicBezTo>
                      <a:pt x="86" y="55"/>
                      <a:pt x="86" y="55"/>
                      <a:pt x="86" y="55"/>
                    </a:cubicBezTo>
                    <a:cubicBezTo>
                      <a:pt x="85" y="56"/>
                      <a:pt x="85" y="56"/>
                      <a:pt x="85" y="56"/>
                    </a:cubicBezTo>
                    <a:cubicBezTo>
                      <a:pt x="86" y="56"/>
                      <a:pt x="86" y="56"/>
                      <a:pt x="86" y="56"/>
                    </a:cubicBezTo>
                    <a:cubicBezTo>
                      <a:pt x="87" y="56"/>
                      <a:pt x="87" y="56"/>
                      <a:pt x="87" y="56"/>
                    </a:cubicBezTo>
                    <a:cubicBezTo>
                      <a:pt x="87" y="56"/>
                      <a:pt x="87" y="56"/>
                      <a:pt x="87" y="56"/>
                    </a:cubicBezTo>
                    <a:cubicBezTo>
                      <a:pt x="87" y="57"/>
                      <a:pt x="87" y="57"/>
                      <a:pt x="87" y="57"/>
                    </a:cubicBezTo>
                    <a:cubicBezTo>
                      <a:pt x="87" y="59"/>
                      <a:pt x="87" y="59"/>
                      <a:pt x="87" y="59"/>
                    </a:cubicBezTo>
                    <a:cubicBezTo>
                      <a:pt x="87" y="59"/>
                      <a:pt x="87" y="59"/>
                      <a:pt x="87" y="59"/>
                    </a:cubicBezTo>
                    <a:cubicBezTo>
                      <a:pt x="87" y="59"/>
                      <a:pt x="87" y="60"/>
                      <a:pt x="88" y="60"/>
                    </a:cubicBezTo>
                    <a:cubicBezTo>
                      <a:pt x="88" y="60"/>
                      <a:pt x="88" y="60"/>
                      <a:pt x="88" y="60"/>
                    </a:cubicBezTo>
                    <a:cubicBezTo>
                      <a:pt x="88" y="60"/>
                      <a:pt x="88" y="60"/>
                      <a:pt x="88" y="60"/>
                    </a:cubicBezTo>
                    <a:cubicBezTo>
                      <a:pt x="88" y="62"/>
                      <a:pt x="88" y="62"/>
                      <a:pt x="88" y="62"/>
                    </a:cubicBezTo>
                    <a:cubicBezTo>
                      <a:pt x="88" y="62"/>
                      <a:pt x="88" y="62"/>
                      <a:pt x="88" y="62"/>
                    </a:cubicBezTo>
                    <a:cubicBezTo>
                      <a:pt x="88" y="63"/>
                      <a:pt x="88" y="63"/>
                      <a:pt x="88" y="63"/>
                    </a:cubicBezTo>
                    <a:cubicBezTo>
                      <a:pt x="89" y="63"/>
                      <a:pt x="89" y="63"/>
                      <a:pt x="89" y="63"/>
                    </a:cubicBezTo>
                    <a:cubicBezTo>
                      <a:pt x="90" y="63"/>
                      <a:pt x="90" y="63"/>
                      <a:pt x="90" y="63"/>
                    </a:cubicBezTo>
                    <a:cubicBezTo>
                      <a:pt x="90" y="65"/>
                      <a:pt x="90" y="65"/>
                      <a:pt x="90" y="65"/>
                    </a:cubicBezTo>
                    <a:cubicBezTo>
                      <a:pt x="90" y="65"/>
                      <a:pt x="90" y="65"/>
                      <a:pt x="90" y="65"/>
                    </a:cubicBezTo>
                    <a:cubicBezTo>
                      <a:pt x="90" y="66"/>
                      <a:pt x="89" y="66"/>
                      <a:pt x="89" y="66"/>
                    </a:cubicBezTo>
                    <a:cubicBezTo>
                      <a:pt x="88" y="66"/>
                      <a:pt x="88" y="66"/>
                      <a:pt x="88" y="66"/>
                    </a:cubicBezTo>
                    <a:cubicBezTo>
                      <a:pt x="87" y="65"/>
                      <a:pt x="87" y="65"/>
                      <a:pt x="87" y="65"/>
                    </a:cubicBezTo>
                    <a:cubicBezTo>
                      <a:pt x="87" y="67"/>
                      <a:pt x="87" y="67"/>
                      <a:pt x="87" y="67"/>
                    </a:cubicBezTo>
                    <a:cubicBezTo>
                      <a:pt x="87" y="67"/>
                      <a:pt x="86" y="67"/>
                      <a:pt x="86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5" y="66"/>
                      <a:pt x="85" y="66"/>
                      <a:pt x="85" y="66"/>
                    </a:cubicBezTo>
                    <a:cubicBezTo>
                      <a:pt x="84" y="66"/>
                      <a:pt x="83" y="66"/>
                      <a:pt x="83" y="66"/>
                    </a:cubicBezTo>
                    <a:cubicBezTo>
                      <a:pt x="82" y="66"/>
                      <a:pt x="82" y="66"/>
                      <a:pt x="82" y="66"/>
                    </a:cubicBezTo>
                    <a:cubicBezTo>
                      <a:pt x="81" y="66"/>
                      <a:pt x="81" y="66"/>
                      <a:pt x="81" y="66"/>
                    </a:cubicBezTo>
                    <a:cubicBezTo>
                      <a:pt x="80" y="66"/>
                      <a:pt x="80" y="66"/>
                      <a:pt x="80" y="66"/>
                    </a:cubicBezTo>
                    <a:cubicBezTo>
                      <a:pt x="80" y="65"/>
                      <a:pt x="80" y="65"/>
                      <a:pt x="80" y="65"/>
                    </a:cubicBezTo>
                    <a:cubicBezTo>
                      <a:pt x="80" y="64"/>
                      <a:pt x="80" y="64"/>
                      <a:pt x="80" y="64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79" y="64"/>
                      <a:pt x="79" y="64"/>
                      <a:pt x="78" y="64"/>
                    </a:cubicBezTo>
                    <a:cubicBezTo>
                      <a:pt x="78" y="63"/>
                      <a:pt x="77" y="63"/>
                      <a:pt x="77" y="63"/>
                    </a:cubicBezTo>
                    <a:cubicBezTo>
                      <a:pt x="76" y="63"/>
                      <a:pt x="76" y="63"/>
                      <a:pt x="76" y="63"/>
                    </a:cubicBezTo>
                    <a:cubicBezTo>
                      <a:pt x="76" y="64"/>
                      <a:pt x="76" y="64"/>
                      <a:pt x="76" y="64"/>
                    </a:cubicBezTo>
                    <a:cubicBezTo>
                      <a:pt x="76" y="65"/>
                      <a:pt x="76" y="66"/>
                      <a:pt x="75" y="67"/>
                    </a:cubicBezTo>
                    <a:cubicBezTo>
                      <a:pt x="75" y="67"/>
                      <a:pt x="75" y="67"/>
                      <a:pt x="74" y="67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73" y="67"/>
                      <a:pt x="73" y="67"/>
                      <a:pt x="73" y="67"/>
                    </a:cubicBezTo>
                    <a:cubicBezTo>
                      <a:pt x="73" y="67"/>
                      <a:pt x="73" y="67"/>
                      <a:pt x="73" y="67"/>
                    </a:cubicBezTo>
                    <a:cubicBezTo>
                      <a:pt x="72" y="67"/>
                      <a:pt x="72" y="67"/>
                      <a:pt x="72" y="67"/>
                    </a:cubicBezTo>
                    <a:cubicBezTo>
                      <a:pt x="72" y="66"/>
                      <a:pt x="72" y="66"/>
                      <a:pt x="72" y="66"/>
                    </a:cubicBezTo>
                    <a:cubicBezTo>
                      <a:pt x="71" y="66"/>
                      <a:pt x="71" y="66"/>
                      <a:pt x="71" y="66"/>
                    </a:cubicBezTo>
                    <a:cubicBezTo>
                      <a:pt x="70" y="66"/>
                      <a:pt x="70" y="66"/>
                      <a:pt x="70" y="66"/>
                    </a:cubicBezTo>
                    <a:cubicBezTo>
                      <a:pt x="70" y="66"/>
                      <a:pt x="70" y="66"/>
                      <a:pt x="70" y="66"/>
                    </a:cubicBezTo>
                    <a:cubicBezTo>
                      <a:pt x="69" y="66"/>
                      <a:pt x="69" y="66"/>
                      <a:pt x="69" y="66"/>
                    </a:cubicBezTo>
                    <a:cubicBezTo>
                      <a:pt x="69" y="66"/>
                      <a:pt x="69" y="66"/>
                      <a:pt x="69" y="66"/>
                    </a:cubicBezTo>
                    <a:cubicBezTo>
                      <a:pt x="69" y="65"/>
                      <a:pt x="69" y="65"/>
                      <a:pt x="69" y="65"/>
                    </a:cubicBezTo>
                    <a:cubicBezTo>
                      <a:pt x="69" y="64"/>
                      <a:pt x="69" y="64"/>
                      <a:pt x="69" y="64"/>
                    </a:cubicBezTo>
                    <a:cubicBezTo>
                      <a:pt x="68" y="64"/>
                      <a:pt x="68" y="64"/>
                      <a:pt x="68" y="64"/>
                    </a:cubicBezTo>
                    <a:cubicBezTo>
                      <a:pt x="68" y="64"/>
                      <a:pt x="67" y="64"/>
                      <a:pt x="67" y="64"/>
                    </a:cubicBezTo>
                    <a:cubicBezTo>
                      <a:pt x="67" y="64"/>
                      <a:pt x="67" y="64"/>
                      <a:pt x="67" y="64"/>
                    </a:cubicBezTo>
                    <a:cubicBezTo>
                      <a:pt x="67" y="64"/>
                      <a:pt x="67" y="64"/>
                      <a:pt x="67" y="64"/>
                    </a:cubicBezTo>
                    <a:cubicBezTo>
                      <a:pt x="68" y="63"/>
                      <a:pt x="68" y="63"/>
                      <a:pt x="68" y="63"/>
                    </a:cubicBezTo>
                    <a:cubicBezTo>
                      <a:pt x="66" y="63"/>
                      <a:pt x="66" y="63"/>
                      <a:pt x="66" y="63"/>
                    </a:cubicBezTo>
                    <a:cubicBezTo>
                      <a:pt x="66" y="63"/>
                      <a:pt x="66" y="63"/>
                      <a:pt x="66" y="63"/>
                    </a:cubicBezTo>
                    <a:cubicBezTo>
                      <a:pt x="65" y="63"/>
                      <a:pt x="65" y="63"/>
                      <a:pt x="64" y="63"/>
                    </a:cubicBezTo>
                    <a:cubicBezTo>
                      <a:pt x="63" y="63"/>
                      <a:pt x="63" y="63"/>
                      <a:pt x="63" y="63"/>
                    </a:cubicBezTo>
                    <a:cubicBezTo>
                      <a:pt x="63" y="63"/>
                      <a:pt x="63" y="63"/>
                      <a:pt x="63" y="63"/>
                    </a:cubicBezTo>
                    <a:cubicBezTo>
                      <a:pt x="63" y="62"/>
                      <a:pt x="63" y="62"/>
                      <a:pt x="63" y="62"/>
                    </a:cubicBezTo>
                    <a:cubicBezTo>
                      <a:pt x="63" y="61"/>
                      <a:pt x="63" y="61"/>
                      <a:pt x="63" y="61"/>
                    </a:cubicBezTo>
                    <a:cubicBezTo>
                      <a:pt x="62" y="61"/>
                      <a:pt x="62" y="61"/>
                      <a:pt x="62" y="61"/>
                    </a:cubicBezTo>
                    <a:cubicBezTo>
                      <a:pt x="61" y="61"/>
                      <a:pt x="61" y="61"/>
                      <a:pt x="61" y="61"/>
                    </a:cubicBezTo>
                    <a:cubicBezTo>
                      <a:pt x="61" y="61"/>
                      <a:pt x="60" y="61"/>
                      <a:pt x="60" y="61"/>
                    </a:cubicBezTo>
                    <a:cubicBezTo>
                      <a:pt x="59" y="61"/>
                      <a:pt x="59" y="61"/>
                      <a:pt x="58" y="61"/>
                    </a:cubicBezTo>
                    <a:cubicBezTo>
                      <a:pt x="58" y="61"/>
                      <a:pt x="58" y="61"/>
                      <a:pt x="58" y="61"/>
                    </a:cubicBezTo>
                    <a:cubicBezTo>
                      <a:pt x="57" y="61"/>
                      <a:pt x="57" y="61"/>
                      <a:pt x="57" y="61"/>
                    </a:cubicBezTo>
                    <a:cubicBezTo>
                      <a:pt x="57" y="61"/>
                      <a:pt x="57" y="60"/>
                      <a:pt x="57" y="60"/>
                    </a:cubicBezTo>
                    <a:cubicBezTo>
                      <a:pt x="58" y="59"/>
                      <a:pt x="58" y="59"/>
                      <a:pt x="58" y="59"/>
                    </a:cubicBezTo>
                    <a:cubicBezTo>
                      <a:pt x="56" y="58"/>
                      <a:pt x="56" y="58"/>
                      <a:pt x="56" y="58"/>
                    </a:cubicBezTo>
                    <a:cubicBezTo>
                      <a:pt x="56" y="58"/>
                      <a:pt x="56" y="58"/>
                      <a:pt x="56" y="58"/>
                    </a:cubicBezTo>
                    <a:cubicBezTo>
                      <a:pt x="56" y="58"/>
                      <a:pt x="56" y="58"/>
                      <a:pt x="56" y="58"/>
                    </a:cubicBezTo>
                    <a:cubicBezTo>
                      <a:pt x="56" y="58"/>
                      <a:pt x="56" y="58"/>
                      <a:pt x="56" y="58"/>
                    </a:cubicBezTo>
                    <a:cubicBezTo>
                      <a:pt x="56" y="56"/>
                      <a:pt x="56" y="56"/>
                      <a:pt x="56" y="56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54" y="56"/>
                      <a:pt x="54" y="56"/>
                      <a:pt x="54" y="56"/>
                    </a:cubicBezTo>
                    <a:cubicBezTo>
                      <a:pt x="54" y="55"/>
                      <a:pt x="54" y="55"/>
                      <a:pt x="54" y="55"/>
                    </a:cubicBezTo>
                    <a:cubicBezTo>
                      <a:pt x="55" y="55"/>
                      <a:pt x="55" y="54"/>
                      <a:pt x="54" y="54"/>
                    </a:cubicBezTo>
                    <a:cubicBezTo>
                      <a:pt x="54" y="53"/>
                      <a:pt x="53" y="53"/>
                      <a:pt x="52" y="53"/>
                    </a:cubicBezTo>
                    <a:cubicBezTo>
                      <a:pt x="52" y="53"/>
                      <a:pt x="52" y="53"/>
                      <a:pt x="52" y="53"/>
                    </a:cubicBezTo>
                    <a:cubicBezTo>
                      <a:pt x="52" y="52"/>
                      <a:pt x="52" y="52"/>
                      <a:pt x="52" y="52"/>
                    </a:cubicBezTo>
                    <a:cubicBezTo>
                      <a:pt x="52" y="51"/>
                      <a:pt x="52" y="51"/>
                      <a:pt x="52" y="51"/>
                    </a:cubicBezTo>
                    <a:cubicBezTo>
                      <a:pt x="51" y="51"/>
                      <a:pt x="51" y="51"/>
                      <a:pt x="51" y="51"/>
                    </a:cubicBezTo>
                    <a:cubicBezTo>
                      <a:pt x="49" y="51"/>
                      <a:pt x="48" y="52"/>
                      <a:pt x="48" y="53"/>
                    </a:cubicBezTo>
                    <a:cubicBezTo>
                      <a:pt x="47" y="54"/>
                      <a:pt x="47" y="54"/>
                      <a:pt x="46" y="54"/>
                    </a:cubicBezTo>
                    <a:cubicBezTo>
                      <a:pt x="46" y="54"/>
                      <a:pt x="46" y="54"/>
                      <a:pt x="46" y="54"/>
                    </a:cubicBezTo>
                    <a:cubicBezTo>
                      <a:pt x="46" y="54"/>
                      <a:pt x="45" y="54"/>
                      <a:pt x="44" y="54"/>
                    </a:cubicBezTo>
                    <a:cubicBezTo>
                      <a:pt x="44" y="53"/>
                      <a:pt x="43" y="53"/>
                      <a:pt x="43" y="53"/>
                    </a:cubicBezTo>
                    <a:cubicBezTo>
                      <a:pt x="41" y="53"/>
                      <a:pt x="40" y="53"/>
                      <a:pt x="39" y="53"/>
                    </a:cubicBezTo>
                    <a:cubicBezTo>
                      <a:pt x="39" y="53"/>
                      <a:pt x="38" y="53"/>
                      <a:pt x="38" y="53"/>
                    </a:cubicBezTo>
                    <a:cubicBezTo>
                      <a:pt x="37" y="53"/>
                      <a:pt x="37" y="53"/>
                      <a:pt x="36" y="53"/>
                    </a:cubicBezTo>
                    <a:cubicBezTo>
                      <a:pt x="35" y="53"/>
                      <a:pt x="35" y="53"/>
                      <a:pt x="35" y="53"/>
                    </a:cubicBezTo>
                    <a:cubicBezTo>
                      <a:pt x="35" y="54"/>
                      <a:pt x="35" y="54"/>
                      <a:pt x="35" y="54"/>
                    </a:cubicBezTo>
                    <a:cubicBezTo>
                      <a:pt x="35" y="54"/>
                      <a:pt x="35" y="54"/>
                      <a:pt x="35" y="54"/>
                    </a:cubicBezTo>
                    <a:cubicBezTo>
                      <a:pt x="35" y="54"/>
                      <a:pt x="35" y="54"/>
                      <a:pt x="34" y="54"/>
                    </a:cubicBezTo>
                    <a:cubicBezTo>
                      <a:pt x="34" y="54"/>
                      <a:pt x="34" y="54"/>
                      <a:pt x="34" y="54"/>
                    </a:cubicBezTo>
                    <a:cubicBezTo>
                      <a:pt x="33" y="54"/>
                      <a:pt x="33" y="54"/>
                      <a:pt x="33" y="54"/>
                    </a:cubicBezTo>
                    <a:cubicBezTo>
                      <a:pt x="32" y="54"/>
                      <a:pt x="32" y="54"/>
                      <a:pt x="32" y="54"/>
                    </a:cubicBezTo>
                    <a:cubicBezTo>
                      <a:pt x="32" y="55"/>
                      <a:pt x="32" y="55"/>
                      <a:pt x="32" y="55"/>
                    </a:cubicBezTo>
                    <a:cubicBezTo>
                      <a:pt x="32" y="56"/>
                      <a:pt x="32" y="56"/>
                      <a:pt x="32" y="56"/>
                    </a:cubicBezTo>
                    <a:cubicBezTo>
                      <a:pt x="32" y="56"/>
                      <a:pt x="32" y="56"/>
                      <a:pt x="31" y="56"/>
                    </a:cubicBezTo>
                    <a:cubicBezTo>
                      <a:pt x="31" y="56"/>
                      <a:pt x="30" y="56"/>
                      <a:pt x="30" y="56"/>
                    </a:cubicBezTo>
                    <a:cubicBezTo>
                      <a:pt x="29" y="56"/>
                      <a:pt x="29" y="56"/>
                      <a:pt x="29" y="56"/>
                    </a:cubicBezTo>
                    <a:cubicBezTo>
                      <a:pt x="29" y="55"/>
                      <a:pt x="28" y="55"/>
                      <a:pt x="27" y="55"/>
                    </a:cubicBezTo>
                    <a:cubicBezTo>
                      <a:pt x="27" y="55"/>
                      <a:pt x="27" y="55"/>
                      <a:pt x="26" y="56"/>
                    </a:cubicBezTo>
                    <a:cubicBezTo>
                      <a:pt x="26" y="56"/>
                      <a:pt x="26" y="56"/>
                      <a:pt x="26" y="56"/>
                    </a:cubicBezTo>
                    <a:cubicBezTo>
                      <a:pt x="26" y="57"/>
                      <a:pt x="26" y="57"/>
                      <a:pt x="26" y="57"/>
                    </a:cubicBezTo>
                    <a:cubicBezTo>
                      <a:pt x="26" y="56"/>
                      <a:pt x="26" y="56"/>
                      <a:pt x="26" y="56"/>
                    </a:cubicBezTo>
                    <a:cubicBezTo>
                      <a:pt x="26" y="56"/>
                      <a:pt x="25" y="56"/>
                      <a:pt x="24" y="57"/>
                    </a:cubicBezTo>
                    <a:cubicBezTo>
                      <a:pt x="24" y="57"/>
                      <a:pt x="24" y="57"/>
                      <a:pt x="24" y="58"/>
                    </a:cubicBezTo>
                    <a:cubicBezTo>
                      <a:pt x="24" y="58"/>
                      <a:pt x="24" y="58"/>
                      <a:pt x="24" y="58"/>
                    </a:cubicBezTo>
                    <a:cubicBezTo>
                      <a:pt x="24" y="58"/>
                      <a:pt x="24" y="58"/>
                      <a:pt x="24" y="58"/>
                    </a:cubicBezTo>
                    <a:cubicBezTo>
                      <a:pt x="23" y="60"/>
                      <a:pt x="22" y="60"/>
                      <a:pt x="21" y="60"/>
                    </a:cubicBezTo>
                    <a:cubicBezTo>
                      <a:pt x="20" y="60"/>
                      <a:pt x="20" y="60"/>
                      <a:pt x="20" y="61"/>
                    </a:cubicBezTo>
                    <a:cubicBezTo>
                      <a:pt x="20" y="61"/>
                      <a:pt x="20" y="61"/>
                      <a:pt x="20" y="61"/>
                    </a:cubicBezTo>
                    <a:cubicBezTo>
                      <a:pt x="19" y="61"/>
                      <a:pt x="19" y="61"/>
                      <a:pt x="19" y="61"/>
                    </a:cubicBezTo>
                    <a:cubicBezTo>
                      <a:pt x="19" y="61"/>
                      <a:pt x="19" y="61"/>
                      <a:pt x="19" y="61"/>
                    </a:cubicBezTo>
                    <a:cubicBezTo>
                      <a:pt x="19" y="61"/>
                      <a:pt x="19" y="61"/>
                      <a:pt x="19" y="61"/>
                    </a:cubicBezTo>
                    <a:cubicBezTo>
                      <a:pt x="18" y="61"/>
                      <a:pt x="18" y="61"/>
                      <a:pt x="18" y="61"/>
                    </a:cubicBezTo>
                    <a:cubicBezTo>
                      <a:pt x="17" y="62"/>
                      <a:pt x="17" y="64"/>
                      <a:pt x="17" y="65"/>
                    </a:cubicBezTo>
                    <a:cubicBezTo>
                      <a:pt x="17" y="65"/>
                      <a:pt x="17" y="65"/>
                      <a:pt x="17" y="65"/>
                    </a:cubicBezTo>
                    <a:cubicBezTo>
                      <a:pt x="17" y="66"/>
                      <a:pt x="16" y="67"/>
                      <a:pt x="16" y="67"/>
                    </a:cubicBezTo>
                    <a:cubicBezTo>
                      <a:pt x="15" y="67"/>
                      <a:pt x="15" y="67"/>
                      <a:pt x="15" y="67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6" y="70"/>
                      <a:pt x="16" y="71"/>
                      <a:pt x="15" y="71"/>
                    </a:cubicBezTo>
                    <a:cubicBezTo>
                      <a:pt x="15" y="72"/>
                      <a:pt x="14" y="72"/>
                      <a:pt x="14" y="72"/>
                    </a:cubicBezTo>
                    <a:cubicBezTo>
                      <a:pt x="13" y="72"/>
                      <a:pt x="13" y="72"/>
                      <a:pt x="13" y="72"/>
                    </a:cubicBezTo>
                    <a:cubicBezTo>
                      <a:pt x="13" y="72"/>
                      <a:pt x="13" y="72"/>
                      <a:pt x="13" y="72"/>
                    </a:cubicBezTo>
                    <a:cubicBezTo>
                      <a:pt x="12" y="71"/>
                      <a:pt x="12" y="71"/>
                      <a:pt x="12" y="71"/>
                    </a:cubicBezTo>
                    <a:cubicBezTo>
                      <a:pt x="11" y="71"/>
                      <a:pt x="11" y="72"/>
                      <a:pt x="11" y="72"/>
                    </a:cubicBezTo>
                    <a:cubicBezTo>
                      <a:pt x="11" y="73"/>
                      <a:pt x="11" y="73"/>
                      <a:pt x="11" y="73"/>
                    </a:cubicBezTo>
                    <a:cubicBezTo>
                      <a:pt x="10" y="73"/>
                      <a:pt x="10" y="73"/>
                      <a:pt x="10" y="73"/>
                    </a:cubicBezTo>
                    <a:cubicBezTo>
                      <a:pt x="10" y="73"/>
                      <a:pt x="10" y="73"/>
                      <a:pt x="10" y="73"/>
                    </a:cubicBezTo>
                    <a:cubicBezTo>
                      <a:pt x="10" y="73"/>
                      <a:pt x="10" y="73"/>
                      <a:pt x="10" y="73"/>
                    </a:cubicBezTo>
                    <a:cubicBezTo>
                      <a:pt x="9" y="73"/>
                      <a:pt x="9" y="73"/>
                      <a:pt x="9" y="73"/>
                    </a:cubicBezTo>
                    <a:cubicBezTo>
                      <a:pt x="9" y="73"/>
                      <a:pt x="8" y="73"/>
                      <a:pt x="8" y="73"/>
                    </a:cubicBezTo>
                    <a:cubicBezTo>
                      <a:pt x="8" y="74"/>
                      <a:pt x="8" y="74"/>
                      <a:pt x="8" y="74"/>
                    </a:cubicBezTo>
                    <a:cubicBezTo>
                      <a:pt x="7" y="75"/>
                      <a:pt x="7" y="77"/>
                      <a:pt x="7" y="78"/>
                    </a:cubicBezTo>
                    <a:cubicBezTo>
                      <a:pt x="7" y="79"/>
                      <a:pt x="7" y="79"/>
                      <a:pt x="7" y="79"/>
                    </a:cubicBezTo>
                    <a:cubicBezTo>
                      <a:pt x="6" y="79"/>
                      <a:pt x="6" y="80"/>
                      <a:pt x="6" y="80"/>
                    </a:cubicBezTo>
                    <a:cubicBezTo>
                      <a:pt x="6" y="80"/>
                      <a:pt x="6" y="80"/>
                      <a:pt x="6" y="80"/>
                    </a:cubicBezTo>
                    <a:cubicBezTo>
                      <a:pt x="5" y="80"/>
                      <a:pt x="5" y="80"/>
                      <a:pt x="5" y="80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4"/>
                      <a:pt x="5" y="85"/>
                      <a:pt x="4" y="85"/>
                    </a:cubicBezTo>
                    <a:cubicBezTo>
                      <a:pt x="3" y="86"/>
                      <a:pt x="3" y="86"/>
                      <a:pt x="3" y="86"/>
                    </a:cubicBezTo>
                    <a:cubicBezTo>
                      <a:pt x="2" y="86"/>
                      <a:pt x="2" y="86"/>
                      <a:pt x="2" y="86"/>
                    </a:cubicBezTo>
                    <a:cubicBezTo>
                      <a:pt x="2" y="87"/>
                      <a:pt x="2" y="87"/>
                      <a:pt x="2" y="87"/>
                    </a:cubicBezTo>
                    <a:cubicBezTo>
                      <a:pt x="2" y="87"/>
                      <a:pt x="2" y="88"/>
                      <a:pt x="2" y="88"/>
                    </a:cubicBezTo>
                    <a:cubicBezTo>
                      <a:pt x="2" y="89"/>
                      <a:pt x="2" y="89"/>
                      <a:pt x="1" y="90"/>
                    </a:cubicBezTo>
                    <a:cubicBezTo>
                      <a:pt x="1" y="90"/>
                      <a:pt x="1" y="90"/>
                      <a:pt x="0" y="90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4"/>
                      <a:pt x="0" y="95"/>
                      <a:pt x="0" y="96"/>
                    </a:cubicBezTo>
                    <a:cubicBezTo>
                      <a:pt x="1" y="96"/>
                      <a:pt x="1" y="96"/>
                      <a:pt x="1" y="96"/>
                    </a:cubicBezTo>
                    <a:cubicBezTo>
                      <a:pt x="1" y="97"/>
                      <a:pt x="1" y="97"/>
                      <a:pt x="1" y="97"/>
                    </a:cubicBezTo>
                    <a:cubicBezTo>
                      <a:pt x="1" y="97"/>
                      <a:pt x="1" y="98"/>
                      <a:pt x="2" y="98"/>
                    </a:cubicBezTo>
                    <a:cubicBezTo>
                      <a:pt x="2" y="98"/>
                      <a:pt x="2" y="98"/>
                      <a:pt x="2" y="98"/>
                    </a:cubicBezTo>
                    <a:cubicBezTo>
                      <a:pt x="2" y="98"/>
                      <a:pt x="2" y="98"/>
                      <a:pt x="2" y="98"/>
                    </a:cubicBezTo>
                    <a:cubicBezTo>
                      <a:pt x="2" y="99"/>
                      <a:pt x="2" y="99"/>
                      <a:pt x="2" y="99"/>
                    </a:cubicBezTo>
                    <a:cubicBezTo>
                      <a:pt x="2" y="99"/>
                      <a:pt x="2" y="99"/>
                      <a:pt x="2" y="99"/>
                    </a:cubicBezTo>
                    <a:cubicBezTo>
                      <a:pt x="2" y="100"/>
                      <a:pt x="3" y="100"/>
                      <a:pt x="4" y="101"/>
                    </a:cubicBezTo>
                    <a:cubicBezTo>
                      <a:pt x="4" y="101"/>
                      <a:pt x="4" y="101"/>
                      <a:pt x="4" y="101"/>
                    </a:cubicBezTo>
                    <a:cubicBezTo>
                      <a:pt x="4" y="101"/>
                      <a:pt x="4" y="101"/>
                      <a:pt x="4" y="101"/>
                    </a:cubicBezTo>
                    <a:cubicBezTo>
                      <a:pt x="4" y="101"/>
                      <a:pt x="4" y="102"/>
                      <a:pt x="4" y="102"/>
                    </a:cubicBezTo>
                    <a:cubicBezTo>
                      <a:pt x="4" y="103"/>
                      <a:pt x="4" y="103"/>
                      <a:pt x="4" y="103"/>
                    </a:cubicBezTo>
                    <a:cubicBezTo>
                      <a:pt x="4" y="104"/>
                      <a:pt x="4" y="105"/>
                      <a:pt x="3" y="106"/>
                    </a:cubicBezTo>
                    <a:cubicBezTo>
                      <a:pt x="3" y="106"/>
                      <a:pt x="3" y="107"/>
                      <a:pt x="2" y="107"/>
                    </a:cubicBezTo>
                    <a:cubicBezTo>
                      <a:pt x="2" y="108"/>
                      <a:pt x="1" y="108"/>
                      <a:pt x="1" y="109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2" y="111"/>
                      <a:pt x="2" y="111"/>
                      <a:pt x="2" y="111"/>
                    </a:cubicBezTo>
                    <a:cubicBezTo>
                      <a:pt x="2" y="111"/>
                      <a:pt x="2" y="111"/>
                      <a:pt x="2" y="111"/>
                    </a:cubicBezTo>
                    <a:cubicBezTo>
                      <a:pt x="2" y="111"/>
                      <a:pt x="2" y="111"/>
                      <a:pt x="2" y="111"/>
                    </a:cubicBezTo>
                    <a:cubicBezTo>
                      <a:pt x="2" y="112"/>
                      <a:pt x="2" y="112"/>
                      <a:pt x="2" y="112"/>
                    </a:cubicBezTo>
                    <a:cubicBezTo>
                      <a:pt x="2" y="112"/>
                      <a:pt x="2" y="112"/>
                      <a:pt x="2" y="112"/>
                    </a:cubicBezTo>
                    <a:cubicBezTo>
                      <a:pt x="2" y="112"/>
                      <a:pt x="2" y="113"/>
                      <a:pt x="3" y="113"/>
                    </a:cubicBezTo>
                    <a:cubicBezTo>
                      <a:pt x="4" y="114"/>
                      <a:pt x="4" y="114"/>
                      <a:pt x="4" y="114"/>
                    </a:cubicBezTo>
                    <a:cubicBezTo>
                      <a:pt x="4" y="114"/>
                      <a:pt x="4" y="115"/>
                      <a:pt x="5" y="116"/>
                    </a:cubicBezTo>
                    <a:cubicBezTo>
                      <a:pt x="5" y="116"/>
                      <a:pt x="5" y="116"/>
                      <a:pt x="5" y="116"/>
                    </a:cubicBezTo>
                    <a:cubicBezTo>
                      <a:pt x="5" y="117"/>
                      <a:pt x="5" y="117"/>
                      <a:pt x="6" y="118"/>
                    </a:cubicBezTo>
                    <a:cubicBezTo>
                      <a:pt x="6" y="118"/>
                      <a:pt x="7" y="118"/>
                      <a:pt x="7" y="118"/>
                    </a:cubicBezTo>
                    <a:cubicBezTo>
                      <a:pt x="7" y="119"/>
                      <a:pt x="7" y="119"/>
                      <a:pt x="7" y="119"/>
                    </a:cubicBezTo>
                    <a:cubicBezTo>
                      <a:pt x="8" y="119"/>
                      <a:pt x="9" y="120"/>
                      <a:pt x="9" y="120"/>
                    </a:cubicBezTo>
                    <a:cubicBezTo>
                      <a:pt x="11" y="121"/>
                      <a:pt x="11" y="123"/>
                      <a:pt x="11" y="125"/>
                    </a:cubicBezTo>
                    <a:cubicBezTo>
                      <a:pt x="11" y="125"/>
                      <a:pt x="11" y="125"/>
                      <a:pt x="11" y="125"/>
                    </a:cubicBezTo>
                    <a:cubicBezTo>
                      <a:pt x="11" y="126"/>
                      <a:pt x="11" y="129"/>
                      <a:pt x="13" y="129"/>
                    </a:cubicBezTo>
                    <a:cubicBezTo>
                      <a:pt x="13" y="129"/>
                      <a:pt x="13" y="129"/>
                      <a:pt x="13" y="129"/>
                    </a:cubicBezTo>
                    <a:cubicBezTo>
                      <a:pt x="14" y="129"/>
                      <a:pt x="14" y="129"/>
                      <a:pt x="14" y="129"/>
                    </a:cubicBezTo>
                    <a:cubicBezTo>
                      <a:pt x="14" y="129"/>
                      <a:pt x="14" y="129"/>
                      <a:pt x="14" y="129"/>
                    </a:cubicBezTo>
                    <a:cubicBezTo>
                      <a:pt x="14" y="131"/>
                      <a:pt x="14" y="131"/>
                      <a:pt x="14" y="131"/>
                    </a:cubicBezTo>
                    <a:cubicBezTo>
                      <a:pt x="15" y="131"/>
                      <a:pt x="15" y="131"/>
                      <a:pt x="15" y="131"/>
                    </a:cubicBezTo>
                    <a:cubicBezTo>
                      <a:pt x="16" y="131"/>
                      <a:pt x="16" y="131"/>
                      <a:pt x="16" y="131"/>
                    </a:cubicBezTo>
                    <a:cubicBezTo>
                      <a:pt x="18" y="131"/>
                      <a:pt x="18" y="131"/>
                      <a:pt x="18" y="131"/>
                    </a:cubicBezTo>
                    <a:cubicBezTo>
                      <a:pt x="18" y="131"/>
                      <a:pt x="18" y="132"/>
                      <a:pt x="20" y="132"/>
                    </a:cubicBezTo>
                    <a:cubicBezTo>
                      <a:pt x="20" y="132"/>
                      <a:pt x="20" y="132"/>
                      <a:pt x="20" y="132"/>
                    </a:cubicBezTo>
                    <a:cubicBezTo>
                      <a:pt x="20" y="132"/>
                      <a:pt x="20" y="132"/>
                      <a:pt x="20" y="132"/>
                    </a:cubicBezTo>
                    <a:cubicBezTo>
                      <a:pt x="21" y="132"/>
                      <a:pt x="21" y="132"/>
                      <a:pt x="21" y="132"/>
                    </a:cubicBezTo>
                    <a:cubicBezTo>
                      <a:pt x="21" y="132"/>
                      <a:pt x="21" y="132"/>
                      <a:pt x="21" y="132"/>
                    </a:cubicBezTo>
                    <a:cubicBezTo>
                      <a:pt x="21" y="132"/>
                      <a:pt x="21" y="132"/>
                      <a:pt x="21" y="132"/>
                    </a:cubicBezTo>
                    <a:cubicBezTo>
                      <a:pt x="21" y="133"/>
                      <a:pt x="21" y="134"/>
                      <a:pt x="22" y="134"/>
                    </a:cubicBezTo>
                    <a:cubicBezTo>
                      <a:pt x="22" y="134"/>
                      <a:pt x="22" y="134"/>
                      <a:pt x="22" y="134"/>
                    </a:cubicBezTo>
                    <a:cubicBezTo>
                      <a:pt x="22" y="135"/>
                      <a:pt x="23" y="136"/>
                      <a:pt x="24" y="136"/>
                    </a:cubicBezTo>
                    <a:cubicBezTo>
                      <a:pt x="25" y="136"/>
                      <a:pt x="26" y="137"/>
                      <a:pt x="26" y="137"/>
                    </a:cubicBezTo>
                    <a:cubicBezTo>
                      <a:pt x="27" y="138"/>
                      <a:pt x="27" y="138"/>
                      <a:pt x="27" y="138"/>
                    </a:cubicBezTo>
                    <a:cubicBezTo>
                      <a:pt x="27" y="138"/>
                      <a:pt x="27" y="138"/>
                      <a:pt x="27" y="138"/>
                    </a:cubicBezTo>
                    <a:cubicBezTo>
                      <a:pt x="27" y="139"/>
                      <a:pt x="28" y="139"/>
                      <a:pt x="28" y="139"/>
                    </a:cubicBezTo>
                    <a:cubicBezTo>
                      <a:pt x="30" y="139"/>
                      <a:pt x="30" y="139"/>
                      <a:pt x="30" y="139"/>
                    </a:cubicBezTo>
                    <a:cubicBezTo>
                      <a:pt x="30" y="138"/>
                      <a:pt x="30" y="138"/>
                      <a:pt x="30" y="138"/>
                    </a:cubicBezTo>
                    <a:cubicBezTo>
                      <a:pt x="30" y="138"/>
                      <a:pt x="30" y="138"/>
                      <a:pt x="30" y="138"/>
                    </a:cubicBezTo>
                    <a:cubicBezTo>
                      <a:pt x="31" y="138"/>
                      <a:pt x="31" y="138"/>
                      <a:pt x="32" y="138"/>
                    </a:cubicBezTo>
                    <a:cubicBezTo>
                      <a:pt x="33" y="138"/>
                      <a:pt x="33" y="138"/>
                      <a:pt x="33" y="138"/>
                    </a:cubicBezTo>
                    <a:cubicBezTo>
                      <a:pt x="33" y="137"/>
                      <a:pt x="33" y="137"/>
                      <a:pt x="33" y="137"/>
                    </a:cubicBezTo>
                    <a:cubicBezTo>
                      <a:pt x="33" y="137"/>
                      <a:pt x="33" y="137"/>
                      <a:pt x="33" y="137"/>
                    </a:cubicBezTo>
                    <a:cubicBezTo>
                      <a:pt x="33" y="137"/>
                      <a:pt x="34" y="136"/>
                      <a:pt x="34" y="136"/>
                    </a:cubicBezTo>
                    <a:cubicBezTo>
                      <a:pt x="34" y="136"/>
                      <a:pt x="35" y="137"/>
                      <a:pt x="35" y="137"/>
                    </a:cubicBezTo>
                    <a:cubicBezTo>
                      <a:pt x="35" y="137"/>
                      <a:pt x="35" y="137"/>
                      <a:pt x="35" y="137"/>
                    </a:cubicBezTo>
                    <a:cubicBezTo>
                      <a:pt x="35" y="137"/>
                      <a:pt x="36" y="138"/>
                      <a:pt x="37" y="138"/>
                    </a:cubicBezTo>
                    <a:cubicBezTo>
                      <a:pt x="38" y="138"/>
                      <a:pt x="38" y="138"/>
                      <a:pt x="38" y="138"/>
                    </a:cubicBezTo>
                    <a:cubicBezTo>
                      <a:pt x="38" y="138"/>
                      <a:pt x="38" y="138"/>
                      <a:pt x="38" y="138"/>
                    </a:cubicBezTo>
                    <a:cubicBezTo>
                      <a:pt x="38" y="138"/>
                      <a:pt x="38" y="138"/>
                      <a:pt x="38" y="138"/>
                    </a:cubicBezTo>
                    <a:cubicBezTo>
                      <a:pt x="39" y="138"/>
                      <a:pt x="39" y="138"/>
                      <a:pt x="39" y="139"/>
                    </a:cubicBezTo>
                    <a:cubicBezTo>
                      <a:pt x="40" y="139"/>
                      <a:pt x="41" y="139"/>
                      <a:pt x="42" y="139"/>
                    </a:cubicBezTo>
                    <a:cubicBezTo>
                      <a:pt x="42" y="139"/>
                      <a:pt x="42" y="139"/>
                      <a:pt x="42" y="139"/>
                    </a:cubicBezTo>
                    <a:cubicBezTo>
                      <a:pt x="43" y="139"/>
                      <a:pt x="43" y="139"/>
                      <a:pt x="43" y="139"/>
                    </a:cubicBezTo>
                    <a:cubicBezTo>
                      <a:pt x="43" y="139"/>
                      <a:pt x="43" y="139"/>
                      <a:pt x="43" y="139"/>
                    </a:cubicBezTo>
                    <a:cubicBezTo>
                      <a:pt x="44" y="139"/>
                      <a:pt x="44" y="139"/>
                      <a:pt x="44" y="139"/>
                    </a:cubicBezTo>
                    <a:cubicBezTo>
                      <a:pt x="46" y="139"/>
                      <a:pt x="46" y="139"/>
                      <a:pt x="46" y="138"/>
                    </a:cubicBezTo>
                    <a:cubicBezTo>
                      <a:pt x="46" y="138"/>
                      <a:pt x="46" y="138"/>
                      <a:pt x="46" y="138"/>
                    </a:cubicBezTo>
                    <a:cubicBezTo>
                      <a:pt x="46" y="138"/>
                      <a:pt x="46" y="138"/>
                      <a:pt x="46" y="138"/>
                    </a:cubicBezTo>
                    <a:cubicBezTo>
                      <a:pt x="46" y="138"/>
                      <a:pt x="46" y="138"/>
                      <a:pt x="46" y="138"/>
                    </a:cubicBezTo>
                    <a:cubicBezTo>
                      <a:pt x="47" y="138"/>
                      <a:pt x="47" y="138"/>
                      <a:pt x="47" y="138"/>
                    </a:cubicBezTo>
                    <a:cubicBezTo>
                      <a:pt x="47" y="137"/>
                      <a:pt x="47" y="137"/>
                      <a:pt x="47" y="137"/>
                    </a:cubicBezTo>
                    <a:cubicBezTo>
                      <a:pt x="47" y="136"/>
                      <a:pt x="47" y="136"/>
                      <a:pt x="48" y="135"/>
                    </a:cubicBezTo>
                    <a:cubicBezTo>
                      <a:pt x="48" y="134"/>
                      <a:pt x="48" y="134"/>
                      <a:pt x="49" y="134"/>
                    </a:cubicBezTo>
                    <a:cubicBezTo>
                      <a:pt x="49" y="134"/>
                      <a:pt x="49" y="133"/>
                      <a:pt x="50" y="133"/>
                    </a:cubicBezTo>
                    <a:cubicBezTo>
                      <a:pt x="50" y="133"/>
                      <a:pt x="50" y="133"/>
                      <a:pt x="50" y="133"/>
                    </a:cubicBezTo>
                    <a:cubicBezTo>
                      <a:pt x="51" y="133"/>
                      <a:pt x="51" y="133"/>
                      <a:pt x="51" y="133"/>
                    </a:cubicBezTo>
                    <a:cubicBezTo>
                      <a:pt x="54" y="133"/>
                      <a:pt x="54" y="133"/>
                      <a:pt x="54" y="133"/>
                    </a:cubicBezTo>
                    <a:cubicBezTo>
                      <a:pt x="55" y="133"/>
                      <a:pt x="56" y="134"/>
                      <a:pt x="57" y="135"/>
                    </a:cubicBezTo>
                    <a:cubicBezTo>
                      <a:pt x="57" y="136"/>
                      <a:pt x="57" y="136"/>
                      <a:pt x="58" y="136"/>
                    </a:cubicBezTo>
                    <a:cubicBezTo>
                      <a:pt x="59" y="136"/>
                      <a:pt x="59" y="136"/>
                      <a:pt x="59" y="136"/>
                    </a:cubicBezTo>
                    <a:cubicBezTo>
                      <a:pt x="60" y="136"/>
                      <a:pt x="60" y="136"/>
                      <a:pt x="60" y="136"/>
                    </a:cubicBezTo>
                    <a:cubicBezTo>
                      <a:pt x="60" y="136"/>
                      <a:pt x="60" y="136"/>
                      <a:pt x="60" y="136"/>
                    </a:cubicBezTo>
                    <a:cubicBezTo>
                      <a:pt x="60" y="137"/>
                      <a:pt x="60" y="137"/>
                      <a:pt x="60" y="137"/>
                    </a:cubicBezTo>
                    <a:cubicBezTo>
                      <a:pt x="60" y="138"/>
                      <a:pt x="60" y="138"/>
                      <a:pt x="60" y="138"/>
                    </a:cubicBezTo>
                    <a:cubicBezTo>
                      <a:pt x="61" y="138"/>
                      <a:pt x="61" y="138"/>
                      <a:pt x="61" y="138"/>
                    </a:cubicBezTo>
                    <a:cubicBezTo>
                      <a:pt x="61" y="138"/>
                      <a:pt x="61" y="138"/>
                      <a:pt x="61" y="138"/>
                    </a:cubicBezTo>
                    <a:cubicBezTo>
                      <a:pt x="62" y="138"/>
                      <a:pt x="62" y="138"/>
                      <a:pt x="63" y="138"/>
                    </a:cubicBezTo>
                    <a:cubicBezTo>
                      <a:pt x="64" y="138"/>
                      <a:pt x="64" y="138"/>
                      <a:pt x="64" y="138"/>
                    </a:cubicBezTo>
                    <a:cubicBezTo>
                      <a:pt x="64" y="138"/>
                      <a:pt x="64" y="138"/>
                      <a:pt x="64" y="138"/>
                    </a:cubicBezTo>
                    <a:cubicBezTo>
                      <a:pt x="64" y="139"/>
                      <a:pt x="64" y="139"/>
                      <a:pt x="64" y="139"/>
                    </a:cubicBezTo>
                    <a:cubicBezTo>
                      <a:pt x="65" y="139"/>
                      <a:pt x="65" y="139"/>
                      <a:pt x="65" y="139"/>
                    </a:cubicBezTo>
                    <a:cubicBezTo>
                      <a:pt x="66" y="139"/>
                      <a:pt x="66" y="139"/>
                      <a:pt x="67" y="140"/>
                    </a:cubicBezTo>
                    <a:cubicBezTo>
                      <a:pt x="67" y="140"/>
                      <a:pt x="68" y="140"/>
                      <a:pt x="68" y="141"/>
                    </a:cubicBezTo>
                    <a:cubicBezTo>
                      <a:pt x="69" y="141"/>
                      <a:pt x="70" y="143"/>
                      <a:pt x="70" y="144"/>
                    </a:cubicBezTo>
                    <a:cubicBezTo>
                      <a:pt x="70" y="145"/>
                      <a:pt x="70" y="145"/>
                      <a:pt x="69" y="146"/>
                    </a:cubicBezTo>
                    <a:cubicBezTo>
                      <a:pt x="69" y="147"/>
                      <a:pt x="69" y="147"/>
                      <a:pt x="69" y="147"/>
                    </a:cubicBezTo>
                    <a:cubicBezTo>
                      <a:pt x="69" y="147"/>
                      <a:pt x="69" y="148"/>
                      <a:pt x="68" y="148"/>
                    </a:cubicBezTo>
                    <a:cubicBezTo>
                      <a:pt x="68" y="149"/>
                      <a:pt x="68" y="149"/>
                      <a:pt x="68" y="149"/>
                    </a:cubicBezTo>
                    <a:cubicBezTo>
                      <a:pt x="68" y="149"/>
                      <a:pt x="68" y="149"/>
                      <a:pt x="68" y="149"/>
                    </a:cubicBezTo>
                    <a:cubicBezTo>
                      <a:pt x="67" y="149"/>
                      <a:pt x="67" y="149"/>
                      <a:pt x="67" y="149"/>
                    </a:cubicBezTo>
                    <a:cubicBezTo>
                      <a:pt x="67" y="151"/>
                      <a:pt x="67" y="151"/>
                      <a:pt x="67" y="151"/>
                    </a:cubicBezTo>
                    <a:cubicBezTo>
                      <a:pt x="67" y="152"/>
                      <a:pt x="67" y="152"/>
                      <a:pt x="67" y="152"/>
                    </a:cubicBezTo>
                    <a:cubicBezTo>
                      <a:pt x="68" y="152"/>
                      <a:pt x="68" y="152"/>
                      <a:pt x="68" y="152"/>
                    </a:cubicBezTo>
                    <a:cubicBezTo>
                      <a:pt x="68" y="152"/>
                      <a:pt x="68" y="152"/>
                      <a:pt x="68" y="152"/>
                    </a:cubicBezTo>
                    <a:cubicBezTo>
                      <a:pt x="68" y="153"/>
                      <a:pt x="68" y="153"/>
                      <a:pt x="68" y="153"/>
                    </a:cubicBezTo>
                    <a:cubicBezTo>
                      <a:pt x="68" y="153"/>
                      <a:pt x="68" y="153"/>
                      <a:pt x="68" y="153"/>
                    </a:cubicBezTo>
                    <a:cubicBezTo>
                      <a:pt x="68" y="154"/>
                      <a:pt x="68" y="154"/>
                      <a:pt x="68" y="154"/>
                    </a:cubicBezTo>
                    <a:cubicBezTo>
                      <a:pt x="68" y="154"/>
                      <a:pt x="69" y="155"/>
                      <a:pt x="70" y="155"/>
                    </a:cubicBezTo>
                    <a:cubicBezTo>
                      <a:pt x="70" y="155"/>
                      <a:pt x="70" y="155"/>
                      <a:pt x="70" y="155"/>
                    </a:cubicBezTo>
                    <a:cubicBezTo>
                      <a:pt x="70" y="156"/>
                      <a:pt x="71" y="156"/>
                      <a:pt x="71" y="157"/>
                    </a:cubicBezTo>
                    <a:cubicBezTo>
                      <a:pt x="71" y="157"/>
                      <a:pt x="71" y="157"/>
                      <a:pt x="72" y="158"/>
                    </a:cubicBezTo>
                    <a:cubicBezTo>
                      <a:pt x="72" y="159"/>
                      <a:pt x="72" y="159"/>
                      <a:pt x="73" y="160"/>
                    </a:cubicBezTo>
                    <a:cubicBezTo>
                      <a:pt x="73" y="161"/>
                      <a:pt x="73" y="161"/>
                      <a:pt x="73" y="161"/>
                    </a:cubicBezTo>
                    <a:cubicBezTo>
                      <a:pt x="73" y="161"/>
                      <a:pt x="73" y="162"/>
                      <a:pt x="73" y="162"/>
                    </a:cubicBezTo>
                    <a:cubicBezTo>
                      <a:pt x="73" y="163"/>
                      <a:pt x="73" y="163"/>
                      <a:pt x="74" y="164"/>
                    </a:cubicBezTo>
                    <a:cubicBezTo>
                      <a:pt x="75" y="164"/>
                      <a:pt x="75" y="164"/>
                      <a:pt x="75" y="164"/>
                    </a:cubicBezTo>
                    <a:cubicBezTo>
                      <a:pt x="75" y="165"/>
                      <a:pt x="75" y="165"/>
                      <a:pt x="76" y="165"/>
                    </a:cubicBezTo>
                    <a:cubicBezTo>
                      <a:pt x="76" y="165"/>
                      <a:pt x="76" y="166"/>
                      <a:pt x="76" y="166"/>
                    </a:cubicBezTo>
                    <a:cubicBezTo>
                      <a:pt x="76" y="166"/>
                      <a:pt x="76" y="166"/>
                      <a:pt x="76" y="166"/>
                    </a:cubicBezTo>
                    <a:cubicBezTo>
                      <a:pt x="76" y="167"/>
                      <a:pt x="76" y="167"/>
                      <a:pt x="76" y="168"/>
                    </a:cubicBezTo>
                    <a:cubicBezTo>
                      <a:pt x="76" y="169"/>
                      <a:pt x="76" y="169"/>
                      <a:pt x="76" y="169"/>
                    </a:cubicBezTo>
                    <a:cubicBezTo>
                      <a:pt x="76" y="169"/>
                      <a:pt x="76" y="169"/>
                      <a:pt x="76" y="169"/>
                    </a:cubicBezTo>
                    <a:cubicBezTo>
                      <a:pt x="77" y="169"/>
                      <a:pt x="77" y="169"/>
                      <a:pt x="77" y="169"/>
                    </a:cubicBezTo>
                    <a:cubicBezTo>
                      <a:pt x="77" y="169"/>
                      <a:pt x="77" y="169"/>
                      <a:pt x="77" y="169"/>
                    </a:cubicBezTo>
                    <a:cubicBezTo>
                      <a:pt x="77" y="170"/>
                      <a:pt x="77" y="170"/>
                      <a:pt x="77" y="170"/>
                    </a:cubicBezTo>
                    <a:cubicBezTo>
                      <a:pt x="77" y="170"/>
                      <a:pt x="77" y="170"/>
                      <a:pt x="77" y="170"/>
                    </a:cubicBezTo>
                    <a:cubicBezTo>
                      <a:pt x="77" y="173"/>
                      <a:pt x="77" y="173"/>
                      <a:pt x="77" y="173"/>
                    </a:cubicBezTo>
                    <a:cubicBezTo>
                      <a:pt x="77" y="174"/>
                      <a:pt x="77" y="174"/>
                      <a:pt x="77" y="174"/>
                    </a:cubicBezTo>
                    <a:cubicBezTo>
                      <a:pt x="77" y="174"/>
                      <a:pt x="77" y="176"/>
                      <a:pt x="77" y="176"/>
                    </a:cubicBezTo>
                    <a:cubicBezTo>
                      <a:pt x="77" y="176"/>
                      <a:pt x="77" y="176"/>
                      <a:pt x="77" y="176"/>
                    </a:cubicBezTo>
                    <a:cubicBezTo>
                      <a:pt x="76" y="176"/>
                      <a:pt x="76" y="176"/>
                      <a:pt x="76" y="176"/>
                    </a:cubicBezTo>
                    <a:cubicBezTo>
                      <a:pt x="76" y="181"/>
                      <a:pt x="76" y="181"/>
                      <a:pt x="76" y="181"/>
                    </a:cubicBezTo>
                    <a:cubicBezTo>
                      <a:pt x="76" y="181"/>
                      <a:pt x="76" y="181"/>
                      <a:pt x="76" y="181"/>
                    </a:cubicBezTo>
                    <a:cubicBezTo>
                      <a:pt x="77" y="181"/>
                      <a:pt x="77" y="181"/>
                      <a:pt x="77" y="181"/>
                    </a:cubicBezTo>
                    <a:cubicBezTo>
                      <a:pt x="78" y="182"/>
                      <a:pt x="78" y="182"/>
                      <a:pt x="78" y="182"/>
                    </a:cubicBezTo>
                    <a:cubicBezTo>
                      <a:pt x="77" y="182"/>
                      <a:pt x="77" y="182"/>
                      <a:pt x="77" y="183"/>
                    </a:cubicBezTo>
                    <a:cubicBezTo>
                      <a:pt x="77" y="183"/>
                      <a:pt x="77" y="183"/>
                      <a:pt x="77" y="183"/>
                    </a:cubicBezTo>
                    <a:cubicBezTo>
                      <a:pt x="77" y="183"/>
                      <a:pt x="76" y="184"/>
                      <a:pt x="76" y="184"/>
                    </a:cubicBezTo>
                    <a:cubicBezTo>
                      <a:pt x="75" y="185"/>
                      <a:pt x="75" y="185"/>
                      <a:pt x="75" y="185"/>
                    </a:cubicBezTo>
                    <a:cubicBezTo>
                      <a:pt x="74" y="186"/>
                      <a:pt x="74" y="186"/>
                      <a:pt x="74" y="187"/>
                    </a:cubicBezTo>
                    <a:cubicBezTo>
                      <a:pt x="74" y="188"/>
                      <a:pt x="74" y="188"/>
                      <a:pt x="74" y="188"/>
                    </a:cubicBezTo>
                    <a:cubicBezTo>
                      <a:pt x="74" y="188"/>
                      <a:pt x="74" y="188"/>
                      <a:pt x="74" y="188"/>
                    </a:cubicBezTo>
                    <a:cubicBezTo>
                      <a:pt x="73" y="187"/>
                      <a:pt x="73" y="187"/>
                      <a:pt x="73" y="187"/>
                    </a:cubicBezTo>
                    <a:cubicBezTo>
                      <a:pt x="73" y="193"/>
                      <a:pt x="73" y="193"/>
                      <a:pt x="73" y="193"/>
                    </a:cubicBezTo>
                    <a:cubicBezTo>
                      <a:pt x="73" y="193"/>
                      <a:pt x="73" y="193"/>
                      <a:pt x="73" y="193"/>
                    </a:cubicBezTo>
                    <a:cubicBezTo>
                      <a:pt x="72" y="193"/>
                      <a:pt x="72" y="193"/>
                      <a:pt x="72" y="193"/>
                    </a:cubicBezTo>
                    <a:cubicBezTo>
                      <a:pt x="71" y="193"/>
                      <a:pt x="71" y="193"/>
                      <a:pt x="71" y="193"/>
                    </a:cubicBezTo>
                    <a:cubicBezTo>
                      <a:pt x="71" y="194"/>
                      <a:pt x="71" y="194"/>
                      <a:pt x="71" y="194"/>
                    </a:cubicBezTo>
                    <a:cubicBezTo>
                      <a:pt x="71" y="195"/>
                      <a:pt x="71" y="195"/>
                      <a:pt x="71" y="195"/>
                    </a:cubicBezTo>
                    <a:cubicBezTo>
                      <a:pt x="70" y="196"/>
                      <a:pt x="70" y="196"/>
                      <a:pt x="70" y="196"/>
                    </a:cubicBezTo>
                    <a:cubicBezTo>
                      <a:pt x="70" y="197"/>
                      <a:pt x="70" y="197"/>
                      <a:pt x="70" y="197"/>
                    </a:cubicBezTo>
                    <a:cubicBezTo>
                      <a:pt x="70" y="198"/>
                      <a:pt x="70" y="198"/>
                      <a:pt x="70" y="198"/>
                    </a:cubicBezTo>
                    <a:cubicBezTo>
                      <a:pt x="69" y="198"/>
                      <a:pt x="69" y="198"/>
                      <a:pt x="69" y="198"/>
                    </a:cubicBezTo>
                    <a:cubicBezTo>
                      <a:pt x="68" y="197"/>
                      <a:pt x="68" y="197"/>
                      <a:pt x="68" y="197"/>
                    </a:cubicBezTo>
                    <a:cubicBezTo>
                      <a:pt x="68" y="211"/>
                      <a:pt x="68" y="211"/>
                      <a:pt x="68" y="211"/>
                    </a:cubicBezTo>
                    <a:cubicBezTo>
                      <a:pt x="69" y="211"/>
                      <a:pt x="69" y="211"/>
                      <a:pt x="69" y="211"/>
                    </a:cubicBezTo>
                    <a:cubicBezTo>
                      <a:pt x="70" y="211"/>
                      <a:pt x="70" y="211"/>
                      <a:pt x="70" y="211"/>
                    </a:cubicBezTo>
                    <a:cubicBezTo>
                      <a:pt x="70" y="211"/>
                      <a:pt x="70" y="211"/>
                      <a:pt x="70" y="211"/>
                    </a:cubicBezTo>
                    <a:cubicBezTo>
                      <a:pt x="70" y="211"/>
                      <a:pt x="70" y="211"/>
                      <a:pt x="70" y="211"/>
                    </a:cubicBezTo>
                    <a:cubicBezTo>
                      <a:pt x="70" y="212"/>
                      <a:pt x="70" y="212"/>
                      <a:pt x="70" y="212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0" y="213"/>
                      <a:pt x="70" y="214"/>
                      <a:pt x="71" y="214"/>
                    </a:cubicBezTo>
                    <a:cubicBezTo>
                      <a:pt x="71" y="214"/>
                      <a:pt x="71" y="214"/>
                      <a:pt x="71" y="214"/>
                    </a:cubicBezTo>
                    <a:cubicBezTo>
                      <a:pt x="71" y="214"/>
                      <a:pt x="71" y="214"/>
                      <a:pt x="71" y="214"/>
                    </a:cubicBezTo>
                    <a:cubicBezTo>
                      <a:pt x="71" y="214"/>
                      <a:pt x="71" y="214"/>
                      <a:pt x="71" y="214"/>
                    </a:cubicBezTo>
                    <a:cubicBezTo>
                      <a:pt x="71" y="214"/>
                      <a:pt x="71" y="214"/>
                      <a:pt x="71" y="214"/>
                    </a:cubicBezTo>
                    <a:cubicBezTo>
                      <a:pt x="71" y="214"/>
                      <a:pt x="71" y="214"/>
                      <a:pt x="71" y="214"/>
                    </a:cubicBezTo>
                    <a:cubicBezTo>
                      <a:pt x="71" y="214"/>
                      <a:pt x="71" y="214"/>
                      <a:pt x="71" y="214"/>
                    </a:cubicBezTo>
                    <a:cubicBezTo>
                      <a:pt x="71" y="215"/>
                      <a:pt x="71" y="215"/>
                      <a:pt x="71" y="215"/>
                    </a:cubicBezTo>
                    <a:cubicBezTo>
                      <a:pt x="71" y="217"/>
                      <a:pt x="71" y="217"/>
                      <a:pt x="71" y="218"/>
                    </a:cubicBezTo>
                    <a:cubicBezTo>
                      <a:pt x="71" y="218"/>
                      <a:pt x="71" y="218"/>
                      <a:pt x="71" y="218"/>
                    </a:cubicBezTo>
                    <a:cubicBezTo>
                      <a:pt x="70" y="217"/>
                      <a:pt x="70" y="217"/>
                      <a:pt x="70" y="217"/>
                    </a:cubicBezTo>
                    <a:cubicBezTo>
                      <a:pt x="70" y="231"/>
                      <a:pt x="70" y="231"/>
                      <a:pt x="70" y="231"/>
                    </a:cubicBezTo>
                    <a:cubicBezTo>
                      <a:pt x="70" y="231"/>
                      <a:pt x="70" y="231"/>
                      <a:pt x="70" y="231"/>
                    </a:cubicBezTo>
                    <a:cubicBezTo>
                      <a:pt x="71" y="232"/>
                      <a:pt x="71" y="232"/>
                      <a:pt x="71" y="232"/>
                    </a:cubicBezTo>
                    <a:cubicBezTo>
                      <a:pt x="72" y="232"/>
                      <a:pt x="72" y="233"/>
                      <a:pt x="72" y="234"/>
                    </a:cubicBezTo>
                    <a:cubicBezTo>
                      <a:pt x="73" y="235"/>
                      <a:pt x="73" y="236"/>
                      <a:pt x="72" y="236"/>
                    </a:cubicBezTo>
                    <a:cubicBezTo>
                      <a:pt x="72" y="237"/>
                      <a:pt x="72" y="237"/>
                      <a:pt x="71" y="238"/>
                    </a:cubicBezTo>
                    <a:cubicBezTo>
                      <a:pt x="71" y="238"/>
                      <a:pt x="70" y="238"/>
                      <a:pt x="70" y="238"/>
                    </a:cubicBezTo>
                    <a:cubicBezTo>
                      <a:pt x="69" y="239"/>
                      <a:pt x="69" y="239"/>
                      <a:pt x="69" y="239"/>
                    </a:cubicBezTo>
                    <a:cubicBezTo>
                      <a:pt x="68" y="239"/>
                      <a:pt x="68" y="239"/>
                      <a:pt x="67" y="239"/>
                    </a:cubicBezTo>
                    <a:cubicBezTo>
                      <a:pt x="67" y="240"/>
                      <a:pt x="67" y="241"/>
                      <a:pt x="67" y="242"/>
                    </a:cubicBezTo>
                    <a:cubicBezTo>
                      <a:pt x="67" y="243"/>
                      <a:pt x="67" y="243"/>
                      <a:pt x="67" y="243"/>
                    </a:cubicBezTo>
                    <a:cubicBezTo>
                      <a:pt x="67" y="243"/>
                      <a:pt x="67" y="244"/>
                      <a:pt x="68" y="245"/>
                    </a:cubicBezTo>
                    <a:cubicBezTo>
                      <a:pt x="68" y="245"/>
                      <a:pt x="69" y="245"/>
                      <a:pt x="69" y="245"/>
                    </a:cubicBezTo>
                    <a:cubicBezTo>
                      <a:pt x="70" y="245"/>
                      <a:pt x="70" y="245"/>
                      <a:pt x="71" y="245"/>
                    </a:cubicBezTo>
                    <a:cubicBezTo>
                      <a:pt x="71" y="244"/>
                      <a:pt x="71" y="244"/>
                      <a:pt x="71" y="244"/>
                    </a:cubicBezTo>
                    <a:cubicBezTo>
                      <a:pt x="72" y="244"/>
                      <a:pt x="74" y="244"/>
                      <a:pt x="75" y="244"/>
                    </a:cubicBezTo>
                    <a:cubicBezTo>
                      <a:pt x="76" y="244"/>
                      <a:pt x="76" y="244"/>
                      <a:pt x="76" y="244"/>
                    </a:cubicBezTo>
                    <a:cubicBezTo>
                      <a:pt x="78" y="244"/>
                      <a:pt x="80" y="243"/>
                      <a:pt x="81" y="242"/>
                    </a:cubicBezTo>
                    <a:cubicBezTo>
                      <a:pt x="83" y="242"/>
                      <a:pt x="83" y="242"/>
                      <a:pt x="83" y="242"/>
                    </a:cubicBezTo>
                    <a:cubicBezTo>
                      <a:pt x="83" y="242"/>
                      <a:pt x="83" y="242"/>
                      <a:pt x="83" y="242"/>
                    </a:cubicBezTo>
                    <a:cubicBezTo>
                      <a:pt x="83" y="243"/>
                      <a:pt x="83" y="243"/>
                      <a:pt x="83" y="243"/>
                    </a:cubicBezTo>
                    <a:cubicBezTo>
                      <a:pt x="84" y="243"/>
                      <a:pt x="84" y="242"/>
                      <a:pt x="85" y="242"/>
                    </a:cubicBezTo>
                    <a:cubicBezTo>
                      <a:pt x="85" y="241"/>
                      <a:pt x="85" y="241"/>
                      <a:pt x="85" y="241"/>
                    </a:cubicBezTo>
                    <a:cubicBezTo>
                      <a:pt x="85" y="240"/>
                      <a:pt x="86" y="240"/>
                      <a:pt x="87" y="240"/>
                    </a:cubicBezTo>
                    <a:cubicBezTo>
                      <a:pt x="87" y="239"/>
                      <a:pt x="87" y="239"/>
                      <a:pt x="87" y="239"/>
                    </a:cubicBezTo>
                    <a:cubicBezTo>
                      <a:pt x="87" y="239"/>
                      <a:pt x="87" y="239"/>
                      <a:pt x="87" y="239"/>
                    </a:cubicBezTo>
                    <a:cubicBezTo>
                      <a:pt x="87" y="236"/>
                      <a:pt x="88" y="234"/>
                      <a:pt x="90" y="233"/>
                    </a:cubicBezTo>
                    <a:cubicBezTo>
                      <a:pt x="90" y="233"/>
                      <a:pt x="91" y="232"/>
                      <a:pt x="93" y="232"/>
                    </a:cubicBezTo>
                    <a:cubicBezTo>
                      <a:pt x="93" y="232"/>
                      <a:pt x="93" y="232"/>
                      <a:pt x="93" y="232"/>
                    </a:cubicBezTo>
                    <a:cubicBezTo>
                      <a:pt x="94" y="232"/>
                      <a:pt x="94" y="232"/>
                      <a:pt x="95" y="232"/>
                    </a:cubicBezTo>
                    <a:cubicBezTo>
                      <a:pt x="95" y="232"/>
                      <a:pt x="95" y="232"/>
                      <a:pt x="96" y="232"/>
                    </a:cubicBezTo>
                    <a:cubicBezTo>
                      <a:pt x="96" y="232"/>
                      <a:pt x="97" y="232"/>
                      <a:pt x="97" y="232"/>
                    </a:cubicBezTo>
                    <a:cubicBezTo>
                      <a:pt x="99" y="232"/>
                      <a:pt x="99" y="231"/>
                      <a:pt x="99" y="231"/>
                    </a:cubicBezTo>
                    <a:cubicBezTo>
                      <a:pt x="99" y="230"/>
                      <a:pt x="99" y="229"/>
                      <a:pt x="99" y="229"/>
                    </a:cubicBezTo>
                    <a:cubicBezTo>
                      <a:pt x="99" y="228"/>
                      <a:pt x="99" y="228"/>
                      <a:pt x="99" y="228"/>
                    </a:cubicBezTo>
                    <a:cubicBezTo>
                      <a:pt x="99" y="226"/>
                      <a:pt x="99" y="226"/>
                      <a:pt x="99" y="226"/>
                    </a:cubicBezTo>
                    <a:cubicBezTo>
                      <a:pt x="99" y="225"/>
                      <a:pt x="99" y="225"/>
                      <a:pt x="98" y="225"/>
                    </a:cubicBezTo>
                    <a:cubicBezTo>
                      <a:pt x="98" y="224"/>
                      <a:pt x="98" y="224"/>
                      <a:pt x="98" y="224"/>
                    </a:cubicBezTo>
                    <a:cubicBezTo>
                      <a:pt x="97" y="224"/>
                      <a:pt x="98" y="223"/>
                      <a:pt x="98" y="223"/>
                    </a:cubicBezTo>
                    <a:cubicBezTo>
                      <a:pt x="98" y="222"/>
                      <a:pt x="98" y="222"/>
                      <a:pt x="98" y="222"/>
                    </a:cubicBezTo>
                    <a:cubicBezTo>
                      <a:pt x="99" y="222"/>
                      <a:pt x="99" y="222"/>
                      <a:pt x="99" y="221"/>
                    </a:cubicBezTo>
                    <a:cubicBezTo>
                      <a:pt x="99" y="221"/>
                      <a:pt x="99" y="221"/>
                      <a:pt x="99" y="221"/>
                    </a:cubicBezTo>
                    <a:cubicBezTo>
                      <a:pt x="99" y="221"/>
                      <a:pt x="99" y="221"/>
                      <a:pt x="99" y="221"/>
                    </a:cubicBezTo>
                    <a:cubicBezTo>
                      <a:pt x="99" y="221"/>
                      <a:pt x="99" y="221"/>
                      <a:pt x="99" y="221"/>
                    </a:cubicBezTo>
                    <a:cubicBezTo>
                      <a:pt x="99" y="221"/>
                      <a:pt x="99" y="221"/>
                      <a:pt x="99" y="221"/>
                    </a:cubicBezTo>
                    <a:cubicBezTo>
                      <a:pt x="100" y="221"/>
                      <a:pt x="100" y="221"/>
                      <a:pt x="100" y="221"/>
                    </a:cubicBezTo>
                    <a:cubicBezTo>
                      <a:pt x="100" y="220"/>
                      <a:pt x="100" y="220"/>
                      <a:pt x="100" y="220"/>
                    </a:cubicBezTo>
                    <a:cubicBezTo>
                      <a:pt x="100" y="219"/>
                      <a:pt x="100" y="219"/>
                      <a:pt x="100" y="219"/>
                    </a:cubicBezTo>
                    <a:cubicBezTo>
                      <a:pt x="101" y="219"/>
                      <a:pt x="101" y="219"/>
                      <a:pt x="101" y="219"/>
                    </a:cubicBezTo>
                    <a:cubicBezTo>
                      <a:pt x="101" y="219"/>
                      <a:pt x="101" y="219"/>
                      <a:pt x="101" y="219"/>
                    </a:cubicBezTo>
                    <a:cubicBezTo>
                      <a:pt x="101" y="219"/>
                      <a:pt x="102" y="219"/>
                      <a:pt x="102" y="219"/>
                    </a:cubicBezTo>
                    <a:cubicBezTo>
                      <a:pt x="103" y="219"/>
                      <a:pt x="104" y="218"/>
                      <a:pt x="105" y="216"/>
                    </a:cubicBezTo>
                    <a:cubicBezTo>
                      <a:pt x="105" y="215"/>
                      <a:pt x="105" y="213"/>
                      <a:pt x="105" y="212"/>
                    </a:cubicBezTo>
                    <a:cubicBezTo>
                      <a:pt x="105" y="211"/>
                      <a:pt x="105" y="211"/>
                      <a:pt x="105" y="211"/>
                    </a:cubicBezTo>
                    <a:cubicBezTo>
                      <a:pt x="105" y="211"/>
                      <a:pt x="105" y="210"/>
                      <a:pt x="105" y="209"/>
                    </a:cubicBezTo>
                    <a:cubicBezTo>
                      <a:pt x="105" y="209"/>
                      <a:pt x="105" y="209"/>
                      <a:pt x="105" y="209"/>
                    </a:cubicBezTo>
                    <a:cubicBezTo>
                      <a:pt x="106" y="210"/>
                      <a:pt x="106" y="210"/>
                      <a:pt x="106" y="210"/>
                    </a:cubicBezTo>
                    <a:cubicBezTo>
                      <a:pt x="106" y="208"/>
                      <a:pt x="106" y="208"/>
                      <a:pt x="106" y="208"/>
                    </a:cubicBezTo>
                    <a:cubicBezTo>
                      <a:pt x="106" y="208"/>
                      <a:pt x="106" y="207"/>
                      <a:pt x="106" y="207"/>
                    </a:cubicBezTo>
                    <a:cubicBezTo>
                      <a:pt x="107" y="206"/>
                      <a:pt x="107" y="206"/>
                      <a:pt x="108" y="206"/>
                    </a:cubicBezTo>
                    <a:cubicBezTo>
                      <a:pt x="108" y="205"/>
                      <a:pt x="108" y="205"/>
                      <a:pt x="108" y="205"/>
                    </a:cubicBezTo>
                    <a:cubicBezTo>
                      <a:pt x="109" y="205"/>
                      <a:pt x="109" y="205"/>
                      <a:pt x="110" y="204"/>
                    </a:cubicBezTo>
                    <a:cubicBezTo>
                      <a:pt x="110" y="204"/>
                      <a:pt x="110" y="203"/>
                      <a:pt x="110" y="202"/>
                    </a:cubicBezTo>
                    <a:cubicBezTo>
                      <a:pt x="110" y="201"/>
                      <a:pt x="110" y="201"/>
                      <a:pt x="110" y="201"/>
                    </a:cubicBezTo>
                    <a:cubicBezTo>
                      <a:pt x="110" y="200"/>
                      <a:pt x="110" y="200"/>
                      <a:pt x="110" y="200"/>
                    </a:cubicBezTo>
                    <a:cubicBezTo>
                      <a:pt x="111" y="199"/>
                      <a:pt x="111" y="199"/>
                      <a:pt x="112" y="198"/>
                    </a:cubicBezTo>
                    <a:cubicBezTo>
                      <a:pt x="113" y="197"/>
                      <a:pt x="114" y="196"/>
                      <a:pt x="116" y="195"/>
                    </a:cubicBezTo>
                    <a:cubicBezTo>
                      <a:pt x="116" y="194"/>
                      <a:pt x="116" y="194"/>
                      <a:pt x="117" y="194"/>
                    </a:cubicBezTo>
                    <a:cubicBezTo>
                      <a:pt x="117" y="193"/>
                      <a:pt x="118" y="193"/>
                      <a:pt x="118" y="192"/>
                    </a:cubicBezTo>
                    <a:cubicBezTo>
                      <a:pt x="118" y="191"/>
                      <a:pt x="118" y="191"/>
                      <a:pt x="118" y="190"/>
                    </a:cubicBezTo>
                    <a:cubicBezTo>
                      <a:pt x="118" y="189"/>
                      <a:pt x="118" y="189"/>
                      <a:pt x="118" y="188"/>
                    </a:cubicBezTo>
                    <a:cubicBezTo>
                      <a:pt x="117" y="187"/>
                      <a:pt x="117" y="186"/>
                      <a:pt x="118" y="185"/>
                    </a:cubicBezTo>
                    <a:cubicBezTo>
                      <a:pt x="118" y="184"/>
                      <a:pt x="118" y="182"/>
                      <a:pt x="118" y="181"/>
                    </a:cubicBezTo>
                    <a:cubicBezTo>
                      <a:pt x="119" y="181"/>
                      <a:pt x="119" y="181"/>
                      <a:pt x="119" y="181"/>
                    </a:cubicBezTo>
                    <a:cubicBezTo>
                      <a:pt x="119" y="180"/>
                      <a:pt x="119" y="180"/>
                      <a:pt x="119" y="180"/>
                    </a:cubicBezTo>
                    <a:cubicBezTo>
                      <a:pt x="119" y="179"/>
                      <a:pt x="119" y="179"/>
                      <a:pt x="119" y="179"/>
                    </a:cubicBezTo>
                    <a:cubicBezTo>
                      <a:pt x="119" y="179"/>
                      <a:pt x="119" y="179"/>
                      <a:pt x="119" y="179"/>
                    </a:cubicBezTo>
                    <a:cubicBezTo>
                      <a:pt x="119" y="179"/>
                      <a:pt x="119" y="179"/>
                      <a:pt x="119" y="179"/>
                    </a:cubicBezTo>
                    <a:cubicBezTo>
                      <a:pt x="119" y="179"/>
                      <a:pt x="119" y="179"/>
                      <a:pt x="119" y="179"/>
                    </a:cubicBezTo>
                    <a:cubicBezTo>
                      <a:pt x="120" y="180"/>
                      <a:pt x="120" y="180"/>
                      <a:pt x="120" y="180"/>
                    </a:cubicBezTo>
                    <a:cubicBezTo>
                      <a:pt x="120" y="179"/>
                      <a:pt x="120" y="179"/>
                      <a:pt x="120" y="179"/>
                    </a:cubicBezTo>
                    <a:cubicBezTo>
                      <a:pt x="121" y="176"/>
                      <a:pt x="121" y="173"/>
                      <a:pt x="120" y="171"/>
                    </a:cubicBezTo>
                    <a:cubicBezTo>
                      <a:pt x="120" y="169"/>
                      <a:pt x="120" y="168"/>
                      <a:pt x="120" y="166"/>
                    </a:cubicBezTo>
                    <a:cubicBezTo>
                      <a:pt x="120" y="164"/>
                      <a:pt x="120" y="162"/>
                      <a:pt x="121" y="161"/>
                    </a:cubicBezTo>
                    <a:cubicBezTo>
                      <a:pt x="121" y="160"/>
                      <a:pt x="121" y="159"/>
                      <a:pt x="122" y="159"/>
                    </a:cubicBezTo>
                    <a:cubicBezTo>
                      <a:pt x="122" y="159"/>
                      <a:pt x="122" y="159"/>
                      <a:pt x="122" y="159"/>
                    </a:cubicBezTo>
                    <a:cubicBezTo>
                      <a:pt x="122" y="158"/>
                      <a:pt x="122" y="158"/>
                      <a:pt x="122" y="158"/>
                    </a:cubicBezTo>
                    <a:cubicBezTo>
                      <a:pt x="122" y="158"/>
                      <a:pt x="122" y="158"/>
                      <a:pt x="122" y="158"/>
                    </a:cubicBezTo>
                    <a:cubicBezTo>
                      <a:pt x="122" y="158"/>
                      <a:pt x="122" y="158"/>
                      <a:pt x="122" y="158"/>
                    </a:cubicBezTo>
                    <a:cubicBezTo>
                      <a:pt x="123" y="158"/>
                      <a:pt x="123" y="158"/>
                      <a:pt x="123" y="158"/>
                    </a:cubicBezTo>
                    <a:cubicBezTo>
                      <a:pt x="123" y="157"/>
                      <a:pt x="123" y="157"/>
                      <a:pt x="123" y="157"/>
                    </a:cubicBezTo>
                    <a:cubicBezTo>
                      <a:pt x="123" y="156"/>
                      <a:pt x="123" y="156"/>
                      <a:pt x="123" y="156"/>
                    </a:cubicBezTo>
                    <a:cubicBezTo>
                      <a:pt x="123" y="156"/>
                      <a:pt x="123" y="155"/>
                      <a:pt x="123" y="155"/>
                    </a:cubicBezTo>
                    <a:cubicBezTo>
                      <a:pt x="124" y="155"/>
                      <a:pt x="124" y="155"/>
                      <a:pt x="124" y="155"/>
                    </a:cubicBezTo>
                    <a:cubicBezTo>
                      <a:pt x="125" y="155"/>
                      <a:pt x="125" y="155"/>
                      <a:pt x="125" y="155"/>
                    </a:cubicBezTo>
                    <a:cubicBezTo>
                      <a:pt x="125" y="150"/>
                      <a:pt x="125" y="150"/>
                      <a:pt x="125" y="150"/>
                    </a:cubicBezTo>
                    <a:cubicBezTo>
                      <a:pt x="125" y="149"/>
                      <a:pt x="124" y="149"/>
                      <a:pt x="124" y="149"/>
                    </a:cubicBezTo>
                    <a:cubicBezTo>
                      <a:pt x="124" y="149"/>
                      <a:pt x="124" y="149"/>
                      <a:pt x="124" y="149"/>
                    </a:cubicBezTo>
                    <a:cubicBezTo>
                      <a:pt x="123" y="148"/>
                      <a:pt x="123" y="148"/>
                      <a:pt x="123" y="147"/>
                    </a:cubicBezTo>
                    <a:cubicBezTo>
                      <a:pt x="123" y="146"/>
                      <a:pt x="123" y="146"/>
                      <a:pt x="123" y="146"/>
                    </a:cubicBezTo>
                    <a:cubicBezTo>
                      <a:pt x="123" y="145"/>
                      <a:pt x="123" y="145"/>
                      <a:pt x="123" y="145"/>
                    </a:cubicBezTo>
                    <a:cubicBezTo>
                      <a:pt x="123" y="144"/>
                      <a:pt x="123" y="143"/>
                      <a:pt x="124" y="142"/>
                    </a:cubicBezTo>
                    <a:cubicBezTo>
                      <a:pt x="124" y="142"/>
                      <a:pt x="124" y="142"/>
                      <a:pt x="124" y="142"/>
                    </a:cubicBezTo>
                    <a:cubicBezTo>
                      <a:pt x="124" y="142"/>
                      <a:pt x="125" y="142"/>
                      <a:pt x="125" y="141"/>
                    </a:cubicBezTo>
                    <a:cubicBezTo>
                      <a:pt x="125" y="140"/>
                      <a:pt x="125" y="140"/>
                      <a:pt x="125" y="140"/>
                    </a:cubicBezTo>
                    <a:cubicBezTo>
                      <a:pt x="125" y="139"/>
                      <a:pt x="125" y="139"/>
                      <a:pt x="125" y="138"/>
                    </a:cubicBezTo>
                    <a:cubicBezTo>
                      <a:pt x="125" y="138"/>
                      <a:pt x="125" y="137"/>
                      <a:pt x="125" y="137"/>
                    </a:cubicBezTo>
                    <a:cubicBezTo>
                      <a:pt x="125" y="136"/>
                      <a:pt x="125" y="136"/>
                      <a:pt x="125" y="135"/>
                    </a:cubicBezTo>
                    <a:cubicBezTo>
                      <a:pt x="125" y="135"/>
                      <a:pt x="125" y="135"/>
                      <a:pt x="125" y="135"/>
                    </a:cubicBezTo>
                    <a:cubicBezTo>
                      <a:pt x="126" y="135"/>
                      <a:pt x="126" y="135"/>
                      <a:pt x="126" y="135"/>
                    </a:cubicBezTo>
                    <a:cubicBezTo>
                      <a:pt x="126" y="128"/>
                      <a:pt x="126" y="128"/>
                      <a:pt x="126" y="128"/>
                    </a:cubicBezTo>
                    <a:cubicBezTo>
                      <a:pt x="126" y="127"/>
                      <a:pt x="126" y="127"/>
                      <a:pt x="126" y="127"/>
                    </a:cubicBezTo>
                    <a:cubicBezTo>
                      <a:pt x="126" y="126"/>
                      <a:pt x="126" y="125"/>
                      <a:pt x="126" y="124"/>
                    </a:cubicBezTo>
                    <a:cubicBezTo>
                      <a:pt x="125" y="123"/>
                      <a:pt x="124" y="122"/>
                      <a:pt x="122" y="121"/>
                    </a:cubicBezTo>
                    <a:cubicBezTo>
                      <a:pt x="122" y="121"/>
                      <a:pt x="122" y="120"/>
                      <a:pt x="122" y="120"/>
                    </a:cubicBezTo>
                    <a:cubicBezTo>
                      <a:pt x="122" y="116"/>
                      <a:pt x="122" y="116"/>
                      <a:pt x="122" y="116"/>
                    </a:cubicBezTo>
                    <a:cubicBezTo>
                      <a:pt x="120" y="116"/>
                      <a:pt x="120" y="116"/>
                      <a:pt x="120" y="116"/>
                    </a:cubicBezTo>
                    <a:cubicBezTo>
                      <a:pt x="120" y="116"/>
                      <a:pt x="120" y="116"/>
                      <a:pt x="120" y="116"/>
                    </a:cubicBezTo>
                    <a:cubicBezTo>
                      <a:pt x="120" y="115"/>
                      <a:pt x="120" y="115"/>
                      <a:pt x="120" y="115"/>
                    </a:cubicBezTo>
                    <a:cubicBezTo>
                      <a:pt x="120" y="115"/>
                      <a:pt x="120" y="115"/>
                      <a:pt x="120" y="115"/>
                    </a:cubicBezTo>
                    <a:cubicBezTo>
                      <a:pt x="120" y="114"/>
                      <a:pt x="120" y="114"/>
                      <a:pt x="120" y="113"/>
                    </a:cubicBezTo>
                    <a:cubicBezTo>
                      <a:pt x="119" y="113"/>
                      <a:pt x="119" y="113"/>
                      <a:pt x="119" y="113"/>
                    </a:cubicBezTo>
                    <a:cubicBezTo>
                      <a:pt x="119" y="112"/>
                      <a:pt x="119" y="112"/>
                      <a:pt x="118" y="112"/>
                    </a:cubicBezTo>
                    <a:cubicBezTo>
                      <a:pt x="118" y="111"/>
                      <a:pt x="118" y="111"/>
                      <a:pt x="118" y="111"/>
                    </a:cubicBezTo>
                    <a:cubicBezTo>
                      <a:pt x="118" y="111"/>
                      <a:pt x="118" y="111"/>
                      <a:pt x="118" y="111"/>
                    </a:cubicBezTo>
                    <a:cubicBezTo>
                      <a:pt x="118" y="110"/>
                      <a:pt x="118" y="109"/>
                      <a:pt x="117" y="109"/>
                    </a:cubicBezTo>
                    <a:cubicBezTo>
                      <a:pt x="116" y="109"/>
                      <a:pt x="116" y="109"/>
                      <a:pt x="116" y="109"/>
                    </a:cubicBezTo>
                    <a:cubicBezTo>
                      <a:pt x="116" y="109"/>
                      <a:pt x="116" y="109"/>
                      <a:pt x="116" y="109"/>
                    </a:cubicBezTo>
                    <a:cubicBezTo>
                      <a:pt x="116" y="108"/>
                      <a:pt x="116" y="108"/>
                      <a:pt x="116" y="108"/>
                    </a:cubicBezTo>
                    <a:cubicBezTo>
                      <a:pt x="116" y="107"/>
                      <a:pt x="116" y="107"/>
                      <a:pt x="116" y="107"/>
                    </a:cubicBezTo>
                    <a:cubicBezTo>
                      <a:pt x="115" y="106"/>
                      <a:pt x="115" y="106"/>
                      <a:pt x="115" y="106"/>
                    </a:cubicBezTo>
                    <a:cubicBezTo>
                      <a:pt x="114" y="105"/>
                      <a:pt x="114" y="105"/>
                      <a:pt x="114" y="105"/>
                    </a:cubicBezTo>
                    <a:cubicBezTo>
                      <a:pt x="113" y="104"/>
                      <a:pt x="113" y="104"/>
                      <a:pt x="113" y="104"/>
                    </a:cubicBezTo>
                    <a:cubicBezTo>
                      <a:pt x="112" y="102"/>
                      <a:pt x="111" y="101"/>
                      <a:pt x="112" y="98"/>
                    </a:cubicBezTo>
                    <a:cubicBezTo>
                      <a:pt x="112" y="97"/>
                      <a:pt x="112" y="97"/>
                      <a:pt x="112" y="97"/>
                    </a:cubicBezTo>
                    <a:cubicBezTo>
                      <a:pt x="111" y="97"/>
                      <a:pt x="111" y="97"/>
                      <a:pt x="111" y="97"/>
                    </a:cubicBezTo>
                    <a:cubicBezTo>
                      <a:pt x="110" y="97"/>
                      <a:pt x="110" y="97"/>
                      <a:pt x="110" y="97"/>
                    </a:cubicBezTo>
                    <a:cubicBezTo>
                      <a:pt x="110" y="96"/>
                      <a:pt x="110" y="95"/>
                      <a:pt x="109" y="94"/>
                    </a:cubicBezTo>
                    <a:cubicBezTo>
                      <a:pt x="109" y="94"/>
                      <a:pt x="109" y="94"/>
                      <a:pt x="109" y="94"/>
                    </a:cubicBezTo>
                    <a:cubicBezTo>
                      <a:pt x="108" y="93"/>
                      <a:pt x="108" y="93"/>
                      <a:pt x="108" y="92"/>
                    </a:cubicBezTo>
                    <a:cubicBezTo>
                      <a:pt x="107" y="92"/>
                      <a:pt x="107" y="91"/>
                      <a:pt x="106" y="91"/>
                    </a:cubicBezTo>
                    <a:cubicBezTo>
                      <a:pt x="106" y="91"/>
                      <a:pt x="106" y="91"/>
                      <a:pt x="106" y="91"/>
                    </a:cubicBezTo>
                    <a:cubicBezTo>
                      <a:pt x="106" y="91"/>
                      <a:pt x="106" y="90"/>
                      <a:pt x="106" y="90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106" y="89"/>
                      <a:pt x="106" y="89"/>
                      <a:pt x="106" y="89"/>
                    </a:cubicBezTo>
                    <a:cubicBezTo>
                      <a:pt x="105" y="89"/>
                      <a:pt x="105" y="89"/>
                      <a:pt x="105" y="89"/>
                    </a:cubicBezTo>
                    <a:cubicBezTo>
                      <a:pt x="105" y="88"/>
                      <a:pt x="105" y="88"/>
                      <a:pt x="105" y="88"/>
                    </a:cubicBezTo>
                    <a:cubicBezTo>
                      <a:pt x="105" y="88"/>
                      <a:pt x="105" y="88"/>
                      <a:pt x="105" y="88"/>
                    </a:cubicBezTo>
                    <a:cubicBezTo>
                      <a:pt x="105" y="88"/>
                      <a:pt x="105" y="88"/>
                      <a:pt x="105" y="88"/>
                    </a:cubicBezTo>
                    <a:cubicBezTo>
                      <a:pt x="104" y="88"/>
                      <a:pt x="104" y="88"/>
                      <a:pt x="104" y="88"/>
                    </a:cubicBezTo>
                    <a:cubicBezTo>
                      <a:pt x="104" y="87"/>
                      <a:pt x="104" y="87"/>
                      <a:pt x="103" y="86"/>
                    </a:cubicBezTo>
                    <a:cubicBezTo>
                      <a:pt x="102" y="84"/>
                      <a:pt x="101" y="83"/>
                      <a:pt x="100" y="81"/>
                    </a:cubicBezTo>
                    <a:cubicBezTo>
                      <a:pt x="99" y="80"/>
                      <a:pt x="99" y="80"/>
                      <a:pt x="99" y="80"/>
                    </a:cubicBezTo>
                    <a:cubicBezTo>
                      <a:pt x="98" y="78"/>
                      <a:pt x="97" y="76"/>
                      <a:pt x="95" y="75"/>
                    </a:cubicBezTo>
                    <a:cubicBezTo>
                      <a:pt x="97" y="75"/>
                      <a:pt x="97" y="75"/>
                      <a:pt x="97" y="75"/>
                    </a:cubicBezTo>
                    <a:cubicBezTo>
                      <a:pt x="97" y="74"/>
                      <a:pt x="97" y="74"/>
                      <a:pt x="97" y="74"/>
                    </a:cubicBezTo>
                    <a:cubicBezTo>
                      <a:pt x="98" y="74"/>
                      <a:pt x="98" y="75"/>
                      <a:pt x="98" y="75"/>
                    </a:cubicBezTo>
                    <a:cubicBezTo>
                      <a:pt x="99" y="76"/>
                      <a:pt x="99" y="76"/>
                      <a:pt x="99" y="76"/>
                    </a:cubicBezTo>
                    <a:cubicBezTo>
                      <a:pt x="99" y="76"/>
                      <a:pt x="99" y="76"/>
                      <a:pt x="99" y="76"/>
                    </a:cubicBezTo>
                    <a:cubicBezTo>
                      <a:pt x="100" y="76"/>
                      <a:pt x="100" y="76"/>
                      <a:pt x="100" y="76"/>
                    </a:cubicBezTo>
                    <a:cubicBezTo>
                      <a:pt x="100" y="76"/>
                      <a:pt x="100" y="76"/>
                      <a:pt x="100" y="76"/>
                    </a:cubicBezTo>
                    <a:cubicBezTo>
                      <a:pt x="100" y="76"/>
                      <a:pt x="100" y="76"/>
                      <a:pt x="100" y="76"/>
                    </a:cubicBezTo>
                    <a:cubicBezTo>
                      <a:pt x="100" y="77"/>
                      <a:pt x="100" y="77"/>
                      <a:pt x="100" y="77"/>
                    </a:cubicBezTo>
                    <a:cubicBezTo>
                      <a:pt x="101" y="78"/>
                      <a:pt x="101" y="78"/>
                      <a:pt x="101" y="78"/>
                    </a:cubicBezTo>
                    <a:cubicBezTo>
                      <a:pt x="101" y="78"/>
                      <a:pt x="101" y="78"/>
                      <a:pt x="101" y="78"/>
                    </a:cubicBezTo>
                    <a:cubicBezTo>
                      <a:pt x="101" y="78"/>
                      <a:pt x="101" y="78"/>
                      <a:pt x="101" y="78"/>
                    </a:cubicBezTo>
                    <a:cubicBezTo>
                      <a:pt x="101" y="78"/>
                      <a:pt x="101" y="79"/>
                      <a:pt x="101" y="79"/>
                    </a:cubicBezTo>
                    <a:cubicBezTo>
                      <a:pt x="101" y="82"/>
                      <a:pt x="101" y="82"/>
                      <a:pt x="101" y="82"/>
                    </a:cubicBezTo>
                    <a:cubicBezTo>
                      <a:pt x="102" y="82"/>
                      <a:pt x="102" y="82"/>
                      <a:pt x="102" y="82"/>
                    </a:cubicBezTo>
                    <a:cubicBezTo>
                      <a:pt x="103" y="82"/>
                      <a:pt x="103" y="82"/>
                      <a:pt x="103" y="82"/>
                    </a:cubicBezTo>
                    <a:cubicBezTo>
                      <a:pt x="103" y="82"/>
                      <a:pt x="103" y="82"/>
                      <a:pt x="103" y="82"/>
                    </a:cubicBezTo>
                    <a:cubicBezTo>
                      <a:pt x="103" y="82"/>
                      <a:pt x="103" y="82"/>
                      <a:pt x="103" y="82"/>
                    </a:cubicBezTo>
                    <a:cubicBezTo>
                      <a:pt x="103" y="83"/>
                      <a:pt x="103" y="83"/>
                      <a:pt x="103" y="83"/>
                    </a:cubicBezTo>
                    <a:cubicBezTo>
                      <a:pt x="103" y="85"/>
                      <a:pt x="104" y="85"/>
                      <a:pt x="105" y="85"/>
                    </a:cubicBezTo>
                    <a:cubicBezTo>
                      <a:pt x="105" y="85"/>
                      <a:pt x="105" y="85"/>
                      <a:pt x="105" y="85"/>
                    </a:cubicBezTo>
                    <a:cubicBezTo>
                      <a:pt x="106" y="85"/>
                      <a:pt x="106" y="86"/>
                      <a:pt x="107" y="86"/>
                    </a:cubicBezTo>
                    <a:cubicBezTo>
                      <a:pt x="107" y="87"/>
                      <a:pt x="107" y="87"/>
                      <a:pt x="107" y="88"/>
                    </a:cubicBezTo>
                    <a:cubicBezTo>
                      <a:pt x="107" y="88"/>
                      <a:pt x="107" y="89"/>
                      <a:pt x="108" y="89"/>
                    </a:cubicBezTo>
                    <a:cubicBezTo>
                      <a:pt x="108" y="89"/>
                      <a:pt x="108" y="89"/>
                      <a:pt x="108" y="89"/>
                    </a:cubicBezTo>
                    <a:cubicBezTo>
                      <a:pt x="108" y="90"/>
                      <a:pt x="108" y="90"/>
                      <a:pt x="108" y="90"/>
                    </a:cubicBezTo>
                    <a:cubicBezTo>
                      <a:pt x="108" y="90"/>
                      <a:pt x="108" y="92"/>
                      <a:pt x="110" y="92"/>
                    </a:cubicBezTo>
                    <a:cubicBezTo>
                      <a:pt x="110" y="92"/>
                      <a:pt x="110" y="92"/>
                      <a:pt x="110" y="92"/>
                    </a:cubicBezTo>
                    <a:cubicBezTo>
                      <a:pt x="110" y="92"/>
                      <a:pt x="110" y="92"/>
                      <a:pt x="110" y="92"/>
                    </a:cubicBezTo>
                    <a:cubicBezTo>
                      <a:pt x="110" y="93"/>
                      <a:pt x="110" y="93"/>
                      <a:pt x="110" y="93"/>
                    </a:cubicBezTo>
                    <a:cubicBezTo>
                      <a:pt x="110" y="93"/>
                      <a:pt x="110" y="93"/>
                      <a:pt x="110" y="93"/>
                    </a:cubicBezTo>
                    <a:cubicBezTo>
                      <a:pt x="110" y="94"/>
                      <a:pt x="110" y="95"/>
                      <a:pt x="111" y="95"/>
                    </a:cubicBezTo>
                    <a:cubicBezTo>
                      <a:pt x="111" y="95"/>
                      <a:pt x="111" y="95"/>
                      <a:pt x="111" y="95"/>
                    </a:cubicBezTo>
                    <a:cubicBezTo>
                      <a:pt x="111" y="95"/>
                      <a:pt x="111" y="95"/>
                      <a:pt x="111" y="95"/>
                    </a:cubicBezTo>
                    <a:cubicBezTo>
                      <a:pt x="111" y="95"/>
                      <a:pt x="111" y="95"/>
                      <a:pt x="111" y="95"/>
                    </a:cubicBezTo>
                    <a:cubicBezTo>
                      <a:pt x="111" y="96"/>
                      <a:pt x="111" y="96"/>
                      <a:pt x="111" y="96"/>
                    </a:cubicBezTo>
                    <a:cubicBezTo>
                      <a:pt x="112" y="97"/>
                      <a:pt x="112" y="97"/>
                      <a:pt x="112" y="98"/>
                    </a:cubicBezTo>
                    <a:cubicBezTo>
                      <a:pt x="113" y="98"/>
                      <a:pt x="113" y="98"/>
                      <a:pt x="113" y="98"/>
                    </a:cubicBezTo>
                    <a:cubicBezTo>
                      <a:pt x="113" y="99"/>
                      <a:pt x="114" y="99"/>
                      <a:pt x="114" y="99"/>
                    </a:cubicBezTo>
                    <a:cubicBezTo>
                      <a:pt x="114" y="99"/>
                      <a:pt x="114" y="99"/>
                      <a:pt x="114" y="99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14" y="101"/>
                      <a:pt x="114" y="102"/>
                      <a:pt x="115" y="102"/>
                    </a:cubicBezTo>
                    <a:cubicBezTo>
                      <a:pt x="116" y="102"/>
                      <a:pt x="116" y="102"/>
                      <a:pt x="116" y="102"/>
                    </a:cubicBezTo>
                    <a:cubicBezTo>
                      <a:pt x="116" y="102"/>
                      <a:pt x="116" y="102"/>
                      <a:pt x="116" y="102"/>
                    </a:cubicBezTo>
                    <a:cubicBezTo>
                      <a:pt x="116" y="103"/>
                      <a:pt x="116" y="103"/>
                      <a:pt x="116" y="103"/>
                    </a:cubicBezTo>
                    <a:cubicBezTo>
                      <a:pt x="116" y="105"/>
                      <a:pt x="116" y="105"/>
                      <a:pt x="116" y="105"/>
                    </a:cubicBezTo>
                    <a:cubicBezTo>
                      <a:pt x="116" y="106"/>
                      <a:pt x="116" y="106"/>
                      <a:pt x="117" y="106"/>
                    </a:cubicBezTo>
                    <a:cubicBezTo>
                      <a:pt x="117" y="106"/>
                      <a:pt x="117" y="106"/>
                      <a:pt x="117" y="106"/>
                    </a:cubicBezTo>
                    <a:cubicBezTo>
                      <a:pt x="117" y="107"/>
                      <a:pt x="117" y="108"/>
                      <a:pt x="118" y="108"/>
                    </a:cubicBezTo>
                    <a:cubicBezTo>
                      <a:pt x="118" y="109"/>
                      <a:pt x="119" y="110"/>
                      <a:pt x="120" y="110"/>
                    </a:cubicBezTo>
                    <a:cubicBezTo>
                      <a:pt x="122" y="111"/>
                      <a:pt x="122" y="111"/>
                      <a:pt x="122" y="111"/>
                    </a:cubicBez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21" y="106"/>
                      <a:pt x="120" y="102"/>
                      <a:pt x="119" y="97"/>
                    </a:cubicBezTo>
                    <a:cubicBezTo>
                      <a:pt x="118" y="95"/>
                      <a:pt x="118" y="93"/>
                      <a:pt x="118" y="91"/>
                    </a:cubicBezTo>
                    <a:cubicBezTo>
                      <a:pt x="118" y="90"/>
                      <a:pt x="118" y="90"/>
                      <a:pt x="118" y="89"/>
                    </a:cubicBezTo>
                    <a:cubicBezTo>
                      <a:pt x="119" y="88"/>
                      <a:pt x="119" y="88"/>
                      <a:pt x="119" y="88"/>
                    </a:cubicBezTo>
                    <a:cubicBezTo>
                      <a:pt x="119" y="87"/>
                      <a:pt x="119" y="87"/>
                      <a:pt x="119" y="86"/>
                    </a:cubicBezTo>
                    <a:cubicBezTo>
                      <a:pt x="119" y="86"/>
                      <a:pt x="119" y="86"/>
                      <a:pt x="119" y="86"/>
                    </a:cubicBezTo>
                    <a:cubicBezTo>
                      <a:pt x="119" y="86"/>
                      <a:pt x="119" y="85"/>
                      <a:pt x="119" y="85"/>
                    </a:cubicBezTo>
                    <a:cubicBezTo>
                      <a:pt x="119" y="85"/>
                      <a:pt x="118" y="84"/>
                      <a:pt x="118" y="84"/>
                    </a:cubicBezTo>
                    <a:cubicBezTo>
                      <a:pt x="118" y="84"/>
                      <a:pt x="118" y="84"/>
                      <a:pt x="118" y="84"/>
                    </a:cubicBezTo>
                    <a:cubicBezTo>
                      <a:pt x="118" y="84"/>
                      <a:pt x="118" y="84"/>
                      <a:pt x="118" y="84"/>
                    </a:cubicBezTo>
                    <a:cubicBezTo>
                      <a:pt x="117" y="84"/>
                      <a:pt x="118" y="84"/>
                      <a:pt x="118" y="83"/>
                    </a:cubicBezTo>
                    <a:cubicBezTo>
                      <a:pt x="118" y="82"/>
                      <a:pt x="118" y="82"/>
                      <a:pt x="118" y="82"/>
                    </a:cubicBezTo>
                    <a:cubicBezTo>
                      <a:pt x="117" y="81"/>
                      <a:pt x="117" y="81"/>
                      <a:pt x="117" y="81"/>
                    </a:cubicBezTo>
                    <a:cubicBezTo>
                      <a:pt x="117" y="81"/>
                      <a:pt x="117" y="81"/>
                      <a:pt x="117" y="81"/>
                    </a:cubicBezTo>
                    <a:cubicBezTo>
                      <a:pt x="116" y="81"/>
                      <a:pt x="116" y="81"/>
                      <a:pt x="116" y="81"/>
                    </a:cubicBezTo>
                    <a:cubicBezTo>
                      <a:pt x="116" y="81"/>
                      <a:pt x="116" y="81"/>
                      <a:pt x="116" y="81"/>
                    </a:cubicBezTo>
                    <a:cubicBezTo>
                      <a:pt x="116" y="81"/>
                      <a:pt x="116" y="81"/>
                      <a:pt x="116" y="81"/>
                    </a:cubicBezTo>
                    <a:cubicBezTo>
                      <a:pt x="116" y="79"/>
                      <a:pt x="116" y="79"/>
                      <a:pt x="116" y="79"/>
                    </a:cubicBezTo>
                    <a:cubicBezTo>
                      <a:pt x="115" y="79"/>
                      <a:pt x="115" y="79"/>
                      <a:pt x="115" y="79"/>
                    </a:cubicBezTo>
                    <a:cubicBezTo>
                      <a:pt x="115" y="78"/>
                      <a:pt x="115" y="78"/>
                      <a:pt x="115" y="78"/>
                    </a:cubicBezTo>
                    <a:cubicBezTo>
                      <a:pt x="115" y="77"/>
                      <a:pt x="115" y="77"/>
                      <a:pt x="115" y="77"/>
                    </a:cubicBezTo>
                    <a:cubicBezTo>
                      <a:pt x="115" y="77"/>
                      <a:pt x="115" y="77"/>
                      <a:pt x="115" y="77"/>
                    </a:cubicBezTo>
                    <a:cubicBezTo>
                      <a:pt x="115" y="76"/>
                      <a:pt x="115" y="76"/>
                      <a:pt x="115" y="76"/>
                    </a:cubicBezTo>
                    <a:cubicBezTo>
                      <a:pt x="114" y="76"/>
                      <a:pt x="114" y="76"/>
                      <a:pt x="114" y="76"/>
                    </a:cubicBezTo>
                    <a:cubicBezTo>
                      <a:pt x="113" y="76"/>
                      <a:pt x="113" y="76"/>
                      <a:pt x="113" y="76"/>
                    </a:cubicBezTo>
                    <a:cubicBezTo>
                      <a:pt x="113" y="76"/>
                      <a:pt x="113" y="76"/>
                      <a:pt x="113" y="76"/>
                    </a:cubicBezTo>
                    <a:cubicBezTo>
                      <a:pt x="113" y="75"/>
                      <a:pt x="113" y="75"/>
                      <a:pt x="113" y="75"/>
                    </a:cubicBezTo>
                    <a:cubicBezTo>
                      <a:pt x="113" y="75"/>
                      <a:pt x="113" y="75"/>
                      <a:pt x="113" y="75"/>
                    </a:cubicBezTo>
                    <a:cubicBezTo>
                      <a:pt x="113" y="74"/>
                      <a:pt x="113" y="74"/>
                      <a:pt x="113" y="74"/>
                    </a:cubicBezTo>
                    <a:cubicBezTo>
                      <a:pt x="113" y="73"/>
                      <a:pt x="113" y="73"/>
                      <a:pt x="112" y="73"/>
                    </a:cubicBezTo>
                    <a:cubicBezTo>
                      <a:pt x="112" y="73"/>
                      <a:pt x="112" y="73"/>
                      <a:pt x="112" y="73"/>
                    </a:cubicBezTo>
                    <a:cubicBezTo>
                      <a:pt x="112" y="73"/>
                      <a:pt x="112" y="73"/>
                      <a:pt x="112" y="73"/>
                    </a:cubicBezTo>
                    <a:cubicBezTo>
                      <a:pt x="112" y="72"/>
                      <a:pt x="112" y="72"/>
                      <a:pt x="112" y="72"/>
                    </a:cubicBezTo>
                    <a:cubicBezTo>
                      <a:pt x="112" y="72"/>
                      <a:pt x="112" y="72"/>
                      <a:pt x="112" y="71"/>
                    </a:cubicBezTo>
                    <a:cubicBezTo>
                      <a:pt x="111" y="71"/>
                      <a:pt x="111" y="70"/>
                      <a:pt x="111" y="70"/>
                    </a:cubicBezTo>
                    <a:cubicBezTo>
                      <a:pt x="110" y="69"/>
                      <a:pt x="110" y="69"/>
                      <a:pt x="110" y="69"/>
                    </a:cubicBezTo>
                    <a:cubicBezTo>
                      <a:pt x="110" y="69"/>
                      <a:pt x="110" y="69"/>
                      <a:pt x="110" y="69"/>
                    </a:cubicBezTo>
                    <a:cubicBezTo>
                      <a:pt x="109" y="69"/>
                      <a:pt x="109" y="69"/>
                      <a:pt x="109" y="69"/>
                    </a:cubicBezTo>
                    <a:cubicBezTo>
                      <a:pt x="109" y="68"/>
                      <a:pt x="109" y="68"/>
                      <a:pt x="109" y="68"/>
                    </a:cubicBezTo>
                    <a:cubicBezTo>
                      <a:pt x="109" y="68"/>
                      <a:pt x="109" y="68"/>
                      <a:pt x="109" y="68"/>
                    </a:cubicBezTo>
                    <a:cubicBezTo>
                      <a:pt x="109" y="68"/>
                      <a:pt x="109" y="68"/>
                      <a:pt x="109" y="68"/>
                    </a:cubicBezTo>
                    <a:cubicBezTo>
                      <a:pt x="109" y="66"/>
                      <a:pt x="109" y="66"/>
                      <a:pt x="109" y="66"/>
                    </a:cubicBezTo>
                    <a:cubicBezTo>
                      <a:pt x="108" y="66"/>
                      <a:pt x="108" y="66"/>
                      <a:pt x="108" y="66"/>
                    </a:cubicBezTo>
                    <a:cubicBezTo>
                      <a:pt x="108" y="66"/>
                      <a:pt x="108" y="66"/>
                      <a:pt x="108" y="66"/>
                    </a:cubicBezTo>
                    <a:cubicBezTo>
                      <a:pt x="108" y="66"/>
                      <a:pt x="108" y="66"/>
                      <a:pt x="108" y="66"/>
                    </a:cubicBezTo>
                    <a:cubicBezTo>
                      <a:pt x="107" y="65"/>
                      <a:pt x="107" y="65"/>
                      <a:pt x="107" y="65"/>
                    </a:cubicBezTo>
                    <a:cubicBezTo>
                      <a:pt x="107" y="65"/>
                      <a:pt x="107" y="64"/>
                      <a:pt x="107" y="64"/>
                    </a:cubicBezTo>
                    <a:cubicBezTo>
                      <a:pt x="107" y="63"/>
                      <a:pt x="107" y="63"/>
                      <a:pt x="107" y="63"/>
                    </a:cubicBezTo>
                    <a:cubicBezTo>
                      <a:pt x="106" y="63"/>
                      <a:pt x="106" y="63"/>
                      <a:pt x="106" y="63"/>
                    </a:cubicBezTo>
                    <a:cubicBezTo>
                      <a:pt x="106" y="62"/>
                      <a:pt x="106" y="62"/>
                      <a:pt x="106" y="62"/>
                    </a:cubicBezTo>
                    <a:cubicBezTo>
                      <a:pt x="106" y="62"/>
                      <a:pt x="106" y="61"/>
                      <a:pt x="105" y="61"/>
                    </a:cubicBezTo>
                    <a:cubicBezTo>
                      <a:pt x="105" y="61"/>
                      <a:pt x="105" y="61"/>
                      <a:pt x="105" y="61"/>
                    </a:cubicBezTo>
                    <a:cubicBezTo>
                      <a:pt x="105" y="61"/>
                      <a:pt x="105" y="61"/>
                      <a:pt x="105" y="61"/>
                    </a:cubicBezTo>
                    <a:cubicBezTo>
                      <a:pt x="105" y="60"/>
                      <a:pt x="105" y="60"/>
                      <a:pt x="105" y="60"/>
                    </a:cubicBezTo>
                    <a:cubicBezTo>
                      <a:pt x="104" y="59"/>
                      <a:pt x="104" y="59"/>
                      <a:pt x="104" y="59"/>
                    </a:cubicBezTo>
                    <a:cubicBezTo>
                      <a:pt x="103" y="58"/>
                      <a:pt x="103" y="58"/>
                      <a:pt x="103" y="58"/>
                    </a:cubicBezTo>
                    <a:cubicBezTo>
                      <a:pt x="103" y="57"/>
                      <a:pt x="102" y="57"/>
                      <a:pt x="102" y="57"/>
                    </a:cubicBezTo>
                    <a:cubicBezTo>
                      <a:pt x="102" y="57"/>
                      <a:pt x="102" y="57"/>
                      <a:pt x="102" y="57"/>
                    </a:cubicBezTo>
                    <a:cubicBezTo>
                      <a:pt x="101" y="56"/>
                      <a:pt x="101" y="56"/>
                      <a:pt x="101" y="56"/>
                    </a:cubicBezTo>
                    <a:cubicBezTo>
                      <a:pt x="100" y="56"/>
                      <a:pt x="100" y="55"/>
                      <a:pt x="100" y="55"/>
                    </a:cubicBezTo>
                    <a:cubicBezTo>
                      <a:pt x="100" y="54"/>
                      <a:pt x="100" y="54"/>
                      <a:pt x="100" y="53"/>
                    </a:cubicBezTo>
                    <a:cubicBezTo>
                      <a:pt x="99" y="53"/>
                      <a:pt x="99" y="53"/>
                      <a:pt x="99" y="53"/>
                    </a:cubicBezTo>
                    <a:cubicBezTo>
                      <a:pt x="99" y="52"/>
                      <a:pt x="99" y="52"/>
                      <a:pt x="99" y="52"/>
                    </a:cubicBezTo>
                    <a:cubicBezTo>
                      <a:pt x="99" y="52"/>
                      <a:pt x="99" y="52"/>
                      <a:pt x="99" y="52"/>
                    </a:cubicBezTo>
                    <a:cubicBezTo>
                      <a:pt x="99" y="52"/>
                      <a:pt x="99" y="51"/>
                      <a:pt x="98" y="51"/>
                    </a:cubicBezTo>
                    <a:cubicBezTo>
                      <a:pt x="97" y="51"/>
                      <a:pt x="97" y="51"/>
                      <a:pt x="97" y="51"/>
                    </a:cubicBezTo>
                    <a:cubicBezTo>
                      <a:pt x="96" y="50"/>
                      <a:pt x="96" y="50"/>
                      <a:pt x="95" y="49"/>
                    </a:cubicBezTo>
                    <a:cubicBezTo>
                      <a:pt x="95" y="49"/>
                      <a:pt x="95" y="48"/>
                      <a:pt x="95" y="48"/>
                    </a:cubicBezTo>
                    <a:cubicBezTo>
                      <a:pt x="95" y="47"/>
                      <a:pt x="94" y="47"/>
                      <a:pt x="94" y="46"/>
                    </a:cubicBezTo>
                    <a:cubicBezTo>
                      <a:pt x="94" y="45"/>
                      <a:pt x="93" y="45"/>
                      <a:pt x="92" y="44"/>
                    </a:cubicBezTo>
                    <a:cubicBezTo>
                      <a:pt x="91" y="44"/>
                      <a:pt x="91" y="43"/>
                      <a:pt x="91" y="43"/>
                    </a:cubicBezTo>
                    <a:cubicBezTo>
                      <a:pt x="90" y="43"/>
                      <a:pt x="90" y="43"/>
                      <a:pt x="90" y="43"/>
                    </a:cubicBezTo>
                    <a:cubicBezTo>
                      <a:pt x="90" y="42"/>
                      <a:pt x="90" y="42"/>
                      <a:pt x="90" y="41"/>
                    </a:cubicBezTo>
                    <a:cubicBezTo>
                      <a:pt x="89" y="41"/>
                      <a:pt x="89" y="41"/>
                      <a:pt x="88" y="40"/>
                    </a:cubicBezTo>
                    <a:cubicBezTo>
                      <a:pt x="87" y="39"/>
                      <a:pt x="86" y="38"/>
                      <a:pt x="85" y="38"/>
                    </a:cubicBezTo>
                    <a:cubicBezTo>
                      <a:pt x="83" y="36"/>
                      <a:pt x="82" y="34"/>
                      <a:pt x="80" y="32"/>
                    </a:cubicBezTo>
                    <a:cubicBezTo>
                      <a:pt x="80" y="31"/>
                      <a:pt x="80" y="31"/>
                      <a:pt x="80" y="31"/>
                    </a:cubicBezTo>
                    <a:cubicBezTo>
                      <a:pt x="80" y="31"/>
                      <a:pt x="80" y="31"/>
                      <a:pt x="80" y="31"/>
                    </a:cubicBezTo>
                    <a:cubicBezTo>
                      <a:pt x="78" y="31"/>
                      <a:pt x="77" y="30"/>
                      <a:pt x="76" y="29"/>
                    </a:cubicBezTo>
                    <a:cubicBezTo>
                      <a:pt x="76" y="28"/>
                      <a:pt x="76" y="28"/>
                      <a:pt x="76" y="28"/>
                    </a:cubicBezTo>
                    <a:cubicBezTo>
                      <a:pt x="75" y="27"/>
                      <a:pt x="75" y="26"/>
                      <a:pt x="73" y="26"/>
                    </a:cubicBezTo>
                    <a:cubicBezTo>
                      <a:pt x="73" y="26"/>
                      <a:pt x="73" y="26"/>
                      <a:pt x="72" y="25"/>
                    </a:cubicBezTo>
                    <a:cubicBezTo>
                      <a:pt x="72" y="25"/>
                      <a:pt x="71" y="25"/>
                      <a:pt x="71" y="25"/>
                    </a:cubicBezTo>
                    <a:cubicBezTo>
                      <a:pt x="70" y="24"/>
                      <a:pt x="69" y="23"/>
                      <a:pt x="69" y="22"/>
                    </a:cubicBezTo>
                    <a:cubicBezTo>
                      <a:pt x="69" y="22"/>
                      <a:pt x="69" y="22"/>
                      <a:pt x="69" y="22"/>
                    </a:cubicBezTo>
                    <a:cubicBezTo>
                      <a:pt x="69" y="21"/>
                      <a:pt x="69" y="21"/>
                      <a:pt x="69" y="21"/>
                    </a:cubicBezTo>
                    <a:cubicBezTo>
                      <a:pt x="67" y="21"/>
                      <a:pt x="67" y="21"/>
                      <a:pt x="67" y="21"/>
                    </a:cubicBezTo>
                    <a:cubicBezTo>
                      <a:pt x="66" y="21"/>
                      <a:pt x="66" y="21"/>
                      <a:pt x="65" y="21"/>
                    </a:cubicBezTo>
                    <a:cubicBezTo>
                      <a:pt x="65" y="20"/>
                      <a:pt x="64" y="19"/>
                      <a:pt x="64" y="19"/>
                    </a:cubicBezTo>
                    <a:cubicBezTo>
                      <a:pt x="63" y="18"/>
                      <a:pt x="63" y="18"/>
                      <a:pt x="63" y="17"/>
                    </a:cubicBezTo>
                    <a:cubicBezTo>
                      <a:pt x="63" y="17"/>
                      <a:pt x="63" y="17"/>
                      <a:pt x="63" y="17"/>
                    </a:cubicBezTo>
                    <a:cubicBezTo>
                      <a:pt x="62" y="17"/>
                      <a:pt x="62" y="17"/>
                      <a:pt x="62" y="17"/>
                    </a:cubicBezTo>
                    <a:cubicBezTo>
                      <a:pt x="61" y="17"/>
                      <a:pt x="61" y="17"/>
                      <a:pt x="60" y="17"/>
                    </a:cubicBezTo>
                    <a:cubicBezTo>
                      <a:pt x="60" y="16"/>
                      <a:pt x="59" y="16"/>
                      <a:pt x="59" y="15"/>
                    </a:cubicBezTo>
                    <a:cubicBezTo>
                      <a:pt x="59" y="15"/>
                      <a:pt x="59" y="15"/>
                      <a:pt x="59" y="15"/>
                    </a:cubicBezTo>
                    <a:cubicBezTo>
                      <a:pt x="59" y="14"/>
                      <a:pt x="58" y="14"/>
                      <a:pt x="57" y="14"/>
                    </a:cubicBezTo>
                    <a:cubicBezTo>
                      <a:pt x="57" y="14"/>
                      <a:pt x="57" y="14"/>
                      <a:pt x="57" y="14"/>
                    </a:cubicBezTo>
                    <a:cubicBezTo>
                      <a:pt x="56" y="14"/>
                      <a:pt x="56" y="13"/>
                      <a:pt x="56" y="13"/>
                    </a:cubicBezTo>
                    <a:cubicBezTo>
                      <a:pt x="54" y="11"/>
                      <a:pt x="52" y="10"/>
                      <a:pt x="49" y="8"/>
                    </a:cubicBezTo>
                    <a:cubicBezTo>
                      <a:pt x="47" y="7"/>
                      <a:pt x="44" y="6"/>
                      <a:pt x="42" y="4"/>
                    </a:cubicBezTo>
                    <a:cubicBezTo>
                      <a:pt x="40" y="3"/>
                      <a:pt x="38" y="2"/>
                      <a:pt x="36" y="1"/>
                    </a:cubicBezTo>
                    <a:cubicBezTo>
                      <a:pt x="34" y="0"/>
                      <a:pt x="34" y="0"/>
                      <a:pt x="34" y="0"/>
                    </a:cubicBezTo>
                  </a:path>
                </a:pathLst>
              </a:custGeom>
              <a:grpFill/>
              <a:ln w="158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" name="Freeform 42"/>
              <p:cNvSpPr>
                <a:spLocks noEditPoints="1"/>
              </p:cNvSpPr>
              <p:nvPr/>
            </p:nvSpPr>
            <p:spPr bwMode="auto">
              <a:xfrm>
                <a:off x="3477" y="1838"/>
                <a:ext cx="322" cy="675"/>
              </a:xfrm>
              <a:custGeom>
                <a:avLst/>
                <a:gdLst>
                  <a:gd name="T0" fmla="*/ 3 w 135"/>
                  <a:gd name="T1" fmla="*/ 78 h 283"/>
                  <a:gd name="T2" fmla="*/ 0 w 135"/>
                  <a:gd name="T3" fmla="*/ 85 h 283"/>
                  <a:gd name="T4" fmla="*/ 9 w 135"/>
                  <a:gd name="T5" fmla="*/ 113 h 283"/>
                  <a:gd name="T6" fmla="*/ 14 w 135"/>
                  <a:gd name="T7" fmla="*/ 116 h 283"/>
                  <a:gd name="T8" fmla="*/ 18 w 135"/>
                  <a:gd name="T9" fmla="*/ 128 h 283"/>
                  <a:gd name="T10" fmla="*/ 25 w 135"/>
                  <a:gd name="T11" fmla="*/ 137 h 283"/>
                  <a:gd name="T12" fmla="*/ 22 w 135"/>
                  <a:gd name="T13" fmla="*/ 150 h 283"/>
                  <a:gd name="T14" fmla="*/ 20 w 135"/>
                  <a:gd name="T15" fmla="*/ 166 h 283"/>
                  <a:gd name="T16" fmla="*/ 29 w 135"/>
                  <a:gd name="T17" fmla="*/ 180 h 283"/>
                  <a:gd name="T18" fmla="*/ 32 w 135"/>
                  <a:gd name="T19" fmla="*/ 192 h 283"/>
                  <a:gd name="T20" fmla="*/ 42 w 135"/>
                  <a:gd name="T21" fmla="*/ 204 h 283"/>
                  <a:gd name="T22" fmla="*/ 48 w 135"/>
                  <a:gd name="T23" fmla="*/ 208 h 283"/>
                  <a:gd name="T24" fmla="*/ 51 w 135"/>
                  <a:gd name="T25" fmla="*/ 218 h 283"/>
                  <a:gd name="T26" fmla="*/ 54 w 135"/>
                  <a:gd name="T27" fmla="*/ 238 h 283"/>
                  <a:gd name="T28" fmla="*/ 57 w 135"/>
                  <a:gd name="T29" fmla="*/ 253 h 283"/>
                  <a:gd name="T30" fmla="*/ 66 w 135"/>
                  <a:gd name="T31" fmla="*/ 265 h 283"/>
                  <a:gd name="T32" fmla="*/ 74 w 135"/>
                  <a:gd name="T33" fmla="*/ 278 h 283"/>
                  <a:gd name="T34" fmla="*/ 80 w 135"/>
                  <a:gd name="T35" fmla="*/ 283 h 283"/>
                  <a:gd name="T36" fmla="*/ 84 w 135"/>
                  <a:gd name="T37" fmla="*/ 275 h 283"/>
                  <a:gd name="T38" fmla="*/ 79 w 135"/>
                  <a:gd name="T39" fmla="*/ 262 h 283"/>
                  <a:gd name="T40" fmla="*/ 85 w 135"/>
                  <a:gd name="T41" fmla="*/ 255 h 283"/>
                  <a:gd name="T42" fmla="*/ 90 w 135"/>
                  <a:gd name="T43" fmla="*/ 244 h 283"/>
                  <a:gd name="T44" fmla="*/ 98 w 135"/>
                  <a:gd name="T45" fmla="*/ 224 h 283"/>
                  <a:gd name="T46" fmla="*/ 111 w 135"/>
                  <a:gd name="T47" fmla="*/ 217 h 283"/>
                  <a:gd name="T48" fmla="*/ 119 w 135"/>
                  <a:gd name="T49" fmla="*/ 210 h 283"/>
                  <a:gd name="T50" fmla="*/ 124 w 135"/>
                  <a:gd name="T51" fmla="*/ 188 h 283"/>
                  <a:gd name="T52" fmla="*/ 134 w 135"/>
                  <a:gd name="T53" fmla="*/ 178 h 283"/>
                  <a:gd name="T54" fmla="*/ 133 w 135"/>
                  <a:gd name="T55" fmla="*/ 166 h 283"/>
                  <a:gd name="T56" fmla="*/ 120 w 135"/>
                  <a:gd name="T57" fmla="*/ 159 h 283"/>
                  <a:gd name="T58" fmla="*/ 104 w 135"/>
                  <a:gd name="T59" fmla="*/ 156 h 283"/>
                  <a:gd name="T60" fmla="*/ 91 w 135"/>
                  <a:gd name="T61" fmla="*/ 153 h 283"/>
                  <a:gd name="T62" fmla="*/ 95 w 135"/>
                  <a:gd name="T63" fmla="*/ 146 h 283"/>
                  <a:gd name="T64" fmla="*/ 85 w 135"/>
                  <a:gd name="T65" fmla="*/ 136 h 283"/>
                  <a:gd name="T66" fmla="*/ 70 w 135"/>
                  <a:gd name="T67" fmla="*/ 129 h 283"/>
                  <a:gd name="T68" fmla="*/ 60 w 135"/>
                  <a:gd name="T69" fmla="*/ 123 h 283"/>
                  <a:gd name="T70" fmla="*/ 44 w 135"/>
                  <a:gd name="T71" fmla="*/ 117 h 283"/>
                  <a:gd name="T72" fmla="*/ 32 w 135"/>
                  <a:gd name="T73" fmla="*/ 120 h 283"/>
                  <a:gd name="T74" fmla="*/ 29 w 135"/>
                  <a:gd name="T75" fmla="*/ 125 h 283"/>
                  <a:gd name="T76" fmla="*/ 20 w 135"/>
                  <a:gd name="T77" fmla="*/ 120 h 283"/>
                  <a:gd name="T78" fmla="*/ 19 w 135"/>
                  <a:gd name="T79" fmla="*/ 106 h 283"/>
                  <a:gd name="T80" fmla="*/ 18 w 135"/>
                  <a:gd name="T81" fmla="*/ 99 h 283"/>
                  <a:gd name="T82" fmla="*/ 14 w 135"/>
                  <a:gd name="T83" fmla="*/ 94 h 283"/>
                  <a:gd name="T84" fmla="*/ 7 w 135"/>
                  <a:gd name="T85" fmla="*/ 96 h 283"/>
                  <a:gd name="T86" fmla="*/ 10 w 135"/>
                  <a:gd name="T87" fmla="*/ 89 h 283"/>
                  <a:gd name="T88" fmla="*/ 15 w 135"/>
                  <a:gd name="T89" fmla="*/ 79 h 283"/>
                  <a:gd name="T90" fmla="*/ 27 w 135"/>
                  <a:gd name="T91" fmla="*/ 71 h 283"/>
                  <a:gd name="T92" fmla="*/ 32 w 135"/>
                  <a:gd name="T93" fmla="*/ 82 h 283"/>
                  <a:gd name="T94" fmla="*/ 39 w 135"/>
                  <a:gd name="T95" fmla="*/ 69 h 283"/>
                  <a:gd name="T96" fmla="*/ 43 w 135"/>
                  <a:gd name="T97" fmla="*/ 63 h 283"/>
                  <a:gd name="T98" fmla="*/ 56 w 135"/>
                  <a:gd name="T99" fmla="*/ 55 h 283"/>
                  <a:gd name="T100" fmla="*/ 68 w 135"/>
                  <a:gd name="T101" fmla="*/ 45 h 283"/>
                  <a:gd name="T102" fmla="*/ 74 w 135"/>
                  <a:gd name="T103" fmla="*/ 37 h 283"/>
                  <a:gd name="T104" fmla="*/ 83 w 135"/>
                  <a:gd name="T105" fmla="*/ 31 h 283"/>
                  <a:gd name="T106" fmla="*/ 80 w 135"/>
                  <a:gd name="T107" fmla="*/ 29 h 283"/>
                  <a:gd name="T108" fmla="*/ 96 w 135"/>
                  <a:gd name="T109" fmla="*/ 24 h 283"/>
                  <a:gd name="T110" fmla="*/ 102 w 135"/>
                  <a:gd name="T111" fmla="*/ 11 h 283"/>
                  <a:gd name="T112" fmla="*/ 96 w 135"/>
                  <a:gd name="T113" fmla="*/ 8 h 283"/>
                  <a:gd name="T114" fmla="*/ 80 w 135"/>
                  <a:gd name="T115" fmla="*/ 18 h 283"/>
                  <a:gd name="T116" fmla="*/ 72 w 135"/>
                  <a:gd name="T117" fmla="*/ 18 h 283"/>
                  <a:gd name="T118" fmla="*/ 76 w 135"/>
                  <a:gd name="T119" fmla="*/ 9 h 283"/>
                  <a:gd name="T120" fmla="*/ 86 w 135"/>
                  <a:gd name="T121" fmla="*/ 6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35" h="283">
                    <a:moveTo>
                      <a:pt x="71" y="39"/>
                    </a:moveTo>
                    <a:cubicBezTo>
                      <a:pt x="71" y="39"/>
                      <a:pt x="71" y="39"/>
                      <a:pt x="71" y="39"/>
                    </a:cubicBezTo>
                    <a:cubicBezTo>
                      <a:pt x="71" y="39"/>
                      <a:pt x="71" y="39"/>
                      <a:pt x="71" y="39"/>
                    </a:cubicBezTo>
                    <a:moveTo>
                      <a:pt x="96" y="12"/>
                    </a:moveTo>
                    <a:cubicBezTo>
                      <a:pt x="96" y="12"/>
                      <a:pt x="96" y="12"/>
                      <a:pt x="96" y="12"/>
                    </a:cubicBezTo>
                    <a:moveTo>
                      <a:pt x="86" y="0"/>
                    </a:moveTo>
                    <a:cubicBezTo>
                      <a:pt x="84" y="0"/>
                      <a:pt x="84" y="0"/>
                      <a:pt x="84" y="0"/>
                    </a:cubicBezTo>
                    <a:cubicBezTo>
                      <a:pt x="83" y="0"/>
                      <a:pt x="82" y="0"/>
                      <a:pt x="81" y="0"/>
                    </a:cubicBezTo>
                    <a:cubicBezTo>
                      <a:pt x="72" y="5"/>
                      <a:pt x="63" y="10"/>
                      <a:pt x="56" y="16"/>
                    </a:cubicBezTo>
                    <a:cubicBezTo>
                      <a:pt x="39" y="28"/>
                      <a:pt x="25" y="41"/>
                      <a:pt x="14" y="57"/>
                    </a:cubicBezTo>
                    <a:cubicBezTo>
                      <a:pt x="9" y="63"/>
                      <a:pt x="5" y="69"/>
                      <a:pt x="1" y="76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2" y="78"/>
                      <a:pt x="2" y="78"/>
                      <a:pt x="2" y="78"/>
                    </a:cubicBezTo>
                    <a:cubicBezTo>
                      <a:pt x="3" y="78"/>
                      <a:pt x="3" y="78"/>
                      <a:pt x="3" y="78"/>
                    </a:cubicBezTo>
                    <a:cubicBezTo>
                      <a:pt x="3" y="78"/>
                      <a:pt x="3" y="78"/>
                      <a:pt x="3" y="78"/>
                    </a:cubicBezTo>
                    <a:cubicBezTo>
                      <a:pt x="4" y="78"/>
                      <a:pt x="4" y="78"/>
                      <a:pt x="4" y="78"/>
                    </a:cubicBezTo>
                    <a:cubicBezTo>
                      <a:pt x="4" y="78"/>
                      <a:pt x="4" y="78"/>
                      <a:pt x="4" y="78"/>
                    </a:cubicBezTo>
                    <a:cubicBezTo>
                      <a:pt x="4" y="78"/>
                      <a:pt x="4" y="78"/>
                      <a:pt x="4" y="78"/>
                    </a:cubicBezTo>
                    <a:cubicBezTo>
                      <a:pt x="3" y="79"/>
                      <a:pt x="3" y="79"/>
                      <a:pt x="3" y="80"/>
                    </a:cubicBezTo>
                    <a:cubicBezTo>
                      <a:pt x="3" y="82"/>
                      <a:pt x="3" y="82"/>
                      <a:pt x="3" y="82"/>
                    </a:cubicBezTo>
                    <a:cubicBezTo>
                      <a:pt x="3" y="83"/>
                      <a:pt x="2" y="83"/>
                      <a:pt x="2" y="83"/>
                    </a:cubicBezTo>
                    <a:cubicBezTo>
                      <a:pt x="2" y="83"/>
                      <a:pt x="2" y="83"/>
                      <a:pt x="2" y="83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4"/>
                      <a:pt x="1" y="84"/>
                      <a:pt x="1" y="84"/>
                    </a:cubicBezTo>
                    <a:cubicBezTo>
                      <a:pt x="1" y="84"/>
                      <a:pt x="1" y="84"/>
                      <a:pt x="1" y="84"/>
                    </a:cubicBezTo>
                    <a:cubicBezTo>
                      <a:pt x="1" y="85"/>
                      <a:pt x="1" y="86"/>
                      <a:pt x="1" y="86"/>
                    </a:cubicBezTo>
                    <a:cubicBezTo>
                      <a:pt x="1" y="86"/>
                      <a:pt x="1" y="86"/>
                      <a:pt x="1" y="86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0" y="105"/>
                      <a:pt x="0" y="106"/>
                      <a:pt x="1" y="106"/>
                    </a:cubicBezTo>
                    <a:cubicBezTo>
                      <a:pt x="1" y="106"/>
                      <a:pt x="1" y="106"/>
                      <a:pt x="1" y="106"/>
                    </a:cubicBezTo>
                    <a:cubicBezTo>
                      <a:pt x="2" y="107"/>
                      <a:pt x="2" y="107"/>
                      <a:pt x="2" y="107"/>
                    </a:cubicBezTo>
                    <a:cubicBezTo>
                      <a:pt x="2" y="107"/>
                      <a:pt x="2" y="107"/>
                      <a:pt x="2" y="107"/>
                    </a:cubicBezTo>
                    <a:cubicBezTo>
                      <a:pt x="3" y="108"/>
                      <a:pt x="4" y="108"/>
                      <a:pt x="4" y="108"/>
                    </a:cubicBezTo>
                    <a:cubicBezTo>
                      <a:pt x="5" y="108"/>
                      <a:pt x="5" y="108"/>
                      <a:pt x="5" y="108"/>
                    </a:cubicBezTo>
                    <a:cubicBezTo>
                      <a:pt x="5" y="108"/>
                      <a:pt x="5" y="108"/>
                      <a:pt x="5" y="108"/>
                    </a:cubicBezTo>
                    <a:cubicBezTo>
                      <a:pt x="6" y="109"/>
                      <a:pt x="6" y="109"/>
                      <a:pt x="6" y="109"/>
                    </a:cubicBezTo>
                    <a:cubicBezTo>
                      <a:pt x="5" y="109"/>
                      <a:pt x="5" y="109"/>
                      <a:pt x="5" y="109"/>
                    </a:cubicBezTo>
                    <a:cubicBezTo>
                      <a:pt x="5" y="110"/>
                      <a:pt x="6" y="110"/>
                      <a:pt x="6" y="111"/>
                    </a:cubicBezTo>
                    <a:cubicBezTo>
                      <a:pt x="7" y="111"/>
                      <a:pt x="7" y="111"/>
                      <a:pt x="7" y="111"/>
                    </a:cubicBezTo>
                    <a:cubicBezTo>
                      <a:pt x="7" y="111"/>
                      <a:pt x="8" y="112"/>
                      <a:pt x="8" y="113"/>
                    </a:cubicBezTo>
                    <a:cubicBezTo>
                      <a:pt x="9" y="113"/>
                      <a:pt x="9" y="113"/>
                      <a:pt x="9" y="113"/>
                    </a:cubicBezTo>
                    <a:cubicBezTo>
                      <a:pt x="9" y="113"/>
                      <a:pt x="9" y="113"/>
                      <a:pt x="9" y="113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1" y="113"/>
                      <a:pt x="11" y="114"/>
                      <a:pt x="11" y="114"/>
                    </a:cubicBezTo>
                    <a:cubicBezTo>
                      <a:pt x="11" y="114"/>
                      <a:pt x="11" y="114"/>
                      <a:pt x="11" y="114"/>
                    </a:cubicBezTo>
                    <a:cubicBezTo>
                      <a:pt x="11" y="114"/>
                      <a:pt x="11" y="114"/>
                      <a:pt x="11" y="114"/>
                    </a:cubicBezTo>
                    <a:cubicBezTo>
                      <a:pt x="11" y="115"/>
                      <a:pt x="11" y="115"/>
                      <a:pt x="11" y="115"/>
                    </a:cubicBezTo>
                    <a:cubicBezTo>
                      <a:pt x="12" y="115"/>
                      <a:pt x="12" y="115"/>
                      <a:pt x="12" y="115"/>
                    </a:cubicBezTo>
                    <a:cubicBezTo>
                      <a:pt x="12" y="115"/>
                      <a:pt x="13" y="115"/>
                      <a:pt x="13" y="115"/>
                    </a:cubicBezTo>
                    <a:cubicBezTo>
                      <a:pt x="13" y="115"/>
                      <a:pt x="13" y="115"/>
                      <a:pt x="13" y="115"/>
                    </a:cubicBezTo>
                    <a:cubicBezTo>
                      <a:pt x="13" y="115"/>
                      <a:pt x="13" y="115"/>
                      <a:pt x="13" y="115"/>
                    </a:cubicBezTo>
                    <a:cubicBezTo>
                      <a:pt x="12" y="116"/>
                      <a:pt x="12" y="116"/>
                      <a:pt x="12" y="116"/>
                    </a:cubicBezTo>
                    <a:cubicBezTo>
                      <a:pt x="13" y="116"/>
                      <a:pt x="13" y="116"/>
                      <a:pt x="13" y="116"/>
                    </a:cubicBezTo>
                    <a:cubicBezTo>
                      <a:pt x="14" y="116"/>
                      <a:pt x="14" y="116"/>
                      <a:pt x="14" y="116"/>
                    </a:cubicBezTo>
                    <a:cubicBezTo>
                      <a:pt x="14" y="117"/>
                      <a:pt x="14" y="117"/>
                      <a:pt x="14" y="117"/>
                    </a:cubicBezTo>
                    <a:cubicBezTo>
                      <a:pt x="14" y="117"/>
                      <a:pt x="14" y="118"/>
                      <a:pt x="15" y="119"/>
                    </a:cubicBezTo>
                    <a:cubicBezTo>
                      <a:pt x="15" y="119"/>
                      <a:pt x="15" y="119"/>
                      <a:pt x="15" y="119"/>
                    </a:cubicBezTo>
                    <a:cubicBezTo>
                      <a:pt x="15" y="120"/>
                      <a:pt x="15" y="120"/>
                      <a:pt x="15" y="120"/>
                    </a:cubicBezTo>
                    <a:cubicBezTo>
                      <a:pt x="16" y="120"/>
                      <a:pt x="16" y="120"/>
                      <a:pt x="16" y="120"/>
                    </a:cubicBezTo>
                    <a:cubicBezTo>
                      <a:pt x="16" y="121"/>
                      <a:pt x="16" y="121"/>
                      <a:pt x="16" y="121"/>
                    </a:cubicBezTo>
                    <a:cubicBezTo>
                      <a:pt x="17" y="121"/>
                      <a:pt x="17" y="121"/>
                      <a:pt x="17" y="121"/>
                    </a:cubicBezTo>
                    <a:cubicBezTo>
                      <a:pt x="17" y="122"/>
                      <a:pt x="17" y="123"/>
                      <a:pt x="17" y="124"/>
                    </a:cubicBezTo>
                    <a:cubicBezTo>
                      <a:pt x="17" y="124"/>
                      <a:pt x="17" y="124"/>
                      <a:pt x="17" y="125"/>
                    </a:cubicBezTo>
                    <a:cubicBezTo>
                      <a:pt x="17" y="125"/>
                      <a:pt x="17" y="125"/>
                      <a:pt x="17" y="125"/>
                    </a:cubicBezTo>
                    <a:cubicBezTo>
                      <a:pt x="17" y="126"/>
                      <a:pt x="17" y="126"/>
                      <a:pt x="17" y="126"/>
                    </a:cubicBezTo>
                    <a:cubicBezTo>
                      <a:pt x="17" y="126"/>
                      <a:pt x="17" y="126"/>
                      <a:pt x="17" y="126"/>
                    </a:cubicBezTo>
                    <a:cubicBezTo>
                      <a:pt x="17" y="127"/>
                      <a:pt x="17" y="128"/>
                      <a:pt x="18" y="128"/>
                    </a:cubicBezTo>
                    <a:cubicBezTo>
                      <a:pt x="18" y="128"/>
                      <a:pt x="18" y="128"/>
                      <a:pt x="18" y="128"/>
                    </a:cubicBezTo>
                    <a:cubicBezTo>
                      <a:pt x="18" y="128"/>
                      <a:pt x="18" y="128"/>
                      <a:pt x="18" y="128"/>
                    </a:cubicBezTo>
                    <a:cubicBezTo>
                      <a:pt x="18" y="128"/>
                      <a:pt x="18" y="128"/>
                      <a:pt x="18" y="128"/>
                    </a:cubicBezTo>
                    <a:cubicBezTo>
                      <a:pt x="18" y="128"/>
                      <a:pt x="18" y="128"/>
                      <a:pt x="18" y="128"/>
                    </a:cubicBezTo>
                    <a:cubicBezTo>
                      <a:pt x="18" y="129"/>
                      <a:pt x="18" y="129"/>
                      <a:pt x="18" y="129"/>
                    </a:cubicBezTo>
                    <a:cubicBezTo>
                      <a:pt x="23" y="129"/>
                      <a:pt x="23" y="129"/>
                      <a:pt x="23" y="129"/>
                    </a:cubicBezTo>
                    <a:cubicBezTo>
                      <a:pt x="23" y="129"/>
                      <a:pt x="23" y="129"/>
                      <a:pt x="23" y="129"/>
                    </a:cubicBezTo>
                    <a:cubicBezTo>
                      <a:pt x="23" y="129"/>
                      <a:pt x="23" y="129"/>
                      <a:pt x="23" y="129"/>
                    </a:cubicBezTo>
                    <a:cubicBezTo>
                      <a:pt x="24" y="129"/>
                      <a:pt x="24" y="129"/>
                      <a:pt x="24" y="129"/>
                    </a:cubicBezTo>
                    <a:cubicBezTo>
                      <a:pt x="24" y="131"/>
                      <a:pt x="24" y="131"/>
                      <a:pt x="24" y="131"/>
                    </a:cubicBezTo>
                    <a:cubicBezTo>
                      <a:pt x="24" y="132"/>
                      <a:pt x="25" y="132"/>
                      <a:pt x="25" y="132"/>
                    </a:cubicBezTo>
                    <a:cubicBezTo>
                      <a:pt x="25" y="132"/>
                      <a:pt x="25" y="132"/>
                      <a:pt x="25" y="132"/>
                    </a:cubicBezTo>
                    <a:cubicBezTo>
                      <a:pt x="26" y="133"/>
                      <a:pt x="26" y="134"/>
                      <a:pt x="26" y="135"/>
                    </a:cubicBezTo>
                    <a:cubicBezTo>
                      <a:pt x="25" y="135"/>
                      <a:pt x="25" y="135"/>
                      <a:pt x="25" y="135"/>
                    </a:cubicBezTo>
                    <a:cubicBezTo>
                      <a:pt x="25" y="137"/>
                      <a:pt x="25" y="137"/>
                      <a:pt x="25" y="137"/>
                    </a:cubicBezTo>
                    <a:cubicBezTo>
                      <a:pt x="27" y="136"/>
                      <a:pt x="27" y="136"/>
                      <a:pt x="27" y="136"/>
                    </a:cubicBezTo>
                    <a:cubicBezTo>
                      <a:pt x="27" y="136"/>
                      <a:pt x="27" y="137"/>
                      <a:pt x="27" y="138"/>
                    </a:cubicBezTo>
                    <a:cubicBezTo>
                      <a:pt x="27" y="139"/>
                      <a:pt x="27" y="140"/>
                      <a:pt x="27" y="140"/>
                    </a:cubicBezTo>
                    <a:cubicBezTo>
                      <a:pt x="25" y="140"/>
                      <a:pt x="25" y="140"/>
                      <a:pt x="25" y="140"/>
                    </a:cubicBezTo>
                    <a:cubicBezTo>
                      <a:pt x="26" y="145"/>
                      <a:pt x="26" y="145"/>
                      <a:pt x="26" y="145"/>
                    </a:cubicBezTo>
                    <a:cubicBezTo>
                      <a:pt x="25" y="146"/>
                      <a:pt x="25" y="146"/>
                      <a:pt x="25" y="146"/>
                    </a:cubicBezTo>
                    <a:cubicBezTo>
                      <a:pt x="25" y="146"/>
                      <a:pt x="25" y="146"/>
                      <a:pt x="25" y="146"/>
                    </a:cubicBezTo>
                    <a:cubicBezTo>
                      <a:pt x="24" y="146"/>
                      <a:pt x="24" y="146"/>
                      <a:pt x="24" y="146"/>
                    </a:cubicBezTo>
                    <a:cubicBezTo>
                      <a:pt x="24" y="147"/>
                      <a:pt x="24" y="147"/>
                      <a:pt x="24" y="147"/>
                    </a:cubicBezTo>
                    <a:cubicBezTo>
                      <a:pt x="24" y="147"/>
                      <a:pt x="24" y="147"/>
                      <a:pt x="24" y="148"/>
                    </a:cubicBezTo>
                    <a:cubicBezTo>
                      <a:pt x="23" y="148"/>
                      <a:pt x="23" y="149"/>
                      <a:pt x="23" y="149"/>
                    </a:cubicBezTo>
                    <a:cubicBezTo>
                      <a:pt x="23" y="150"/>
                      <a:pt x="23" y="150"/>
                      <a:pt x="23" y="150"/>
                    </a:cubicBezTo>
                    <a:cubicBezTo>
                      <a:pt x="22" y="150"/>
                      <a:pt x="22" y="150"/>
                      <a:pt x="22" y="150"/>
                    </a:cubicBezTo>
                    <a:cubicBezTo>
                      <a:pt x="22" y="150"/>
                      <a:pt x="22" y="150"/>
                      <a:pt x="22" y="150"/>
                    </a:cubicBezTo>
                    <a:cubicBezTo>
                      <a:pt x="21" y="150"/>
                      <a:pt x="21" y="150"/>
                      <a:pt x="21" y="150"/>
                    </a:cubicBezTo>
                    <a:cubicBezTo>
                      <a:pt x="21" y="153"/>
                      <a:pt x="21" y="153"/>
                      <a:pt x="21" y="153"/>
                    </a:cubicBezTo>
                    <a:cubicBezTo>
                      <a:pt x="21" y="154"/>
                      <a:pt x="21" y="154"/>
                      <a:pt x="21" y="154"/>
                    </a:cubicBezTo>
                    <a:cubicBezTo>
                      <a:pt x="21" y="155"/>
                      <a:pt x="21" y="156"/>
                      <a:pt x="22" y="156"/>
                    </a:cubicBezTo>
                    <a:cubicBezTo>
                      <a:pt x="22" y="157"/>
                      <a:pt x="22" y="157"/>
                      <a:pt x="22" y="157"/>
                    </a:cubicBezTo>
                    <a:cubicBezTo>
                      <a:pt x="22" y="157"/>
                      <a:pt x="22" y="157"/>
                      <a:pt x="22" y="157"/>
                    </a:cubicBezTo>
                    <a:cubicBezTo>
                      <a:pt x="22" y="157"/>
                      <a:pt x="22" y="157"/>
                      <a:pt x="22" y="157"/>
                    </a:cubicBezTo>
                    <a:cubicBezTo>
                      <a:pt x="21" y="158"/>
                      <a:pt x="21" y="158"/>
                      <a:pt x="21" y="159"/>
                    </a:cubicBezTo>
                    <a:cubicBezTo>
                      <a:pt x="21" y="159"/>
                      <a:pt x="21" y="159"/>
                      <a:pt x="21" y="159"/>
                    </a:cubicBezTo>
                    <a:cubicBezTo>
                      <a:pt x="21" y="160"/>
                      <a:pt x="21" y="160"/>
                      <a:pt x="21" y="160"/>
                    </a:cubicBezTo>
                    <a:cubicBezTo>
                      <a:pt x="21" y="160"/>
                      <a:pt x="21" y="160"/>
                      <a:pt x="21" y="160"/>
                    </a:cubicBezTo>
                    <a:cubicBezTo>
                      <a:pt x="20" y="160"/>
                      <a:pt x="20" y="160"/>
                      <a:pt x="20" y="160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20" y="166"/>
                      <a:pt x="20" y="166"/>
                      <a:pt x="20" y="166"/>
                    </a:cubicBezTo>
                    <a:cubicBezTo>
                      <a:pt x="20" y="166"/>
                      <a:pt x="20" y="168"/>
                      <a:pt x="21" y="168"/>
                    </a:cubicBezTo>
                    <a:cubicBezTo>
                      <a:pt x="21" y="168"/>
                      <a:pt x="21" y="168"/>
                      <a:pt x="22" y="169"/>
                    </a:cubicBezTo>
                    <a:cubicBezTo>
                      <a:pt x="23" y="169"/>
                      <a:pt x="24" y="171"/>
                      <a:pt x="24" y="172"/>
                    </a:cubicBezTo>
                    <a:cubicBezTo>
                      <a:pt x="24" y="172"/>
                      <a:pt x="25" y="173"/>
                      <a:pt x="25" y="173"/>
                    </a:cubicBezTo>
                    <a:cubicBezTo>
                      <a:pt x="25" y="174"/>
                      <a:pt x="25" y="174"/>
                      <a:pt x="26" y="175"/>
                    </a:cubicBezTo>
                    <a:cubicBezTo>
                      <a:pt x="26" y="175"/>
                      <a:pt x="26" y="176"/>
                      <a:pt x="27" y="176"/>
                    </a:cubicBezTo>
                    <a:cubicBezTo>
                      <a:pt x="27" y="177"/>
                      <a:pt x="27" y="177"/>
                      <a:pt x="27" y="177"/>
                    </a:cubicBezTo>
                    <a:cubicBezTo>
                      <a:pt x="27" y="178"/>
                      <a:pt x="27" y="178"/>
                      <a:pt x="28" y="178"/>
                    </a:cubicBezTo>
                    <a:cubicBezTo>
                      <a:pt x="28" y="178"/>
                      <a:pt x="28" y="178"/>
                      <a:pt x="28" y="178"/>
                    </a:cubicBezTo>
                    <a:cubicBezTo>
                      <a:pt x="28" y="178"/>
                      <a:pt x="28" y="178"/>
                      <a:pt x="28" y="178"/>
                    </a:cubicBezTo>
                    <a:cubicBezTo>
                      <a:pt x="28" y="179"/>
                      <a:pt x="28" y="179"/>
                      <a:pt x="28" y="179"/>
                    </a:cubicBezTo>
                    <a:cubicBezTo>
                      <a:pt x="28" y="179"/>
                      <a:pt x="28" y="179"/>
                      <a:pt x="28" y="179"/>
                    </a:cubicBezTo>
                    <a:cubicBezTo>
                      <a:pt x="28" y="179"/>
                      <a:pt x="28" y="179"/>
                      <a:pt x="28" y="179"/>
                    </a:cubicBezTo>
                    <a:cubicBezTo>
                      <a:pt x="28" y="180"/>
                      <a:pt x="28" y="180"/>
                      <a:pt x="29" y="180"/>
                    </a:cubicBezTo>
                    <a:cubicBezTo>
                      <a:pt x="29" y="181"/>
                      <a:pt x="29" y="181"/>
                      <a:pt x="29" y="181"/>
                    </a:cubicBezTo>
                    <a:cubicBezTo>
                      <a:pt x="30" y="181"/>
                      <a:pt x="30" y="181"/>
                      <a:pt x="30" y="181"/>
                    </a:cubicBezTo>
                    <a:cubicBezTo>
                      <a:pt x="30" y="182"/>
                      <a:pt x="30" y="182"/>
                      <a:pt x="30" y="182"/>
                    </a:cubicBezTo>
                    <a:cubicBezTo>
                      <a:pt x="30" y="183"/>
                      <a:pt x="30" y="183"/>
                      <a:pt x="30" y="183"/>
                    </a:cubicBezTo>
                    <a:cubicBezTo>
                      <a:pt x="30" y="184"/>
                      <a:pt x="30" y="184"/>
                      <a:pt x="30" y="184"/>
                    </a:cubicBezTo>
                    <a:cubicBezTo>
                      <a:pt x="31" y="184"/>
                      <a:pt x="31" y="184"/>
                      <a:pt x="31" y="184"/>
                    </a:cubicBezTo>
                    <a:cubicBezTo>
                      <a:pt x="31" y="184"/>
                      <a:pt x="31" y="184"/>
                      <a:pt x="31" y="184"/>
                    </a:cubicBezTo>
                    <a:cubicBezTo>
                      <a:pt x="31" y="184"/>
                      <a:pt x="31" y="184"/>
                      <a:pt x="31" y="184"/>
                    </a:cubicBezTo>
                    <a:cubicBezTo>
                      <a:pt x="32" y="184"/>
                      <a:pt x="31" y="186"/>
                      <a:pt x="31" y="187"/>
                    </a:cubicBezTo>
                    <a:cubicBezTo>
                      <a:pt x="31" y="188"/>
                      <a:pt x="31" y="189"/>
                      <a:pt x="31" y="189"/>
                    </a:cubicBezTo>
                    <a:cubicBezTo>
                      <a:pt x="31" y="190"/>
                      <a:pt x="31" y="190"/>
                      <a:pt x="31" y="190"/>
                    </a:cubicBezTo>
                    <a:cubicBezTo>
                      <a:pt x="31" y="190"/>
                      <a:pt x="31" y="190"/>
                      <a:pt x="31" y="190"/>
                    </a:cubicBezTo>
                    <a:cubicBezTo>
                      <a:pt x="31" y="192"/>
                      <a:pt x="31" y="192"/>
                      <a:pt x="31" y="192"/>
                    </a:cubicBezTo>
                    <a:cubicBezTo>
                      <a:pt x="32" y="192"/>
                      <a:pt x="32" y="192"/>
                      <a:pt x="32" y="192"/>
                    </a:cubicBezTo>
                    <a:cubicBezTo>
                      <a:pt x="33" y="192"/>
                      <a:pt x="33" y="192"/>
                      <a:pt x="33" y="192"/>
                    </a:cubicBezTo>
                    <a:cubicBezTo>
                      <a:pt x="33" y="193"/>
                      <a:pt x="33" y="193"/>
                      <a:pt x="34" y="194"/>
                    </a:cubicBezTo>
                    <a:cubicBezTo>
                      <a:pt x="34" y="194"/>
                      <a:pt x="34" y="195"/>
                      <a:pt x="34" y="195"/>
                    </a:cubicBezTo>
                    <a:cubicBezTo>
                      <a:pt x="34" y="195"/>
                      <a:pt x="34" y="195"/>
                      <a:pt x="34" y="195"/>
                    </a:cubicBezTo>
                    <a:cubicBezTo>
                      <a:pt x="34" y="196"/>
                      <a:pt x="34" y="196"/>
                      <a:pt x="35" y="197"/>
                    </a:cubicBezTo>
                    <a:cubicBezTo>
                      <a:pt x="35" y="197"/>
                      <a:pt x="35" y="197"/>
                      <a:pt x="35" y="197"/>
                    </a:cubicBezTo>
                    <a:cubicBezTo>
                      <a:pt x="36" y="197"/>
                      <a:pt x="36" y="198"/>
                      <a:pt x="36" y="198"/>
                    </a:cubicBezTo>
                    <a:cubicBezTo>
                      <a:pt x="35" y="199"/>
                      <a:pt x="35" y="199"/>
                      <a:pt x="35" y="199"/>
                    </a:cubicBezTo>
                    <a:cubicBezTo>
                      <a:pt x="41" y="199"/>
                      <a:pt x="41" y="199"/>
                      <a:pt x="41" y="199"/>
                    </a:cubicBezTo>
                    <a:cubicBezTo>
                      <a:pt x="41" y="200"/>
                      <a:pt x="41" y="200"/>
                      <a:pt x="41" y="200"/>
                    </a:cubicBezTo>
                    <a:cubicBezTo>
                      <a:pt x="41" y="200"/>
                      <a:pt x="41" y="200"/>
                      <a:pt x="41" y="200"/>
                    </a:cubicBezTo>
                    <a:cubicBezTo>
                      <a:pt x="41" y="200"/>
                      <a:pt x="41" y="200"/>
                      <a:pt x="41" y="200"/>
                    </a:cubicBezTo>
                    <a:cubicBezTo>
                      <a:pt x="41" y="202"/>
                      <a:pt x="41" y="202"/>
                      <a:pt x="41" y="202"/>
                    </a:cubicBezTo>
                    <a:cubicBezTo>
                      <a:pt x="41" y="203"/>
                      <a:pt x="42" y="204"/>
                      <a:pt x="42" y="204"/>
                    </a:cubicBezTo>
                    <a:cubicBezTo>
                      <a:pt x="43" y="204"/>
                      <a:pt x="43" y="204"/>
                      <a:pt x="43" y="204"/>
                    </a:cubicBezTo>
                    <a:cubicBezTo>
                      <a:pt x="43" y="204"/>
                      <a:pt x="43" y="204"/>
                      <a:pt x="43" y="204"/>
                    </a:cubicBezTo>
                    <a:cubicBezTo>
                      <a:pt x="43" y="204"/>
                      <a:pt x="43" y="204"/>
                      <a:pt x="43" y="204"/>
                    </a:cubicBezTo>
                    <a:cubicBezTo>
                      <a:pt x="44" y="204"/>
                      <a:pt x="44" y="204"/>
                      <a:pt x="44" y="204"/>
                    </a:cubicBezTo>
                    <a:cubicBezTo>
                      <a:pt x="44" y="204"/>
                      <a:pt x="44" y="204"/>
                      <a:pt x="44" y="204"/>
                    </a:cubicBezTo>
                    <a:cubicBezTo>
                      <a:pt x="45" y="204"/>
                      <a:pt x="45" y="204"/>
                      <a:pt x="46" y="204"/>
                    </a:cubicBezTo>
                    <a:cubicBezTo>
                      <a:pt x="46" y="205"/>
                      <a:pt x="46" y="205"/>
                      <a:pt x="47" y="205"/>
                    </a:cubicBezTo>
                    <a:cubicBezTo>
                      <a:pt x="47" y="205"/>
                      <a:pt x="47" y="205"/>
                      <a:pt x="47" y="205"/>
                    </a:cubicBezTo>
                    <a:cubicBezTo>
                      <a:pt x="47" y="205"/>
                      <a:pt x="47" y="205"/>
                      <a:pt x="47" y="205"/>
                    </a:cubicBezTo>
                    <a:cubicBezTo>
                      <a:pt x="48" y="205"/>
                      <a:pt x="48" y="205"/>
                      <a:pt x="48" y="205"/>
                    </a:cubicBezTo>
                    <a:cubicBezTo>
                      <a:pt x="48" y="205"/>
                      <a:pt x="48" y="205"/>
                      <a:pt x="48" y="205"/>
                    </a:cubicBezTo>
                    <a:cubicBezTo>
                      <a:pt x="48" y="205"/>
                      <a:pt x="48" y="205"/>
                      <a:pt x="48" y="205"/>
                    </a:cubicBezTo>
                    <a:cubicBezTo>
                      <a:pt x="49" y="206"/>
                      <a:pt x="49" y="206"/>
                      <a:pt x="49" y="206"/>
                    </a:cubicBezTo>
                    <a:cubicBezTo>
                      <a:pt x="49" y="207"/>
                      <a:pt x="49" y="207"/>
                      <a:pt x="48" y="208"/>
                    </a:cubicBezTo>
                    <a:cubicBezTo>
                      <a:pt x="48" y="209"/>
                      <a:pt x="48" y="210"/>
                      <a:pt x="48" y="210"/>
                    </a:cubicBezTo>
                    <a:cubicBezTo>
                      <a:pt x="48" y="211"/>
                      <a:pt x="48" y="211"/>
                      <a:pt x="48" y="212"/>
                    </a:cubicBezTo>
                    <a:cubicBezTo>
                      <a:pt x="48" y="212"/>
                      <a:pt x="48" y="212"/>
                      <a:pt x="48" y="212"/>
                    </a:cubicBezTo>
                    <a:cubicBezTo>
                      <a:pt x="48" y="212"/>
                      <a:pt x="48" y="214"/>
                      <a:pt x="49" y="214"/>
                    </a:cubicBezTo>
                    <a:cubicBezTo>
                      <a:pt x="50" y="214"/>
                      <a:pt x="50" y="214"/>
                      <a:pt x="50" y="214"/>
                    </a:cubicBezTo>
                    <a:cubicBezTo>
                      <a:pt x="50" y="214"/>
                      <a:pt x="50" y="214"/>
                      <a:pt x="50" y="214"/>
                    </a:cubicBezTo>
                    <a:cubicBezTo>
                      <a:pt x="50" y="215"/>
                      <a:pt x="50" y="215"/>
                      <a:pt x="50" y="215"/>
                    </a:cubicBezTo>
                    <a:cubicBezTo>
                      <a:pt x="50" y="215"/>
                      <a:pt x="50" y="215"/>
                      <a:pt x="50" y="215"/>
                    </a:cubicBezTo>
                    <a:cubicBezTo>
                      <a:pt x="50" y="215"/>
                      <a:pt x="50" y="215"/>
                      <a:pt x="50" y="215"/>
                    </a:cubicBezTo>
                    <a:cubicBezTo>
                      <a:pt x="50" y="215"/>
                      <a:pt x="50" y="216"/>
                      <a:pt x="50" y="216"/>
                    </a:cubicBezTo>
                    <a:cubicBezTo>
                      <a:pt x="50" y="216"/>
                      <a:pt x="50" y="217"/>
                      <a:pt x="51" y="217"/>
                    </a:cubicBezTo>
                    <a:cubicBezTo>
                      <a:pt x="51" y="217"/>
                      <a:pt x="51" y="217"/>
                      <a:pt x="51" y="217"/>
                    </a:cubicBezTo>
                    <a:cubicBezTo>
                      <a:pt x="51" y="217"/>
                      <a:pt x="51" y="217"/>
                      <a:pt x="51" y="217"/>
                    </a:cubicBezTo>
                    <a:cubicBezTo>
                      <a:pt x="51" y="217"/>
                      <a:pt x="51" y="217"/>
                      <a:pt x="51" y="218"/>
                    </a:cubicBezTo>
                    <a:cubicBezTo>
                      <a:pt x="51" y="219"/>
                      <a:pt x="51" y="219"/>
                      <a:pt x="51" y="219"/>
                    </a:cubicBezTo>
                    <a:cubicBezTo>
                      <a:pt x="51" y="219"/>
                      <a:pt x="51" y="219"/>
                      <a:pt x="51" y="219"/>
                    </a:cubicBezTo>
                    <a:cubicBezTo>
                      <a:pt x="52" y="220"/>
                      <a:pt x="52" y="220"/>
                      <a:pt x="52" y="220"/>
                    </a:cubicBezTo>
                    <a:cubicBezTo>
                      <a:pt x="53" y="220"/>
                      <a:pt x="53" y="220"/>
                      <a:pt x="53" y="220"/>
                    </a:cubicBezTo>
                    <a:cubicBezTo>
                      <a:pt x="53" y="220"/>
                      <a:pt x="53" y="221"/>
                      <a:pt x="53" y="221"/>
                    </a:cubicBezTo>
                    <a:cubicBezTo>
                      <a:pt x="53" y="222"/>
                      <a:pt x="53" y="222"/>
                      <a:pt x="53" y="223"/>
                    </a:cubicBezTo>
                    <a:cubicBezTo>
                      <a:pt x="53" y="223"/>
                      <a:pt x="53" y="224"/>
                      <a:pt x="53" y="225"/>
                    </a:cubicBezTo>
                    <a:cubicBezTo>
                      <a:pt x="53" y="236"/>
                      <a:pt x="53" y="236"/>
                      <a:pt x="53" y="236"/>
                    </a:cubicBezTo>
                    <a:cubicBezTo>
                      <a:pt x="53" y="237"/>
                      <a:pt x="53" y="237"/>
                      <a:pt x="53" y="237"/>
                    </a:cubicBezTo>
                    <a:cubicBezTo>
                      <a:pt x="54" y="237"/>
                      <a:pt x="54" y="237"/>
                      <a:pt x="54" y="237"/>
                    </a:cubicBezTo>
                    <a:cubicBezTo>
                      <a:pt x="54" y="237"/>
                      <a:pt x="54" y="237"/>
                      <a:pt x="54" y="237"/>
                    </a:cubicBezTo>
                    <a:cubicBezTo>
                      <a:pt x="54" y="237"/>
                      <a:pt x="54" y="237"/>
                      <a:pt x="54" y="237"/>
                    </a:cubicBezTo>
                    <a:cubicBezTo>
                      <a:pt x="54" y="237"/>
                      <a:pt x="54" y="237"/>
                      <a:pt x="54" y="237"/>
                    </a:cubicBezTo>
                    <a:cubicBezTo>
                      <a:pt x="54" y="238"/>
                      <a:pt x="54" y="238"/>
                      <a:pt x="54" y="238"/>
                    </a:cubicBezTo>
                    <a:cubicBezTo>
                      <a:pt x="54" y="239"/>
                      <a:pt x="54" y="239"/>
                      <a:pt x="55" y="240"/>
                    </a:cubicBezTo>
                    <a:cubicBezTo>
                      <a:pt x="55" y="240"/>
                      <a:pt x="55" y="240"/>
                      <a:pt x="55" y="240"/>
                    </a:cubicBezTo>
                    <a:cubicBezTo>
                      <a:pt x="56" y="240"/>
                      <a:pt x="56" y="241"/>
                      <a:pt x="56" y="241"/>
                    </a:cubicBezTo>
                    <a:cubicBezTo>
                      <a:pt x="56" y="242"/>
                      <a:pt x="56" y="243"/>
                      <a:pt x="56" y="244"/>
                    </a:cubicBezTo>
                    <a:cubicBezTo>
                      <a:pt x="56" y="245"/>
                      <a:pt x="56" y="245"/>
                      <a:pt x="56" y="246"/>
                    </a:cubicBezTo>
                    <a:cubicBezTo>
                      <a:pt x="56" y="247"/>
                      <a:pt x="56" y="247"/>
                      <a:pt x="56" y="247"/>
                    </a:cubicBezTo>
                    <a:cubicBezTo>
                      <a:pt x="57" y="247"/>
                      <a:pt x="57" y="247"/>
                      <a:pt x="57" y="247"/>
                    </a:cubicBezTo>
                    <a:cubicBezTo>
                      <a:pt x="57" y="247"/>
                      <a:pt x="57" y="247"/>
                      <a:pt x="57" y="247"/>
                    </a:cubicBezTo>
                    <a:cubicBezTo>
                      <a:pt x="57" y="247"/>
                      <a:pt x="57" y="247"/>
                      <a:pt x="57" y="247"/>
                    </a:cubicBezTo>
                    <a:cubicBezTo>
                      <a:pt x="57" y="247"/>
                      <a:pt x="57" y="247"/>
                      <a:pt x="57" y="249"/>
                    </a:cubicBezTo>
                    <a:cubicBezTo>
                      <a:pt x="57" y="249"/>
                      <a:pt x="57" y="249"/>
                      <a:pt x="57" y="250"/>
                    </a:cubicBezTo>
                    <a:cubicBezTo>
                      <a:pt x="57" y="250"/>
                      <a:pt x="57" y="251"/>
                      <a:pt x="57" y="251"/>
                    </a:cubicBezTo>
                    <a:cubicBezTo>
                      <a:pt x="57" y="251"/>
                      <a:pt x="57" y="252"/>
                      <a:pt x="57" y="252"/>
                    </a:cubicBezTo>
                    <a:cubicBezTo>
                      <a:pt x="57" y="253"/>
                      <a:pt x="57" y="253"/>
                      <a:pt x="57" y="253"/>
                    </a:cubicBezTo>
                    <a:cubicBezTo>
                      <a:pt x="57" y="255"/>
                      <a:pt x="58" y="257"/>
                      <a:pt x="59" y="258"/>
                    </a:cubicBezTo>
                    <a:cubicBezTo>
                      <a:pt x="59" y="258"/>
                      <a:pt x="59" y="258"/>
                      <a:pt x="59" y="258"/>
                    </a:cubicBezTo>
                    <a:cubicBezTo>
                      <a:pt x="61" y="259"/>
                      <a:pt x="61" y="259"/>
                      <a:pt x="61" y="260"/>
                    </a:cubicBezTo>
                    <a:cubicBezTo>
                      <a:pt x="61" y="261"/>
                      <a:pt x="61" y="261"/>
                      <a:pt x="61" y="261"/>
                    </a:cubicBezTo>
                    <a:cubicBezTo>
                      <a:pt x="62" y="261"/>
                      <a:pt x="62" y="261"/>
                      <a:pt x="62" y="261"/>
                    </a:cubicBezTo>
                    <a:cubicBezTo>
                      <a:pt x="63" y="261"/>
                      <a:pt x="63" y="261"/>
                      <a:pt x="63" y="261"/>
                    </a:cubicBezTo>
                    <a:cubicBezTo>
                      <a:pt x="63" y="261"/>
                      <a:pt x="63" y="261"/>
                      <a:pt x="63" y="261"/>
                    </a:cubicBezTo>
                    <a:cubicBezTo>
                      <a:pt x="63" y="261"/>
                      <a:pt x="63" y="261"/>
                      <a:pt x="63" y="261"/>
                    </a:cubicBezTo>
                    <a:cubicBezTo>
                      <a:pt x="63" y="262"/>
                      <a:pt x="63" y="262"/>
                      <a:pt x="63" y="262"/>
                    </a:cubicBezTo>
                    <a:cubicBezTo>
                      <a:pt x="63" y="262"/>
                      <a:pt x="63" y="262"/>
                      <a:pt x="63" y="262"/>
                    </a:cubicBezTo>
                    <a:cubicBezTo>
                      <a:pt x="63" y="263"/>
                      <a:pt x="63" y="263"/>
                      <a:pt x="64" y="263"/>
                    </a:cubicBezTo>
                    <a:cubicBezTo>
                      <a:pt x="64" y="264"/>
                      <a:pt x="64" y="264"/>
                      <a:pt x="64" y="264"/>
                    </a:cubicBezTo>
                    <a:cubicBezTo>
                      <a:pt x="64" y="265"/>
                      <a:pt x="65" y="265"/>
                      <a:pt x="65" y="265"/>
                    </a:cubicBezTo>
                    <a:cubicBezTo>
                      <a:pt x="66" y="265"/>
                      <a:pt x="66" y="265"/>
                      <a:pt x="66" y="265"/>
                    </a:cubicBezTo>
                    <a:cubicBezTo>
                      <a:pt x="66" y="265"/>
                      <a:pt x="66" y="265"/>
                      <a:pt x="66" y="265"/>
                    </a:cubicBezTo>
                    <a:cubicBezTo>
                      <a:pt x="66" y="267"/>
                      <a:pt x="66" y="268"/>
                      <a:pt x="67" y="269"/>
                    </a:cubicBezTo>
                    <a:cubicBezTo>
                      <a:pt x="67" y="269"/>
                      <a:pt x="68" y="269"/>
                      <a:pt x="68" y="270"/>
                    </a:cubicBezTo>
                    <a:cubicBezTo>
                      <a:pt x="69" y="270"/>
                      <a:pt x="70" y="271"/>
                      <a:pt x="70" y="272"/>
                    </a:cubicBezTo>
                    <a:cubicBezTo>
                      <a:pt x="70" y="273"/>
                      <a:pt x="70" y="273"/>
                      <a:pt x="70" y="273"/>
                    </a:cubicBezTo>
                    <a:cubicBezTo>
                      <a:pt x="70" y="273"/>
                      <a:pt x="70" y="273"/>
                      <a:pt x="70" y="273"/>
                    </a:cubicBezTo>
                    <a:cubicBezTo>
                      <a:pt x="70" y="273"/>
                      <a:pt x="70" y="273"/>
                      <a:pt x="70" y="274"/>
                    </a:cubicBezTo>
                    <a:cubicBezTo>
                      <a:pt x="70" y="274"/>
                      <a:pt x="70" y="274"/>
                      <a:pt x="70" y="274"/>
                    </a:cubicBezTo>
                    <a:cubicBezTo>
                      <a:pt x="70" y="274"/>
                      <a:pt x="70" y="274"/>
                      <a:pt x="70" y="274"/>
                    </a:cubicBezTo>
                    <a:cubicBezTo>
                      <a:pt x="70" y="274"/>
                      <a:pt x="70" y="275"/>
                      <a:pt x="71" y="275"/>
                    </a:cubicBezTo>
                    <a:cubicBezTo>
                      <a:pt x="72" y="276"/>
                      <a:pt x="72" y="276"/>
                      <a:pt x="72" y="276"/>
                    </a:cubicBezTo>
                    <a:cubicBezTo>
                      <a:pt x="72" y="276"/>
                      <a:pt x="72" y="277"/>
                      <a:pt x="73" y="277"/>
                    </a:cubicBezTo>
                    <a:cubicBezTo>
                      <a:pt x="73" y="277"/>
                      <a:pt x="73" y="277"/>
                      <a:pt x="73" y="277"/>
                    </a:cubicBezTo>
                    <a:cubicBezTo>
                      <a:pt x="73" y="278"/>
                      <a:pt x="73" y="278"/>
                      <a:pt x="74" y="278"/>
                    </a:cubicBezTo>
                    <a:cubicBezTo>
                      <a:pt x="74" y="279"/>
                      <a:pt x="74" y="279"/>
                      <a:pt x="74" y="279"/>
                    </a:cubicBezTo>
                    <a:cubicBezTo>
                      <a:pt x="75" y="280"/>
                      <a:pt x="76" y="280"/>
                      <a:pt x="77" y="280"/>
                    </a:cubicBezTo>
                    <a:cubicBezTo>
                      <a:pt x="77" y="280"/>
                      <a:pt x="77" y="280"/>
                      <a:pt x="77" y="280"/>
                    </a:cubicBezTo>
                    <a:cubicBezTo>
                      <a:pt x="77" y="280"/>
                      <a:pt x="77" y="280"/>
                      <a:pt x="77" y="280"/>
                    </a:cubicBezTo>
                    <a:cubicBezTo>
                      <a:pt x="77" y="280"/>
                      <a:pt x="77" y="280"/>
                      <a:pt x="77" y="280"/>
                    </a:cubicBezTo>
                    <a:cubicBezTo>
                      <a:pt x="77" y="280"/>
                      <a:pt x="77" y="280"/>
                      <a:pt x="77" y="280"/>
                    </a:cubicBezTo>
                    <a:cubicBezTo>
                      <a:pt x="77" y="281"/>
                      <a:pt x="77" y="281"/>
                      <a:pt x="77" y="281"/>
                    </a:cubicBezTo>
                    <a:cubicBezTo>
                      <a:pt x="78" y="281"/>
                      <a:pt x="78" y="281"/>
                      <a:pt x="78" y="281"/>
                    </a:cubicBezTo>
                    <a:cubicBezTo>
                      <a:pt x="79" y="281"/>
                      <a:pt x="79" y="281"/>
                      <a:pt x="79" y="281"/>
                    </a:cubicBezTo>
                    <a:cubicBezTo>
                      <a:pt x="79" y="281"/>
                      <a:pt x="79" y="281"/>
                      <a:pt x="79" y="281"/>
                    </a:cubicBezTo>
                    <a:cubicBezTo>
                      <a:pt x="80" y="281"/>
                      <a:pt x="80" y="281"/>
                      <a:pt x="80" y="281"/>
                    </a:cubicBezTo>
                    <a:cubicBezTo>
                      <a:pt x="80" y="281"/>
                      <a:pt x="80" y="281"/>
                      <a:pt x="80" y="281"/>
                    </a:cubicBezTo>
                    <a:cubicBezTo>
                      <a:pt x="80" y="281"/>
                      <a:pt x="80" y="281"/>
                      <a:pt x="80" y="281"/>
                    </a:cubicBezTo>
                    <a:cubicBezTo>
                      <a:pt x="80" y="283"/>
                      <a:pt x="80" y="283"/>
                      <a:pt x="80" y="283"/>
                    </a:cubicBezTo>
                    <a:cubicBezTo>
                      <a:pt x="81" y="283"/>
                      <a:pt x="81" y="283"/>
                      <a:pt x="81" y="283"/>
                    </a:cubicBezTo>
                    <a:cubicBezTo>
                      <a:pt x="81" y="283"/>
                      <a:pt x="81" y="283"/>
                      <a:pt x="81" y="283"/>
                    </a:cubicBezTo>
                    <a:cubicBezTo>
                      <a:pt x="81" y="283"/>
                      <a:pt x="82" y="283"/>
                      <a:pt x="82" y="283"/>
                    </a:cubicBezTo>
                    <a:cubicBezTo>
                      <a:pt x="83" y="283"/>
                      <a:pt x="84" y="283"/>
                      <a:pt x="84" y="282"/>
                    </a:cubicBezTo>
                    <a:cubicBezTo>
                      <a:pt x="85" y="282"/>
                      <a:pt x="85" y="281"/>
                      <a:pt x="85" y="281"/>
                    </a:cubicBezTo>
                    <a:cubicBezTo>
                      <a:pt x="84" y="280"/>
                      <a:pt x="84" y="280"/>
                      <a:pt x="84" y="279"/>
                    </a:cubicBezTo>
                    <a:cubicBezTo>
                      <a:pt x="83" y="278"/>
                      <a:pt x="83" y="278"/>
                      <a:pt x="83" y="278"/>
                    </a:cubicBezTo>
                    <a:cubicBezTo>
                      <a:pt x="83" y="278"/>
                      <a:pt x="83" y="278"/>
                      <a:pt x="83" y="278"/>
                    </a:cubicBezTo>
                    <a:cubicBezTo>
                      <a:pt x="83" y="278"/>
                      <a:pt x="83" y="278"/>
                      <a:pt x="83" y="278"/>
                    </a:cubicBezTo>
                    <a:cubicBezTo>
                      <a:pt x="84" y="278"/>
                      <a:pt x="84" y="278"/>
                      <a:pt x="84" y="278"/>
                    </a:cubicBezTo>
                    <a:cubicBezTo>
                      <a:pt x="85" y="278"/>
                      <a:pt x="85" y="278"/>
                      <a:pt x="85" y="278"/>
                    </a:cubicBezTo>
                    <a:cubicBezTo>
                      <a:pt x="85" y="278"/>
                      <a:pt x="85" y="278"/>
                      <a:pt x="85" y="278"/>
                    </a:cubicBezTo>
                    <a:cubicBezTo>
                      <a:pt x="85" y="277"/>
                      <a:pt x="85" y="277"/>
                      <a:pt x="85" y="276"/>
                    </a:cubicBezTo>
                    <a:cubicBezTo>
                      <a:pt x="85" y="276"/>
                      <a:pt x="85" y="275"/>
                      <a:pt x="84" y="275"/>
                    </a:cubicBezTo>
                    <a:cubicBezTo>
                      <a:pt x="84" y="274"/>
                      <a:pt x="83" y="274"/>
                      <a:pt x="82" y="274"/>
                    </a:cubicBezTo>
                    <a:cubicBezTo>
                      <a:pt x="82" y="273"/>
                      <a:pt x="82" y="273"/>
                      <a:pt x="82" y="273"/>
                    </a:cubicBezTo>
                    <a:cubicBezTo>
                      <a:pt x="82" y="273"/>
                      <a:pt x="82" y="273"/>
                      <a:pt x="82" y="273"/>
                    </a:cubicBezTo>
                    <a:cubicBezTo>
                      <a:pt x="82" y="273"/>
                      <a:pt x="82" y="273"/>
                      <a:pt x="82" y="273"/>
                    </a:cubicBezTo>
                    <a:cubicBezTo>
                      <a:pt x="82" y="271"/>
                      <a:pt x="82" y="271"/>
                      <a:pt x="82" y="271"/>
                    </a:cubicBezTo>
                    <a:cubicBezTo>
                      <a:pt x="82" y="271"/>
                      <a:pt x="82" y="271"/>
                      <a:pt x="82" y="271"/>
                    </a:cubicBezTo>
                    <a:cubicBezTo>
                      <a:pt x="82" y="271"/>
                      <a:pt x="82" y="270"/>
                      <a:pt x="82" y="270"/>
                    </a:cubicBezTo>
                    <a:cubicBezTo>
                      <a:pt x="82" y="270"/>
                      <a:pt x="81" y="269"/>
                      <a:pt x="81" y="269"/>
                    </a:cubicBezTo>
                    <a:cubicBezTo>
                      <a:pt x="80" y="269"/>
                      <a:pt x="80" y="269"/>
                      <a:pt x="80" y="269"/>
                    </a:cubicBezTo>
                    <a:cubicBezTo>
                      <a:pt x="80" y="268"/>
                      <a:pt x="80" y="267"/>
                      <a:pt x="80" y="266"/>
                    </a:cubicBezTo>
                    <a:cubicBezTo>
                      <a:pt x="80" y="266"/>
                      <a:pt x="80" y="265"/>
                      <a:pt x="80" y="265"/>
                    </a:cubicBezTo>
                    <a:cubicBezTo>
                      <a:pt x="80" y="264"/>
                      <a:pt x="80" y="263"/>
                      <a:pt x="80" y="263"/>
                    </a:cubicBezTo>
                    <a:cubicBezTo>
                      <a:pt x="79" y="262"/>
                      <a:pt x="79" y="262"/>
                      <a:pt x="79" y="262"/>
                    </a:cubicBezTo>
                    <a:cubicBezTo>
                      <a:pt x="79" y="262"/>
                      <a:pt x="79" y="262"/>
                      <a:pt x="79" y="262"/>
                    </a:cubicBezTo>
                    <a:cubicBezTo>
                      <a:pt x="79" y="261"/>
                      <a:pt x="79" y="261"/>
                      <a:pt x="79" y="261"/>
                    </a:cubicBezTo>
                    <a:cubicBezTo>
                      <a:pt x="78" y="261"/>
                      <a:pt x="78" y="261"/>
                      <a:pt x="78" y="261"/>
                    </a:cubicBezTo>
                    <a:cubicBezTo>
                      <a:pt x="78" y="261"/>
                      <a:pt x="78" y="261"/>
                      <a:pt x="78" y="261"/>
                    </a:cubicBezTo>
                    <a:cubicBezTo>
                      <a:pt x="78" y="260"/>
                      <a:pt x="78" y="260"/>
                      <a:pt x="78" y="260"/>
                    </a:cubicBezTo>
                    <a:cubicBezTo>
                      <a:pt x="78" y="260"/>
                      <a:pt x="78" y="260"/>
                      <a:pt x="78" y="260"/>
                    </a:cubicBezTo>
                    <a:cubicBezTo>
                      <a:pt x="78" y="260"/>
                      <a:pt x="78" y="260"/>
                      <a:pt x="78" y="260"/>
                    </a:cubicBezTo>
                    <a:cubicBezTo>
                      <a:pt x="79" y="260"/>
                      <a:pt x="79" y="260"/>
                      <a:pt x="79" y="260"/>
                    </a:cubicBezTo>
                    <a:cubicBezTo>
                      <a:pt x="80" y="259"/>
                      <a:pt x="80" y="258"/>
                      <a:pt x="81" y="257"/>
                    </a:cubicBezTo>
                    <a:cubicBezTo>
                      <a:pt x="81" y="256"/>
                      <a:pt x="81" y="256"/>
                      <a:pt x="81" y="256"/>
                    </a:cubicBezTo>
                    <a:cubicBezTo>
                      <a:pt x="81" y="256"/>
                      <a:pt x="81" y="255"/>
                      <a:pt x="81" y="255"/>
                    </a:cubicBezTo>
                    <a:cubicBezTo>
                      <a:pt x="82" y="255"/>
                      <a:pt x="82" y="255"/>
                      <a:pt x="82" y="255"/>
                    </a:cubicBezTo>
                    <a:cubicBezTo>
                      <a:pt x="82" y="255"/>
                      <a:pt x="83" y="255"/>
                      <a:pt x="83" y="255"/>
                    </a:cubicBezTo>
                    <a:cubicBezTo>
                      <a:pt x="85" y="256"/>
                      <a:pt x="85" y="256"/>
                      <a:pt x="85" y="256"/>
                    </a:cubicBezTo>
                    <a:cubicBezTo>
                      <a:pt x="85" y="255"/>
                      <a:pt x="85" y="255"/>
                      <a:pt x="85" y="255"/>
                    </a:cubicBezTo>
                    <a:cubicBezTo>
                      <a:pt x="85" y="254"/>
                      <a:pt x="85" y="254"/>
                      <a:pt x="85" y="254"/>
                    </a:cubicBezTo>
                    <a:cubicBezTo>
                      <a:pt x="85" y="254"/>
                      <a:pt x="85" y="254"/>
                      <a:pt x="85" y="254"/>
                    </a:cubicBezTo>
                    <a:cubicBezTo>
                      <a:pt x="85" y="254"/>
                      <a:pt x="85" y="254"/>
                      <a:pt x="85" y="254"/>
                    </a:cubicBezTo>
                    <a:cubicBezTo>
                      <a:pt x="86" y="254"/>
                      <a:pt x="86" y="254"/>
                      <a:pt x="86" y="254"/>
                    </a:cubicBezTo>
                    <a:cubicBezTo>
                      <a:pt x="87" y="254"/>
                      <a:pt x="88" y="253"/>
                      <a:pt x="89" y="252"/>
                    </a:cubicBezTo>
                    <a:cubicBezTo>
                      <a:pt x="90" y="251"/>
                      <a:pt x="89" y="250"/>
                      <a:pt x="88" y="249"/>
                    </a:cubicBezTo>
                    <a:cubicBezTo>
                      <a:pt x="88" y="248"/>
                      <a:pt x="88" y="248"/>
                      <a:pt x="88" y="247"/>
                    </a:cubicBezTo>
                    <a:cubicBezTo>
                      <a:pt x="88" y="246"/>
                      <a:pt x="88" y="246"/>
                      <a:pt x="88" y="246"/>
                    </a:cubicBezTo>
                    <a:cubicBezTo>
                      <a:pt x="87" y="246"/>
                      <a:pt x="87" y="246"/>
                      <a:pt x="87" y="246"/>
                    </a:cubicBezTo>
                    <a:cubicBezTo>
                      <a:pt x="86" y="246"/>
                      <a:pt x="86" y="246"/>
                      <a:pt x="86" y="246"/>
                    </a:cubicBezTo>
                    <a:cubicBezTo>
                      <a:pt x="85" y="246"/>
                      <a:pt x="85" y="246"/>
                      <a:pt x="85" y="246"/>
                    </a:cubicBezTo>
                    <a:cubicBezTo>
                      <a:pt x="85" y="245"/>
                      <a:pt x="85" y="245"/>
                      <a:pt x="85" y="245"/>
                    </a:cubicBezTo>
                    <a:cubicBezTo>
                      <a:pt x="90" y="245"/>
                      <a:pt x="90" y="245"/>
                      <a:pt x="90" y="245"/>
                    </a:cubicBezTo>
                    <a:cubicBezTo>
                      <a:pt x="90" y="244"/>
                      <a:pt x="90" y="244"/>
                      <a:pt x="90" y="244"/>
                    </a:cubicBezTo>
                    <a:cubicBezTo>
                      <a:pt x="91" y="244"/>
                      <a:pt x="91" y="244"/>
                      <a:pt x="91" y="244"/>
                    </a:cubicBezTo>
                    <a:cubicBezTo>
                      <a:pt x="91" y="244"/>
                      <a:pt x="91" y="244"/>
                      <a:pt x="91" y="244"/>
                    </a:cubicBezTo>
                    <a:cubicBezTo>
                      <a:pt x="92" y="244"/>
                      <a:pt x="92" y="244"/>
                      <a:pt x="92" y="244"/>
                    </a:cubicBezTo>
                    <a:cubicBezTo>
                      <a:pt x="92" y="243"/>
                      <a:pt x="92" y="243"/>
                      <a:pt x="92" y="243"/>
                    </a:cubicBezTo>
                    <a:cubicBezTo>
                      <a:pt x="92" y="242"/>
                      <a:pt x="92" y="242"/>
                      <a:pt x="92" y="242"/>
                    </a:cubicBezTo>
                    <a:cubicBezTo>
                      <a:pt x="92" y="241"/>
                      <a:pt x="92" y="240"/>
                      <a:pt x="92" y="240"/>
                    </a:cubicBezTo>
                    <a:cubicBezTo>
                      <a:pt x="92" y="240"/>
                      <a:pt x="92" y="240"/>
                      <a:pt x="92" y="240"/>
                    </a:cubicBezTo>
                    <a:cubicBezTo>
                      <a:pt x="92" y="240"/>
                      <a:pt x="92" y="240"/>
                      <a:pt x="92" y="240"/>
                    </a:cubicBezTo>
                    <a:cubicBezTo>
                      <a:pt x="92" y="240"/>
                      <a:pt x="93" y="240"/>
                      <a:pt x="93" y="239"/>
                    </a:cubicBezTo>
                    <a:cubicBezTo>
                      <a:pt x="94" y="239"/>
                      <a:pt x="94" y="239"/>
                      <a:pt x="94" y="239"/>
                    </a:cubicBezTo>
                    <a:cubicBezTo>
                      <a:pt x="95" y="238"/>
                      <a:pt x="96" y="237"/>
                      <a:pt x="97" y="236"/>
                    </a:cubicBezTo>
                    <a:cubicBezTo>
                      <a:pt x="98" y="235"/>
                      <a:pt x="98" y="234"/>
                      <a:pt x="98" y="233"/>
                    </a:cubicBezTo>
                    <a:cubicBezTo>
                      <a:pt x="98" y="224"/>
                      <a:pt x="98" y="224"/>
                      <a:pt x="98" y="224"/>
                    </a:cubicBezTo>
                    <a:cubicBezTo>
                      <a:pt x="98" y="224"/>
                      <a:pt x="98" y="224"/>
                      <a:pt x="98" y="224"/>
                    </a:cubicBezTo>
                    <a:cubicBezTo>
                      <a:pt x="98" y="224"/>
                      <a:pt x="98" y="224"/>
                      <a:pt x="98" y="224"/>
                    </a:cubicBezTo>
                    <a:cubicBezTo>
                      <a:pt x="99" y="224"/>
                      <a:pt x="99" y="224"/>
                      <a:pt x="99" y="224"/>
                    </a:cubicBezTo>
                    <a:cubicBezTo>
                      <a:pt x="99" y="223"/>
                      <a:pt x="99" y="223"/>
                      <a:pt x="99" y="223"/>
                    </a:cubicBezTo>
                    <a:cubicBezTo>
                      <a:pt x="99" y="223"/>
                      <a:pt x="99" y="222"/>
                      <a:pt x="100" y="222"/>
                    </a:cubicBezTo>
                    <a:cubicBezTo>
                      <a:pt x="100" y="221"/>
                      <a:pt x="100" y="221"/>
                      <a:pt x="101" y="220"/>
                    </a:cubicBezTo>
                    <a:cubicBezTo>
                      <a:pt x="101" y="220"/>
                      <a:pt x="101" y="220"/>
                      <a:pt x="101" y="220"/>
                    </a:cubicBezTo>
                    <a:cubicBezTo>
                      <a:pt x="101" y="219"/>
                      <a:pt x="101" y="219"/>
                      <a:pt x="103" y="218"/>
                    </a:cubicBezTo>
                    <a:cubicBezTo>
                      <a:pt x="103" y="218"/>
                      <a:pt x="104" y="218"/>
                      <a:pt x="105" y="218"/>
                    </a:cubicBezTo>
                    <a:cubicBezTo>
                      <a:pt x="105" y="218"/>
                      <a:pt x="106" y="218"/>
                      <a:pt x="106" y="218"/>
                    </a:cubicBezTo>
                    <a:cubicBezTo>
                      <a:pt x="107" y="218"/>
                      <a:pt x="107" y="218"/>
                      <a:pt x="108" y="218"/>
                    </a:cubicBezTo>
                    <a:cubicBezTo>
                      <a:pt x="109" y="218"/>
                      <a:pt x="109" y="218"/>
                      <a:pt x="109" y="218"/>
                    </a:cubicBezTo>
                    <a:cubicBezTo>
                      <a:pt x="110" y="218"/>
                      <a:pt x="111" y="218"/>
                      <a:pt x="111" y="217"/>
                    </a:cubicBezTo>
                    <a:cubicBezTo>
                      <a:pt x="111" y="217"/>
                      <a:pt x="111" y="217"/>
                      <a:pt x="111" y="217"/>
                    </a:cubicBezTo>
                    <a:cubicBezTo>
                      <a:pt x="111" y="217"/>
                      <a:pt x="111" y="217"/>
                      <a:pt x="111" y="217"/>
                    </a:cubicBezTo>
                    <a:cubicBezTo>
                      <a:pt x="111" y="217"/>
                      <a:pt x="111" y="217"/>
                      <a:pt x="111" y="217"/>
                    </a:cubicBezTo>
                    <a:cubicBezTo>
                      <a:pt x="111" y="217"/>
                      <a:pt x="111" y="217"/>
                      <a:pt x="111" y="217"/>
                    </a:cubicBezTo>
                    <a:cubicBezTo>
                      <a:pt x="112" y="217"/>
                      <a:pt x="112" y="217"/>
                      <a:pt x="112" y="217"/>
                    </a:cubicBezTo>
                    <a:cubicBezTo>
                      <a:pt x="112" y="216"/>
                      <a:pt x="112" y="216"/>
                      <a:pt x="112" y="216"/>
                    </a:cubicBezTo>
                    <a:cubicBezTo>
                      <a:pt x="112" y="215"/>
                      <a:pt x="112" y="215"/>
                      <a:pt x="112" y="215"/>
                    </a:cubicBezTo>
                    <a:cubicBezTo>
                      <a:pt x="112" y="215"/>
                      <a:pt x="112" y="214"/>
                      <a:pt x="112" y="214"/>
                    </a:cubicBezTo>
                    <a:cubicBezTo>
                      <a:pt x="113" y="214"/>
                      <a:pt x="113" y="214"/>
                      <a:pt x="113" y="214"/>
                    </a:cubicBezTo>
                    <a:cubicBezTo>
                      <a:pt x="113" y="214"/>
                      <a:pt x="113" y="214"/>
                      <a:pt x="114" y="213"/>
                    </a:cubicBezTo>
                    <a:cubicBezTo>
                      <a:pt x="114" y="213"/>
                      <a:pt x="115" y="213"/>
                      <a:pt x="115" y="213"/>
                    </a:cubicBezTo>
                    <a:cubicBezTo>
                      <a:pt x="115" y="212"/>
                      <a:pt x="115" y="212"/>
                      <a:pt x="115" y="212"/>
                    </a:cubicBezTo>
                    <a:cubicBezTo>
                      <a:pt x="116" y="212"/>
                      <a:pt x="116" y="212"/>
                      <a:pt x="116" y="212"/>
                    </a:cubicBezTo>
                    <a:cubicBezTo>
                      <a:pt x="116" y="212"/>
                      <a:pt x="116" y="212"/>
                      <a:pt x="116" y="212"/>
                    </a:cubicBezTo>
                    <a:cubicBezTo>
                      <a:pt x="117" y="212"/>
                      <a:pt x="118" y="212"/>
                      <a:pt x="118" y="211"/>
                    </a:cubicBezTo>
                    <a:cubicBezTo>
                      <a:pt x="118" y="211"/>
                      <a:pt x="119" y="210"/>
                      <a:pt x="119" y="210"/>
                    </a:cubicBezTo>
                    <a:cubicBezTo>
                      <a:pt x="119" y="209"/>
                      <a:pt x="119" y="208"/>
                      <a:pt x="120" y="207"/>
                    </a:cubicBezTo>
                    <a:cubicBezTo>
                      <a:pt x="120" y="207"/>
                      <a:pt x="121" y="207"/>
                      <a:pt x="121" y="207"/>
                    </a:cubicBezTo>
                    <a:cubicBezTo>
                      <a:pt x="123" y="206"/>
                      <a:pt x="124" y="205"/>
                      <a:pt x="124" y="204"/>
                    </a:cubicBezTo>
                    <a:cubicBezTo>
                      <a:pt x="123" y="203"/>
                      <a:pt x="123" y="201"/>
                      <a:pt x="123" y="199"/>
                    </a:cubicBezTo>
                    <a:cubicBezTo>
                      <a:pt x="123" y="199"/>
                      <a:pt x="123" y="198"/>
                      <a:pt x="123" y="197"/>
                    </a:cubicBezTo>
                    <a:cubicBezTo>
                      <a:pt x="123" y="191"/>
                      <a:pt x="123" y="191"/>
                      <a:pt x="123" y="191"/>
                    </a:cubicBezTo>
                    <a:cubicBezTo>
                      <a:pt x="123" y="190"/>
                      <a:pt x="123" y="190"/>
                      <a:pt x="123" y="190"/>
                    </a:cubicBezTo>
                    <a:cubicBezTo>
                      <a:pt x="123" y="190"/>
                      <a:pt x="123" y="190"/>
                      <a:pt x="123" y="190"/>
                    </a:cubicBezTo>
                    <a:cubicBezTo>
                      <a:pt x="122" y="190"/>
                      <a:pt x="122" y="190"/>
                      <a:pt x="122" y="190"/>
                    </a:cubicBezTo>
                    <a:cubicBezTo>
                      <a:pt x="122" y="189"/>
                      <a:pt x="122" y="189"/>
                      <a:pt x="122" y="189"/>
                    </a:cubicBezTo>
                    <a:cubicBezTo>
                      <a:pt x="122" y="188"/>
                      <a:pt x="122" y="188"/>
                      <a:pt x="122" y="188"/>
                    </a:cubicBezTo>
                    <a:cubicBezTo>
                      <a:pt x="122" y="188"/>
                      <a:pt x="122" y="188"/>
                      <a:pt x="122" y="188"/>
                    </a:cubicBezTo>
                    <a:cubicBezTo>
                      <a:pt x="124" y="188"/>
                      <a:pt x="124" y="188"/>
                      <a:pt x="124" y="188"/>
                    </a:cubicBezTo>
                    <a:cubicBezTo>
                      <a:pt x="124" y="188"/>
                      <a:pt x="124" y="188"/>
                      <a:pt x="124" y="188"/>
                    </a:cubicBezTo>
                    <a:cubicBezTo>
                      <a:pt x="125" y="188"/>
                      <a:pt x="125" y="188"/>
                      <a:pt x="125" y="188"/>
                    </a:cubicBezTo>
                    <a:cubicBezTo>
                      <a:pt x="126" y="188"/>
                      <a:pt x="126" y="187"/>
                      <a:pt x="126" y="187"/>
                    </a:cubicBezTo>
                    <a:cubicBezTo>
                      <a:pt x="127" y="186"/>
                      <a:pt x="127" y="186"/>
                      <a:pt x="127" y="186"/>
                    </a:cubicBezTo>
                    <a:cubicBezTo>
                      <a:pt x="127" y="186"/>
                      <a:pt x="127" y="186"/>
                      <a:pt x="127" y="186"/>
                    </a:cubicBezTo>
                    <a:cubicBezTo>
                      <a:pt x="127" y="185"/>
                      <a:pt x="127" y="185"/>
                      <a:pt x="127" y="185"/>
                    </a:cubicBezTo>
                    <a:cubicBezTo>
                      <a:pt x="128" y="185"/>
                      <a:pt x="128" y="185"/>
                      <a:pt x="128" y="185"/>
                    </a:cubicBezTo>
                    <a:cubicBezTo>
                      <a:pt x="128" y="184"/>
                      <a:pt x="128" y="184"/>
                      <a:pt x="128" y="184"/>
                    </a:cubicBezTo>
                    <a:cubicBezTo>
                      <a:pt x="128" y="184"/>
                      <a:pt x="128" y="184"/>
                      <a:pt x="128" y="184"/>
                    </a:cubicBezTo>
                    <a:cubicBezTo>
                      <a:pt x="128" y="184"/>
                      <a:pt x="128" y="184"/>
                      <a:pt x="128" y="184"/>
                    </a:cubicBezTo>
                    <a:cubicBezTo>
                      <a:pt x="128" y="184"/>
                      <a:pt x="128" y="184"/>
                      <a:pt x="128" y="184"/>
                    </a:cubicBezTo>
                    <a:cubicBezTo>
                      <a:pt x="128" y="184"/>
                      <a:pt x="129" y="184"/>
                      <a:pt x="129" y="183"/>
                    </a:cubicBezTo>
                    <a:cubicBezTo>
                      <a:pt x="129" y="183"/>
                      <a:pt x="130" y="182"/>
                      <a:pt x="130" y="182"/>
                    </a:cubicBezTo>
                    <a:cubicBezTo>
                      <a:pt x="131" y="180"/>
                      <a:pt x="132" y="179"/>
                      <a:pt x="133" y="179"/>
                    </a:cubicBezTo>
                    <a:cubicBezTo>
                      <a:pt x="134" y="178"/>
                      <a:pt x="134" y="178"/>
                      <a:pt x="134" y="178"/>
                    </a:cubicBezTo>
                    <a:cubicBezTo>
                      <a:pt x="135" y="177"/>
                      <a:pt x="135" y="176"/>
                      <a:pt x="135" y="176"/>
                    </a:cubicBezTo>
                    <a:cubicBezTo>
                      <a:pt x="135" y="176"/>
                      <a:pt x="135" y="176"/>
                      <a:pt x="135" y="176"/>
                    </a:cubicBezTo>
                    <a:cubicBezTo>
                      <a:pt x="135" y="175"/>
                      <a:pt x="135" y="175"/>
                      <a:pt x="135" y="175"/>
                    </a:cubicBezTo>
                    <a:cubicBezTo>
                      <a:pt x="134" y="175"/>
                      <a:pt x="134" y="175"/>
                      <a:pt x="134" y="175"/>
                    </a:cubicBezTo>
                    <a:cubicBezTo>
                      <a:pt x="133" y="175"/>
                      <a:pt x="133" y="175"/>
                      <a:pt x="133" y="175"/>
                    </a:cubicBezTo>
                    <a:cubicBezTo>
                      <a:pt x="133" y="174"/>
                      <a:pt x="133" y="174"/>
                      <a:pt x="134" y="172"/>
                    </a:cubicBezTo>
                    <a:cubicBezTo>
                      <a:pt x="134" y="172"/>
                      <a:pt x="134" y="172"/>
                      <a:pt x="134" y="172"/>
                    </a:cubicBezTo>
                    <a:cubicBezTo>
                      <a:pt x="134" y="172"/>
                      <a:pt x="134" y="172"/>
                      <a:pt x="134" y="172"/>
                    </a:cubicBezTo>
                    <a:cubicBezTo>
                      <a:pt x="135" y="172"/>
                      <a:pt x="135" y="172"/>
                      <a:pt x="135" y="172"/>
                    </a:cubicBezTo>
                    <a:cubicBezTo>
                      <a:pt x="135" y="166"/>
                      <a:pt x="135" y="166"/>
                      <a:pt x="135" y="166"/>
                    </a:cubicBezTo>
                    <a:cubicBezTo>
                      <a:pt x="134" y="166"/>
                      <a:pt x="134" y="166"/>
                      <a:pt x="134" y="166"/>
                    </a:cubicBezTo>
                    <a:cubicBezTo>
                      <a:pt x="134" y="166"/>
                      <a:pt x="134" y="166"/>
                      <a:pt x="133" y="166"/>
                    </a:cubicBezTo>
                    <a:cubicBezTo>
                      <a:pt x="133" y="166"/>
                      <a:pt x="133" y="166"/>
                      <a:pt x="133" y="166"/>
                    </a:cubicBezTo>
                    <a:cubicBezTo>
                      <a:pt x="133" y="166"/>
                      <a:pt x="133" y="166"/>
                      <a:pt x="133" y="166"/>
                    </a:cubicBezTo>
                    <a:cubicBezTo>
                      <a:pt x="134" y="165"/>
                      <a:pt x="134" y="165"/>
                      <a:pt x="134" y="165"/>
                    </a:cubicBezTo>
                    <a:cubicBezTo>
                      <a:pt x="133" y="165"/>
                      <a:pt x="133" y="165"/>
                      <a:pt x="133" y="165"/>
                    </a:cubicBezTo>
                    <a:cubicBezTo>
                      <a:pt x="132" y="165"/>
                      <a:pt x="132" y="165"/>
                      <a:pt x="131" y="165"/>
                    </a:cubicBezTo>
                    <a:cubicBezTo>
                      <a:pt x="131" y="165"/>
                      <a:pt x="131" y="165"/>
                      <a:pt x="130" y="165"/>
                    </a:cubicBezTo>
                    <a:cubicBezTo>
                      <a:pt x="128" y="165"/>
                      <a:pt x="128" y="164"/>
                      <a:pt x="127" y="164"/>
                    </a:cubicBezTo>
                    <a:cubicBezTo>
                      <a:pt x="126" y="163"/>
                      <a:pt x="126" y="163"/>
                      <a:pt x="126" y="163"/>
                    </a:cubicBezTo>
                    <a:cubicBezTo>
                      <a:pt x="126" y="163"/>
                      <a:pt x="126" y="163"/>
                      <a:pt x="126" y="163"/>
                    </a:cubicBezTo>
                    <a:cubicBezTo>
                      <a:pt x="126" y="162"/>
                      <a:pt x="125" y="162"/>
                      <a:pt x="125" y="162"/>
                    </a:cubicBezTo>
                    <a:cubicBezTo>
                      <a:pt x="124" y="162"/>
                      <a:pt x="124" y="162"/>
                      <a:pt x="124" y="162"/>
                    </a:cubicBezTo>
                    <a:cubicBezTo>
                      <a:pt x="123" y="161"/>
                      <a:pt x="123" y="161"/>
                      <a:pt x="122" y="160"/>
                    </a:cubicBezTo>
                    <a:cubicBezTo>
                      <a:pt x="122" y="160"/>
                      <a:pt x="122" y="160"/>
                      <a:pt x="122" y="160"/>
                    </a:cubicBezTo>
                    <a:cubicBezTo>
                      <a:pt x="122" y="159"/>
                      <a:pt x="121" y="159"/>
                      <a:pt x="121" y="159"/>
                    </a:cubicBezTo>
                    <a:cubicBezTo>
                      <a:pt x="121" y="159"/>
                      <a:pt x="121" y="159"/>
                      <a:pt x="121" y="159"/>
                    </a:cubicBezTo>
                    <a:cubicBezTo>
                      <a:pt x="120" y="159"/>
                      <a:pt x="120" y="159"/>
                      <a:pt x="120" y="159"/>
                    </a:cubicBezTo>
                    <a:cubicBezTo>
                      <a:pt x="119" y="159"/>
                      <a:pt x="119" y="159"/>
                      <a:pt x="119" y="159"/>
                    </a:cubicBezTo>
                    <a:cubicBezTo>
                      <a:pt x="119" y="159"/>
                      <a:pt x="119" y="159"/>
                      <a:pt x="119" y="159"/>
                    </a:cubicBezTo>
                    <a:cubicBezTo>
                      <a:pt x="118" y="159"/>
                      <a:pt x="118" y="159"/>
                      <a:pt x="118" y="159"/>
                    </a:cubicBezTo>
                    <a:cubicBezTo>
                      <a:pt x="117" y="159"/>
                      <a:pt x="117" y="159"/>
                      <a:pt x="117" y="159"/>
                    </a:cubicBezTo>
                    <a:cubicBezTo>
                      <a:pt x="117" y="159"/>
                      <a:pt x="116" y="159"/>
                      <a:pt x="116" y="159"/>
                    </a:cubicBezTo>
                    <a:cubicBezTo>
                      <a:pt x="115" y="159"/>
                      <a:pt x="115" y="158"/>
                      <a:pt x="115" y="158"/>
                    </a:cubicBezTo>
                    <a:cubicBezTo>
                      <a:pt x="115" y="157"/>
                      <a:pt x="114" y="157"/>
                      <a:pt x="112" y="157"/>
                    </a:cubicBezTo>
                    <a:cubicBezTo>
                      <a:pt x="112" y="157"/>
                      <a:pt x="111" y="157"/>
                      <a:pt x="110" y="157"/>
                    </a:cubicBezTo>
                    <a:cubicBezTo>
                      <a:pt x="110" y="157"/>
                      <a:pt x="110" y="157"/>
                      <a:pt x="110" y="157"/>
                    </a:cubicBezTo>
                    <a:cubicBezTo>
                      <a:pt x="108" y="157"/>
                      <a:pt x="108" y="157"/>
                      <a:pt x="108" y="157"/>
                    </a:cubicBezTo>
                    <a:cubicBezTo>
                      <a:pt x="108" y="158"/>
                      <a:pt x="108" y="158"/>
                      <a:pt x="108" y="158"/>
                    </a:cubicBezTo>
                    <a:cubicBezTo>
                      <a:pt x="108" y="157"/>
                      <a:pt x="108" y="156"/>
                      <a:pt x="107" y="156"/>
                    </a:cubicBezTo>
                    <a:cubicBezTo>
                      <a:pt x="106" y="156"/>
                      <a:pt x="106" y="156"/>
                      <a:pt x="105" y="156"/>
                    </a:cubicBezTo>
                    <a:cubicBezTo>
                      <a:pt x="105" y="156"/>
                      <a:pt x="104" y="156"/>
                      <a:pt x="104" y="156"/>
                    </a:cubicBezTo>
                    <a:cubicBezTo>
                      <a:pt x="103" y="156"/>
                      <a:pt x="103" y="156"/>
                      <a:pt x="103" y="156"/>
                    </a:cubicBezTo>
                    <a:cubicBezTo>
                      <a:pt x="103" y="155"/>
                      <a:pt x="103" y="155"/>
                      <a:pt x="103" y="155"/>
                    </a:cubicBezTo>
                    <a:cubicBezTo>
                      <a:pt x="103" y="155"/>
                      <a:pt x="103" y="155"/>
                      <a:pt x="102" y="155"/>
                    </a:cubicBezTo>
                    <a:cubicBezTo>
                      <a:pt x="102" y="155"/>
                      <a:pt x="102" y="155"/>
                      <a:pt x="102" y="155"/>
                    </a:cubicBezTo>
                    <a:cubicBezTo>
                      <a:pt x="102" y="155"/>
                      <a:pt x="102" y="155"/>
                      <a:pt x="102" y="155"/>
                    </a:cubicBezTo>
                    <a:cubicBezTo>
                      <a:pt x="102" y="154"/>
                      <a:pt x="102" y="154"/>
                      <a:pt x="102" y="154"/>
                    </a:cubicBezTo>
                    <a:cubicBezTo>
                      <a:pt x="102" y="154"/>
                      <a:pt x="101" y="153"/>
                      <a:pt x="101" y="153"/>
                    </a:cubicBezTo>
                    <a:cubicBezTo>
                      <a:pt x="100" y="153"/>
                      <a:pt x="100" y="153"/>
                      <a:pt x="100" y="153"/>
                    </a:cubicBezTo>
                    <a:cubicBezTo>
                      <a:pt x="100" y="153"/>
                      <a:pt x="100" y="153"/>
                      <a:pt x="100" y="153"/>
                    </a:cubicBezTo>
                    <a:cubicBezTo>
                      <a:pt x="96" y="153"/>
                      <a:pt x="96" y="153"/>
                      <a:pt x="96" y="153"/>
                    </a:cubicBezTo>
                    <a:cubicBezTo>
                      <a:pt x="94" y="153"/>
                      <a:pt x="94" y="153"/>
                      <a:pt x="94" y="153"/>
                    </a:cubicBezTo>
                    <a:cubicBezTo>
                      <a:pt x="93" y="153"/>
                      <a:pt x="93" y="153"/>
                      <a:pt x="92" y="153"/>
                    </a:cubicBezTo>
                    <a:cubicBezTo>
                      <a:pt x="92" y="153"/>
                      <a:pt x="92" y="153"/>
                      <a:pt x="92" y="153"/>
                    </a:cubicBezTo>
                    <a:cubicBezTo>
                      <a:pt x="91" y="153"/>
                      <a:pt x="91" y="153"/>
                      <a:pt x="91" y="153"/>
                    </a:cubicBezTo>
                    <a:cubicBezTo>
                      <a:pt x="90" y="153"/>
                      <a:pt x="90" y="153"/>
                      <a:pt x="90" y="153"/>
                    </a:cubicBezTo>
                    <a:cubicBezTo>
                      <a:pt x="89" y="153"/>
                      <a:pt x="89" y="153"/>
                      <a:pt x="89" y="153"/>
                    </a:cubicBezTo>
                    <a:cubicBezTo>
                      <a:pt x="89" y="152"/>
                      <a:pt x="89" y="152"/>
                      <a:pt x="89" y="152"/>
                    </a:cubicBezTo>
                    <a:cubicBezTo>
                      <a:pt x="89" y="152"/>
                      <a:pt x="89" y="152"/>
                      <a:pt x="89" y="152"/>
                    </a:cubicBezTo>
                    <a:cubicBezTo>
                      <a:pt x="89" y="152"/>
                      <a:pt x="89" y="152"/>
                      <a:pt x="89" y="152"/>
                    </a:cubicBezTo>
                    <a:cubicBezTo>
                      <a:pt x="90" y="152"/>
                      <a:pt x="90" y="152"/>
                      <a:pt x="90" y="152"/>
                    </a:cubicBezTo>
                    <a:cubicBezTo>
                      <a:pt x="90" y="152"/>
                      <a:pt x="91" y="152"/>
                      <a:pt x="92" y="151"/>
                    </a:cubicBezTo>
                    <a:cubicBezTo>
                      <a:pt x="92" y="151"/>
                      <a:pt x="92" y="151"/>
                      <a:pt x="92" y="151"/>
                    </a:cubicBezTo>
                    <a:cubicBezTo>
                      <a:pt x="95" y="151"/>
                      <a:pt x="95" y="151"/>
                      <a:pt x="95" y="151"/>
                    </a:cubicBezTo>
                    <a:cubicBezTo>
                      <a:pt x="95" y="151"/>
                      <a:pt x="95" y="151"/>
                      <a:pt x="95" y="151"/>
                    </a:cubicBezTo>
                    <a:cubicBezTo>
                      <a:pt x="96" y="150"/>
                      <a:pt x="96" y="150"/>
                      <a:pt x="96" y="150"/>
                    </a:cubicBezTo>
                    <a:cubicBezTo>
                      <a:pt x="96" y="150"/>
                      <a:pt x="96" y="150"/>
                      <a:pt x="96" y="149"/>
                    </a:cubicBezTo>
                    <a:cubicBezTo>
                      <a:pt x="96" y="149"/>
                      <a:pt x="96" y="149"/>
                      <a:pt x="96" y="149"/>
                    </a:cubicBezTo>
                    <a:cubicBezTo>
                      <a:pt x="96" y="148"/>
                      <a:pt x="96" y="147"/>
                      <a:pt x="95" y="146"/>
                    </a:cubicBezTo>
                    <a:cubicBezTo>
                      <a:pt x="94" y="145"/>
                      <a:pt x="93" y="144"/>
                      <a:pt x="92" y="144"/>
                    </a:cubicBezTo>
                    <a:cubicBezTo>
                      <a:pt x="91" y="143"/>
                      <a:pt x="91" y="143"/>
                      <a:pt x="91" y="143"/>
                    </a:cubicBezTo>
                    <a:cubicBezTo>
                      <a:pt x="91" y="143"/>
                      <a:pt x="91" y="143"/>
                      <a:pt x="91" y="143"/>
                    </a:cubicBezTo>
                    <a:cubicBezTo>
                      <a:pt x="91" y="143"/>
                      <a:pt x="91" y="143"/>
                      <a:pt x="91" y="143"/>
                    </a:cubicBezTo>
                    <a:cubicBezTo>
                      <a:pt x="91" y="143"/>
                      <a:pt x="91" y="143"/>
                      <a:pt x="91" y="143"/>
                    </a:cubicBezTo>
                    <a:cubicBezTo>
                      <a:pt x="90" y="143"/>
                      <a:pt x="90" y="143"/>
                      <a:pt x="90" y="143"/>
                    </a:cubicBezTo>
                    <a:cubicBezTo>
                      <a:pt x="90" y="142"/>
                      <a:pt x="90" y="142"/>
                      <a:pt x="90" y="142"/>
                    </a:cubicBezTo>
                    <a:cubicBezTo>
                      <a:pt x="89" y="141"/>
                      <a:pt x="88" y="141"/>
                      <a:pt x="88" y="140"/>
                    </a:cubicBezTo>
                    <a:cubicBezTo>
                      <a:pt x="88" y="140"/>
                      <a:pt x="88" y="140"/>
                      <a:pt x="88" y="140"/>
                    </a:cubicBezTo>
                    <a:cubicBezTo>
                      <a:pt x="88" y="140"/>
                      <a:pt x="88" y="140"/>
                      <a:pt x="88" y="140"/>
                    </a:cubicBezTo>
                    <a:cubicBezTo>
                      <a:pt x="88" y="140"/>
                      <a:pt x="88" y="140"/>
                      <a:pt x="88" y="140"/>
                    </a:cubicBezTo>
                    <a:cubicBezTo>
                      <a:pt x="88" y="139"/>
                      <a:pt x="88" y="139"/>
                      <a:pt x="88" y="139"/>
                    </a:cubicBezTo>
                    <a:cubicBezTo>
                      <a:pt x="87" y="139"/>
                      <a:pt x="87" y="139"/>
                      <a:pt x="87" y="138"/>
                    </a:cubicBezTo>
                    <a:cubicBezTo>
                      <a:pt x="86" y="137"/>
                      <a:pt x="86" y="137"/>
                      <a:pt x="85" y="136"/>
                    </a:cubicBezTo>
                    <a:cubicBezTo>
                      <a:pt x="84" y="136"/>
                      <a:pt x="84" y="136"/>
                      <a:pt x="84" y="136"/>
                    </a:cubicBezTo>
                    <a:cubicBezTo>
                      <a:pt x="84" y="135"/>
                      <a:pt x="83" y="135"/>
                      <a:pt x="83" y="135"/>
                    </a:cubicBezTo>
                    <a:cubicBezTo>
                      <a:pt x="83" y="134"/>
                      <a:pt x="83" y="134"/>
                      <a:pt x="83" y="134"/>
                    </a:cubicBezTo>
                    <a:cubicBezTo>
                      <a:pt x="82" y="134"/>
                      <a:pt x="81" y="133"/>
                      <a:pt x="81" y="133"/>
                    </a:cubicBezTo>
                    <a:cubicBezTo>
                      <a:pt x="80" y="133"/>
                      <a:pt x="80" y="133"/>
                      <a:pt x="80" y="133"/>
                    </a:cubicBezTo>
                    <a:cubicBezTo>
                      <a:pt x="78" y="133"/>
                      <a:pt x="78" y="133"/>
                      <a:pt x="78" y="133"/>
                    </a:cubicBezTo>
                    <a:cubicBezTo>
                      <a:pt x="78" y="131"/>
                      <a:pt x="78" y="131"/>
                      <a:pt x="78" y="131"/>
                    </a:cubicBezTo>
                    <a:cubicBezTo>
                      <a:pt x="77" y="132"/>
                      <a:pt x="77" y="132"/>
                      <a:pt x="77" y="132"/>
                    </a:cubicBezTo>
                    <a:cubicBezTo>
                      <a:pt x="76" y="132"/>
                      <a:pt x="75" y="132"/>
                      <a:pt x="75" y="132"/>
                    </a:cubicBezTo>
                    <a:cubicBezTo>
                      <a:pt x="74" y="132"/>
                      <a:pt x="74" y="132"/>
                      <a:pt x="73" y="131"/>
                    </a:cubicBezTo>
                    <a:cubicBezTo>
                      <a:pt x="72" y="131"/>
                      <a:pt x="72" y="131"/>
                      <a:pt x="72" y="131"/>
                    </a:cubicBezTo>
                    <a:cubicBezTo>
                      <a:pt x="72" y="130"/>
                      <a:pt x="72" y="130"/>
                      <a:pt x="72" y="130"/>
                    </a:cubicBezTo>
                    <a:cubicBezTo>
                      <a:pt x="72" y="130"/>
                      <a:pt x="72" y="129"/>
                      <a:pt x="71" y="129"/>
                    </a:cubicBezTo>
                    <a:cubicBezTo>
                      <a:pt x="70" y="129"/>
                      <a:pt x="70" y="129"/>
                      <a:pt x="70" y="129"/>
                    </a:cubicBezTo>
                    <a:cubicBezTo>
                      <a:pt x="70" y="128"/>
                      <a:pt x="70" y="128"/>
                      <a:pt x="70" y="128"/>
                    </a:cubicBezTo>
                    <a:cubicBezTo>
                      <a:pt x="70" y="128"/>
                      <a:pt x="70" y="128"/>
                      <a:pt x="70" y="127"/>
                    </a:cubicBezTo>
                    <a:cubicBezTo>
                      <a:pt x="69" y="126"/>
                      <a:pt x="68" y="126"/>
                      <a:pt x="68" y="126"/>
                    </a:cubicBezTo>
                    <a:cubicBezTo>
                      <a:pt x="67" y="126"/>
                      <a:pt x="66" y="126"/>
                      <a:pt x="66" y="126"/>
                    </a:cubicBezTo>
                    <a:cubicBezTo>
                      <a:pt x="65" y="126"/>
                      <a:pt x="65" y="126"/>
                      <a:pt x="65" y="126"/>
                    </a:cubicBezTo>
                    <a:cubicBezTo>
                      <a:pt x="64" y="126"/>
                      <a:pt x="64" y="126"/>
                      <a:pt x="63" y="126"/>
                    </a:cubicBezTo>
                    <a:cubicBezTo>
                      <a:pt x="64" y="125"/>
                      <a:pt x="64" y="125"/>
                      <a:pt x="64" y="125"/>
                    </a:cubicBezTo>
                    <a:cubicBezTo>
                      <a:pt x="66" y="123"/>
                      <a:pt x="66" y="123"/>
                      <a:pt x="66" y="123"/>
                    </a:cubicBezTo>
                    <a:cubicBezTo>
                      <a:pt x="64" y="123"/>
                      <a:pt x="64" y="123"/>
                      <a:pt x="64" y="123"/>
                    </a:cubicBezTo>
                    <a:cubicBezTo>
                      <a:pt x="63" y="123"/>
                      <a:pt x="63" y="123"/>
                      <a:pt x="63" y="123"/>
                    </a:cubicBezTo>
                    <a:cubicBezTo>
                      <a:pt x="63" y="123"/>
                      <a:pt x="63" y="123"/>
                      <a:pt x="63" y="123"/>
                    </a:cubicBezTo>
                    <a:cubicBezTo>
                      <a:pt x="63" y="122"/>
                      <a:pt x="63" y="122"/>
                      <a:pt x="63" y="122"/>
                    </a:cubicBezTo>
                    <a:cubicBezTo>
                      <a:pt x="61" y="122"/>
                      <a:pt x="61" y="122"/>
                      <a:pt x="61" y="122"/>
                    </a:cubicBezTo>
                    <a:cubicBezTo>
                      <a:pt x="60" y="122"/>
                      <a:pt x="60" y="122"/>
                      <a:pt x="60" y="123"/>
                    </a:cubicBezTo>
                    <a:cubicBezTo>
                      <a:pt x="60" y="123"/>
                      <a:pt x="60" y="123"/>
                      <a:pt x="60" y="123"/>
                    </a:cubicBezTo>
                    <a:cubicBezTo>
                      <a:pt x="60" y="123"/>
                      <a:pt x="60" y="123"/>
                      <a:pt x="60" y="123"/>
                    </a:cubicBezTo>
                    <a:cubicBezTo>
                      <a:pt x="60" y="123"/>
                      <a:pt x="60" y="123"/>
                      <a:pt x="60" y="123"/>
                    </a:cubicBezTo>
                    <a:cubicBezTo>
                      <a:pt x="59" y="123"/>
                      <a:pt x="59" y="123"/>
                      <a:pt x="59" y="123"/>
                    </a:cubicBezTo>
                    <a:cubicBezTo>
                      <a:pt x="58" y="123"/>
                      <a:pt x="57" y="122"/>
                      <a:pt x="57" y="121"/>
                    </a:cubicBezTo>
                    <a:cubicBezTo>
                      <a:pt x="58" y="120"/>
                      <a:pt x="58" y="120"/>
                      <a:pt x="58" y="120"/>
                    </a:cubicBezTo>
                    <a:cubicBezTo>
                      <a:pt x="56" y="120"/>
                      <a:pt x="56" y="120"/>
                      <a:pt x="56" y="120"/>
                    </a:cubicBezTo>
                    <a:cubicBezTo>
                      <a:pt x="55" y="120"/>
                      <a:pt x="55" y="121"/>
                      <a:pt x="54" y="121"/>
                    </a:cubicBezTo>
                    <a:cubicBezTo>
                      <a:pt x="53" y="121"/>
                      <a:pt x="52" y="120"/>
                      <a:pt x="52" y="120"/>
                    </a:cubicBezTo>
                    <a:cubicBezTo>
                      <a:pt x="51" y="120"/>
                      <a:pt x="50" y="119"/>
                      <a:pt x="50" y="119"/>
                    </a:cubicBezTo>
                    <a:cubicBezTo>
                      <a:pt x="49" y="119"/>
                      <a:pt x="49" y="118"/>
                      <a:pt x="48" y="118"/>
                    </a:cubicBezTo>
                    <a:cubicBezTo>
                      <a:pt x="47" y="118"/>
                      <a:pt x="46" y="117"/>
                      <a:pt x="46" y="117"/>
                    </a:cubicBezTo>
                    <a:cubicBezTo>
                      <a:pt x="45" y="117"/>
                      <a:pt x="45" y="117"/>
                      <a:pt x="45" y="117"/>
                    </a:cubicBezTo>
                    <a:cubicBezTo>
                      <a:pt x="44" y="117"/>
                      <a:pt x="44" y="117"/>
                      <a:pt x="44" y="117"/>
                    </a:cubicBezTo>
                    <a:cubicBezTo>
                      <a:pt x="44" y="117"/>
                      <a:pt x="44" y="117"/>
                      <a:pt x="44" y="117"/>
                    </a:cubicBezTo>
                    <a:cubicBezTo>
                      <a:pt x="43" y="117"/>
                      <a:pt x="43" y="118"/>
                      <a:pt x="43" y="118"/>
                    </a:cubicBezTo>
                    <a:cubicBezTo>
                      <a:pt x="43" y="118"/>
                      <a:pt x="43" y="118"/>
                      <a:pt x="43" y="118"/>
                    </a:cubicBezTo>
                    <a:cubicBezTo>
                      <a:pt x="42" y="117"/>
                      <a:pt x="40" y="117"/>
                      <a:pt x="39" y="117"/>
                    </a:cubicBezTo>
                    <a:cubicBezTo>
                      <a:pt x="38" y="117"/>
                      <a:pt x="38" y="117"/>
                      <a:pt x="38" y="117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38" y="119"/>
                      <a:pt x="38" y="119"/>
                      <a:pt x="38" y="119"/>
                    </a:cubicBezTo>
                    <a:cubicBezTo>
                      <a:pt x="38" y="119"/>
                      <a:pt x="38" y="119"/>
                      <a:pt x="38" y="119"/>
                    </a:cubicBezTo>
                    <a:cubicBezTo>
                      <a:pt x="38" y="119"/>
                      <a:pt x="38" y="119"/>
                      <a:pt x="38" y="119"/>
                    </a:cubicBezTo>
                    <a:cubicBezTo>
                      <a:pt x="37" y="119"/>
                      <a:pt x="37" y="119"/>
                      <a:pt x="37" y="119"/>
                    </a:cubicBezTo>
                    <a:cubicBezTo>
                      <a:pt x="37" y="119"/>
                      <a:pt x="36" y="119"/>
                      <a:pt x="35" y="120"/>
                    </a:cubicBezTo>
                    <a:cubicBezTo>
                      <a:pt x="35" y="120"/>
                      <a:pt x="35" y="120"/>
                      <a:pt x="34" y="120"/>
                    </a:cubicBezTo>
                    <a:cubicBezTo>
                      <a:pt x="33" y="120"/>
                      <a:pt x="33" y="120"/>
                      <a:pt x="33" y="120"/>
                    </a:cubicBezTo>
                    <a:cubicBezTo>
                      <a:pt x="32" y="120"/>
                      <a:pt x="32" y="120"/>
                      <a:pt x="32" y="120"/>
                    </a:cubicBezTo>
                    <a:cubicBezTo>
                      <a:pt x="31" y="120"/>
                      <a:pt x="31" y="120"/>
                      <a:pt x="31" y="120"/>
                    </a:cubicBezTo>
                    <a:cubicBezTo>
                      <a:pt x="31" y="121"/>
                      <a:pt x="31" y="121"/>
                      <a:pt x="31" y="121"/>
                    </a:cubicBezTo>
                    <a:cubicBezTo>
                      <a:pt x="31" y="122"/>
                      <a:pt x="32" y="122"/>
                      <a:pt x="32" y="123"/>
                    </a:cubicBezTo>
                    <a:cubicBezTo>
                      <a:pt x="33" y="124"/>
                      <a:pt x="33" y="124"/>
                      <a:pt x="33" y="124"/>
                    </a:cubicBezTo>
                    <a:cubicBezTo>
                      <a:pt x="33" y="124"/>
                      <a:pt x="33" y="124"/>
                      <a:pt x="33" y="124"/>
                    </a:cubicBezTo>
                    <a:cubicBezTo>
                      <a:pt x="33" y="125"/>
                      <a:pt x="33" y="125"/>
                      <a:pt x="33" y="125"/>
                    </a:cubicBezTo>
                    <a:cubicBezTo>
                      <a:pt x="33" y="125"/>
                      <a:pt x="33" y="125"/>
                      <a:pt x="33" y="125"/>
                    </a:cubicBezTo>
                    <a:cubicBezTo>
                      <a:pt x="33" y="125"/>
                      <a:pt x="33" y="126"/>
                      <a:pt x="32" y="126"/>
                    </a:cubicBezTo>
                    <a:cubicBezTo>
                      <a:pt x="32" y="126"/>
                      <a:pt x="32" y="126"/>
                      <a:pt x="32" y="126"/>
                    </a:cubicBezTo>
                    <a:cubicBezTo>
                      <a:pt x="31" y="126"/>
                      <a:pt x="31" y="126"/>
                      <a:pt x="31" y="126"/>
                    </a:cubicBezTo>
                    <a:cubicBezTo>
                      <a:pt x="30" y="126"/>
                      <a:pt x="30" y="126"/>
                      <a:pt x="30" y="126"/>
                    </a:cubicBezTo>
                    <a:cubicBezTo>
                      <a:pt x="30" y="126"/>
                      <a:pt x="30" y="126"/>
                      <a:pt x="30" y="126"/>
                    </a:cubicBezTo>
                    <a:cubicBezTo>
                      <a:pt x="30" y="125"/>
                      <a:pt x="30" y="125"/>
                      <a:pt x="30" y="125"/>
                    </a:cubicBezTo>
                    <a:cubicBezTo>
                      <a:pt x="30" y="125"/>
                      <a:pt x="30" y="125"/>
                      <a:pt x="29" y="125"/>
                    </a:cubicBezTo>
                    <a:cubicBezTo>
                      <a:pt x="29" y="124"/>
                      <a:pt x="29" y="124"/>
                      <a:pt x="29" y="124"/>
                    </a:cubicBezTo>
                    <a:cubicBezTo>
                      <a:pt x="29" y="124"/>
                      <a:pt x="29" y="124"/>
                      <a:pt x="29" y="124"/>
                    </a:cubicBezTo>
                    <a:cubicBezTo>
                      <a:pt x="29" y="123"/>
                      <a:pt x="29" y="123"/>
                      <a:pt x="29" y="123"/>
                    </a:cubicBezTo>
                    <a:cubicBezTo>
                      <a:pt x="28" y="122"/>
                      <a:pt x="27" y="122"/>
                      <a:pt x="27" y="122"/>
                    </a:cubicBezTo>
                    <a:cubicBezTo>
                      <a:pt x="26" y="122"/>
                      <a:pt x="26" y="122"/>
                      <a:pt x="25" y="122"/>
                    </a:cubicBezTo>
                    <a:cubicBezTo>
                      <a:pt x="25" y="122"/>
                      <a:pt x="25" y="122"/>
                      <a:pt x="25" y="122"/>
                    </a:cubicBezTo>
                    <a:cubicBezTo>
                      <a:pt x="24" y="123"/>
                      <a:pt x="23" y="123"/>
                      <a:pt x="23" y="123"/>
                    </a:cubicBezTo>
                    <a:cubicBezTo>
                      <a:pt x="22" y="123"/>
                      <a:pt x="22" y="123"/>
                      <a:pt x="22" y="123"/>
                    </a:cubicBezTo>
                    <a:cubicBezTo>
                      <a:pt x="22" y="123"/>
                      <a:pt x="22" y="123"/>
                      <a:pt x="22" y="123"/>
                    </a:cubicBezTo>
                    <a:cubicBezTo>
                      <a:pt x="22" y="123"/>
                      <a:pt x="22" y="123"/>
                      <a:pt x="22" y="123"/>
                    </a:cubicBezTo>
                    <a:cubicBezTo>
                      <a:pt x="22" y="123"/>
                      <a:pt x="22" y="123"/>
                      <a:pt x="22" y="123"/>
                    </a:cubicBezTo>
                    <a:cubicBezTo>
                      <a:pt x="22" y="122"/>
                      <a:pt x="21" y="122"/>
                      <a:pt x="20" y="122"/>
                    </a:cubicBezTo>
                    <a:cubicBezTo>
                      <a:pt x="20" y="121"/>
                      <a:pt x="20" y="121"/>
                      <a:pt x="20" y="121"/>
                    </a:cubicBezTo>
                    <a:cubicBezTo>
                      <a:pt x="20" y="121"/>
                      <a:pt x="20" y="120"/>
                      <a:pt x="20" y="120"/>
                    </a:cubicBezTo>
                    <a:cubicBezTo>
                      <a:pt x="19" y="120"/>
                      <a:pt x="19" y="120"/>
                      <a:pt x="19" y="120"/>
                    </a:cubicBezTo>
                    <a:cubicBezTo>
                      <a:pt x="19" y="119"/>
                      <a:pt x="19" y="119"/>
                      <a:pt x="19" y="118"/>
                    </a:cubicBezTo>
                    <a:cubicBezTo>
                      <a:pt x="19" y="118"/>
                      <a:pt x="19" y="118"/>
                      <a:pt x="19" y="117"/>
                    </a:cubicBezTo>
                    <a:cubicBezTo>
                      <a:pt x="19" y="117"/>
                      <a:pt x="19" y="117"/>
                      <a:pt x="19" y="117"/>
                    </a:cubicBezTo>
                    <a:cubicBezTo>
                      <a:pt x="19" y="117"/>
                      <a:pt x="20" y="117"/>
                      <a:pt x="20" y="117"/>
                    </a:cubicBezTo>
                    <a:cubicBezTo>
                      <a:pt x="21" y="117"/>
                      <a:pt x="22" y="116"/>
                      <a:pt x="23" y="115"/>
                    </a:cubicBezTo>
                    <a:cubicBezTo>
                      <a:pt x="24" y="114"/>
                      <a:pt x="23" y="113"/>
                      <a:pt x="23" y="112"/>
                    </a:cubicBezTo>
                    <a:cubicBezTo>
                      <a:pt x="23" y="112"/>
                      <a:pt x="23" y="112"/>
                      <a:pt x="23" y="112"/>
                    </a:cubicBezTo>
                    <a:cubicBezTo>
                      <a:pt x="22" y="112"/>
                      <a:pt x="22" y="112"/>
                      <a:pt x="22" y="112"/>
                    </a:cubicBezTo>
                    <a:cubicBezTo>
                      <a:pt x="22" y="112"/>
                      <a:pt x="22" y="111"/>
                      <a:pt x="22" y="111"/>
                    </a:cubicBezTo>
                    <a:cubicBezTo>
                      <a:pt x="22" y="110"/>
                      <a:pt x="22" y="109"/>
                      <a:pt x="22" y="109"/>
                    </a:cubicBezTo>
                    <a:cubicBezTo>
                      <a:pt x="22" y="108"/>
                      <a:pt x="22" y="107"/>
                      <a:pt x="22" y="107"/>
                    </a:cubicBezTo>
                    <a:cubicBezTo>
                      <a:pt x="22" y="107"/>
                      <a:pt x="21" y="106"/>
                      <a:pt x="20" y="106"/>
                    </a:cubicBezTo>
                    <a:cubicBezTo>
                      <a:pt x="19" y="106"/>
                      <a:pt x="19" y="106"/>
                      <a:pt x="19" y="106"/>
                    </a:cubicBezTo>
                    <a:cubicBezTo>
                      <a:pt x="19" y="106"/>
                      <a:pt x="19" y="106"/>
                      <a:pt x="19" y="106"/>
                    </a:cubicBezTo>
                    <a:cubicBezTo>
                      <a:pt x="19" y="106"/>
                      <a:pt x="19" y="106"/>
                      <a:pt x="19" y="106"/>
                    </a:cubicBezTo>
                    <a:cubicBezTo>
                      <a:pt x="18" y="106"/>
                      <a:pt x="18" y="106"/>
                      <a:pt x="18" y="106"/>
                    </a:cubicBezTo>
                    <a:cubicBezTo>
                      <a:pt x="17" y="106"/>
                      <a:pt x="17" y="106"/>
                      <a:pt x="17" y="106"/>
                    </a:cubicBezTo>
                    <a:cubicBezTo>
                      <a:pt x="16" y="106"/>
                      <a:pt x="16" y="105"/>
                      <a:pt x="16" y="105"/>
                    </a:cubicBezTo>
                    <a:cubicBezTo>
                      <a:pt x="16" y="105"/>
                      <a:pt x="16" y="105"/>
                      <a:pt x="16" y="105"/>
                    </a:cubicBezTo>
                    <a:cubicBezTo>
                      <a:pt x="16" y="105"/>
                      <a:pt x="16" y="104"/>
                      <a:pt x="16" y="103"/>
                    </a:cubicBezTo>
                    <a:cubicBezTo>
                      <a:pt x="16" y="103"/>
                      <a:pt x="16" y="103"/>
                      <a:pt x="16" y="10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17" y="102"/>
                      <a:pt x="17" y="102"/>
                      <a:pt x="17" y="102"/>
                    </a:cubicBezTo>
                    <a:cubicBezTo>
                      <a:pt x="17" y="101"/>
                      <a:pt x="17" y="101"/>
                      <a:pt x="17" y="101"/>
                    </a:cubicBezTo>
                    <a:cubicBezTo>
                      <a:pt x="17" y="101"/>
                      <a:pt x="17" y="100"/>
                      <a:pt x="17" y="99"/>
                    </a:cubicBezTo>
                    <a:cubicBezTo>
                      <a:pt x="17" y="99"/>
                      <a:pt x="17" y="99"/>
                      <a:pt x="17" y="99"/>
                    </a:cubicBezTo>
                    <a:cubicBezTo>
                      <a:pt x="18" y="99"/>
                      <a:pt x="18" y="99"/>
                      <a:pt x="18" y="99"/>
                    </a:cubicBezTo>
                    <a:cubicBezTo>
                      <a:pt x="18" y="99"/>
                      <a:pt x="18" y="99"/>
                      <a:pt x="18" y="99"/>
                    </a:cubicBezTo>
                    <a:cubicBezTo>
                      <a:pt x="19" y="99"/>
                      <a:pt x="19" y="99"/>
                      <a:pt x="19" y="99"/>
                    </a:cubicBezTo>
                    <a:cubicBezTo>
                      <a:pt x="20" y="99"/>
                      <a:pt x="21" y="99"/>
                      <a:pt x="22" y="96"/>
                    </a:cubicBezTo>
                    <a:cubicBezTo>
                      <a:pt x="22" y="95"/>
                      <a:pt x="22" y="94"/>
                      <a:pt x="22" y="93"/>
                    </a:cubicBezTo>
                    <a:cubicBezTo>
                      <a:pt x="22" y="92"/>
                      <a:pt x="22" y="92"/>
                      <a:pt x="22" y="92"/>
                    </a:cubicBezTo>
                    <a:cubicBezTo>
                      <a:pt x="22" y="92"/>
                      <a:pt x="22" y="92"/>
                      <a:pt x="22" y="92"/>
                    </a:cubicBezTo>
                    <a:cubicBezTo>
                      <a:pt x="20" y="91"/>
                      <a:pt x="20" y="91"/>
                      <a:pt x="20" y="91"/>
                    </a:cubicBezTo>
                    <a:cubicBezTo>
                      <a:pt x="20" y="91"/>
                      <a:pt x="20" y="91"/>
                      <a:pt x="19" y="91"/>
                    </a:cubicBezTo>
                    <a:cubicBezTo>
                      <a:pt x="19" y="91"/>
                      <a:pt x="18" y="91"/>
                      <a:pt x="18" y="92"/>
                    </a:cubicBezTo>
                    <a:cubicBezTo>
                      <a:pt x="16" y="92"/>
                      <a:pt x="16" y="93"/>
                      <a:pt x="15" y="94"/>
                    </a:cubicBezTo>
                    <a:cubicBezTo>
                      <a:pt x="15" y="94"/>
                      <a:pt x="15" y="94"/>
                      <a:pt x="15" y="94"/>
                    </a:cubicBezTo>
                    <a:cubicBezTo>
                      <a:pt x="15" y="94"/>
                      <a:pt x="15" y="94"/>
                      <a:pt x="15" y="94"/>
                    </a:cubicBezTo>
                    <a:cubicBezTo>
                      <a:pt x="15" y="94"/>
                      <a:pt x="15" y="94"/>
                      <a:pt x="15" y="94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4" y="95"/>
                      <a:pt x="14" y="95"/>
                      <a:pt x="14" y="95"/>
                    </a:cubicBezTo>
                    <a:cubicBezTo>
                      <a:pt x="14" y="96"/>
                      <a:pt x="14" y="96"/>
                      <a:pt x="14" y="96"/>
                    </a:cubicBezTo>
                    <a:cubicBezTo>
                      <a:pt x="14" y="96"/>
                      <a:pt x="14" y="96"/>
                      <a:pt x="14" y="96"/>
                    </a:cubicBezTo>
                    <a:cubicBezTo>
                      <a:pt x="13" y="96"/>
                      <a:pt x="13" y="96"/>
                      <a:pt x="13" y="96"/>
                    </a:cubicBezTo>
                    <a:cubicBezTo>
                      <a:pt x="13" y="96"/>
                      <a:pt x="13" y="96"/>
                      <a:pt x="13" y="96"/>
                    </a:cubicBezTo>
                    <a:cubicBezTo>
                      <a:pt x="13" y="96"/>
                      <a:pt x="12" y="97"/>
                      <a:pt x="12" y="97"/>
                    </a:cubicBezTo>
                    <a:cubicBezTo>
                      <a:pt x="11" y="97"/>
                      <a:pt x="11" y="97"/>
                      <a:pt x="11" y="97"/>
                    </a:cubicBezTo>
                    <a:cubicBezTo>
                      <a:pt x="11" y="98"/>
                      <a:pt x="11" y="98"/>
                      <a:pt x="11" y="98"/>
                    </a:cubicBezTo>
                    <a:cubicBezTo>
                      <a:pt x="10" y="98"/>
                      <a:pt x="9" y="99"/>
                      <a:pt x="9" y="100"/>
                    </a:cubicBezTo>
                    <a:cubicBezTo>
                      <a:pt x="9" y="99"/>
                      <a:pt x="9" y="99"/>
                      <a:pt x="9" y="99"/>
                    </a:cubicBezTo>
                    <a:cubicBezTo>
                      <a:pt x="9" y="98"/>
                      <a:pt x="9" y="98"/>
                      <a:pt x="9" y="98"/>
                    </a:cubicBezTo>
                    <a:cubicBezTo>
                      <a:pt x="9" y="97"/>
                      <a:pt x="9" y="97"/>
                      <a:pt x="9" y="97"/>
                    </a:cubicBezTo>
                    <a:cubicBezTo>
                      <a:pt x="9" y="96"/>
                      <a:pt x="8" y="96"/>
                      <a:pt x="8" y="96"/>
                    </a:cubicBezTo>
                    <a:cubicBezTo>
                      <a:pt x="7" y="96"/>
                      <a:pt x="7" y="96"/>
                      <a:pt x="7" y="96"/>
                    </a:cubicBezTo>
                    <a:cubicBezTo>
                      <a:pt x="7" y="96"/>
                      <a:pt x="7" y="96"/>
                      <a:pt x="7" y="96"/>
                    </a:cubicBezTo>
                    <a:cubicBezTo>
                      <a:pt x="7" y="95"/>
                      <a:pt x="7" y="95"/>
                      <a:pt x="7" y="95"/>
                    </a:cubicBezTo>
                    <a:cubicBezTo>
                      <a:pt x="7" y="94"/>
                      <a:pt x="7" y="94"/>
                      <a:pt x="7" y="94"/>
                    </a:cubicBezTo>
                    <a:cubicBezTo>
                      <a:pt x="7" y="93"/>
                      <a:pt x="7" y="93"/>
                      <a:pt x="7" y="93"/>
                    </a:cubicBezTo>
                    <a:cubicBezTo>
                      <a:pt x="8" y="93"/>
                      <a:pt x="8" y="93"/>
                      <a:pt x="8" y="93"/>
                    </a:cubicBezTo>
                    <a:cubicBezTo>
                      <a:pt x="9" y="94"/>
                      <a:pt x="9" y="94"/>
                      <a:pt x="9" y="94"/>
                    </a:cubicBezTo>
                    <a:cubicBezTo>
                      <a:pt x="9" y="92"/>
                      <a:pt x="9" y="92"/>
                      <a:pt x="9" y="92"/>
                    </a:cubicBezTo>
                    <a:cubicBezTo>
                      <a:pt x="9" y="92"/>
                      <a:pt x="9" y="92"/>
                      <a:pt x="9" y="92"/>
                    </a:cubicBezTo>
                    <a:cubicBezTo>
                      <a:pt x="9" y="92"/>
                      <a:pt x="9" y="92"/>
                      <a:pt x="9" y="92"/>
                    </a:cubicBezTo>
                    <a:cubicBezTo>
                      <a:pt x="10" y="92"/>
                      <a:pt x="10" y="92"/>
                      <a:pt x="10" y="92"/>
                    </a:cubicBezTo>
                    <a:cubicBezTo>
                      <a:pt x="10" y="91"/>
                      <a:pt x="10" y="91"/>
                      <a:pt x="10" y="91"/>
                    </a:cubicBezTo>
                    <a:cubicBezTo>
                      <a:pt x="10" y="91"/>
                      <a:pt x="10" y="91"/>
                      <a:pt x="10" y="91"/>
                    </a:cubicBezTo>
                    <a:cubicBezTo>
                      <a:pt x="10" y="90"/>
                      <a:pt x="10" y="89"/>
                      <a:pt x="10" y="89"/>
                    </a:cubicBezTo>
                    <a:cubicBezTo>
                      <a:pt x="10" y="89"/>
                      <a:pt x="10" y="89"/>
                      <a:pt x="10" y="89"/>
                    </a:cubicBezTo>
                    <a:cubicBezTo>
                      <a:pt x="12" y="89"/>
                      <a:pt x="12" y="89"/>
                      <a:pt x="12" y="89"/>
                    </a:cubicBezTo>
                    <a:cubicBezTo>
                      <a:pt x="12" y="88"/>
                      <a:pt x="12" y="88"/>
                      <a:pt x="12" y="88"/>
                    </a:cubicBezTo>
                    <a:cubicBezTo>
                      <a:pt x="12" y="87"/>
                      <a:pt x="12" y="87"/>
                      <a:pt x="12" y="87"/>
                    </a:cubicBezTo>
                    <a:cubicBezTo>
                      <a:pt x="11" y="86"/>
                      <a:pt x="12" y="85"/>
                      <a:pt x="12" y="85"/>
                    </a:cubicBezTo>
                    <a:cubicBezTo>
                      <a:pt x="12" y="85"/>
                      <a:pt x="12" y="85"/>
                      <a:pt x="12" y="85"/>
                    </a:cubicBezTo>
                    <a:cubicBezTo>
                      <a:pt x="13" y="85"/>
                      <a:pt x="13" y="85"/>
                      <a:pt x="13" y="85"/>
                    </a:cubicBezTo>
                    <a:cubicBezTo>
                      <a:pt x="13" y="84"/>
                      <a:pt x="13" y="84"/>
                      <a:pt x="13" y="84"/>
                    </a:cubicBezTo>
                    <a:cubicBezTo>
                      <a:pt x="13" y="83"/>
                      <a:pt x="13" y="83"/>
                      <a:pt x="13" y="83"/>
                    </a:cubicBezTo>
                    <a:cubicBezTo>
                      <a:pt x="13" y="83"/>
                      <a:pt x="13" y="82"/>
                      <a:pt x="13" y="82"/>
                    </a:cubicBezTo>
                    <a:cubicBezTo>
                      <a:pt x="13" y="82"/>
                      <a:pt x="13" y="82"/>
                      <a:pt x="13" y="82"/>
                    </a:cubicBezTo>
                    <a:cubicBezTo>
                      <a:pt x="14" y="82"/>
                      <a:pt x="14" y="82"/>
                      <a:pt x="14" y="82"/>
                    </a:cubicBezTo>
                    <a:cubicBezTo>
                      <a:pt x="14" y="81"/>
                      <a:pt x="14" y="81"/>
                      <a:pt x="14" y="81"/>
                    </a:cubicBezTo>
                    <a:cubicBezTo>
                      <a:pt x="14" y="80"/>
                      <a:pt x="14" y="80"/>
                      <a:pt x="14" y="80"/>
                    </a:cubicBezTo>
                    <a:cubicBezTo>
                      <a:pt x="15" y="79"/>
                      <a:pt x="15" y="79"/>
                      <a:pt x="15" y="79"/>
                    </a:cubicBezTo>
                    <a:cubicBezTo>
                      <a:pt x="15" y="79"/>
                      <a:pt x="15" y="79"/>
                      <a:pt x="15" y="79"/>
                    </a:cubicBezTo>
                    <a:cubicBezTo>
                      <a:pt x="15" y="79"/>
                      <a:pt x="15" y="79"/>
                      <a:pt x="15" y="79"/>
                    </a:cubicBezTo>
                    <a:cubicBezTo>
                      <a:pt x="15" y="79"/>
                      <a:pt x="16" y="79"/>
                      <a:pt x="16" y="78"/>
                    </a:cubicBezTo>
                    <a:cubicBezTo>
                      <a:pt x="16" y="77"/>
                      <a:pt x="16" y="77"/>
                      <a:pt x="16" y="77"/>
                    </a:cubicBezTo>
                    <a:cubicBezTo>
                      <a:pt x="17" y="77"/>
                      <a:pt x="17" y="76"/>
                      <a:pt x="18" y="76"/>
                    </a:cubicBezTo>
                    <a:cubicBezTo>
                      <a:pt x="19" y="75"/>
                      <a:pt x="20" y="74"/>
                      <a:pt x="20" y="73"/>
                    </a:cubicBezTo>
                    <a:cubicBezTo>
                      <a:pt x="20" y="72"/>
                      <a:pt x="20" y="72"/>
                      <a:pt x="20" y="72"/>
                    </a:cubicBezTo>
                    <a:cubicBezTo>
                      <a:pt x="20" y="72"/>
                      <a:pt x="20" y="72"/>
                      <a:pt x="20" y="72"/>
                    </a:cubicBezTo>
                    <a:cubicBezTo>
                      <a:pt x="21" y="72"/>
                      <a:pt x="21" y="72"/>
                      <a:pt x="21" y="72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22" y="73"/>
                      <a:pt x="23" y="73"/>
                      <a:pt x="23" y="73"/>
                    </a:cubicBezTo>
                    <a:cubicBezTo>
                      <a:pt x="24" y="73"/>
                      <a:pt x="24" y="73"/>
                      <a:pt x="24" y="73"/>
                    </a:cubicBezTo>
                    <a:cubicBezTo>
                      <a:pt x="25" y="73"/>
                      <a:pt x="26" y="72"/>
                      <a:pt x="27" y="72"/>
                    </a:cubicBezTo>
                    <a:cubicBezTo>
                      <a:pt x="27" y="71"/>
                      <a:pt x="27" y="71"/>
                      <a:pt x="27" y="71"/>
                    </a:cubicBezTo>
                    <a:cubicBezTo>
                      <a:pt x="28" y="71"/>
                      <a:pt x="29" y="70"/>
                      <a:pt x="30" y="70"/>
                    </a:cubicBezTo>
                    <a:cubicBezTo>
                      <a:pt x="30" y="70"/>
                      <a:pt x="30" y="70"/>
                      <a:pt x="30" y="70"/>
                    </a:cubicBezTo>
                    <a:cubicBezTo>
                      <a:pt x="31" y="70"/>
                      <a:pt x="31" y="70"/>
                      <a:pt x="31" y="70"/>
                    </a:cubicBezTo>
                    <a:cubicBezTo>
                      <a:pt x="31" y="70"/>
                      <a:pt x="31" y="70"/>
                      <a:pt x="31" y="70"/>
                    </a:cubicBezTo>
                    <a:cubicBezTo>
                      <a:pt x="32" y="71"/>
                      <a:pt x="33" y="72"/>
                      <a:pt x="33" y="73"/>
                    </a:cubicBezTo>
                    <a:cubicBezTo>
                      <a:pt x="33" y="75"/>
                      <a:pt x="33" y="76"/>
                      <a:pt x="33" y="77"/>
                    </a:cubicBezTo>
                    <a:cubicBezTo>
                      <a:pt x="32" y="77"/>
                      <a:pt x="32" y="77"/>
                      <a:pt x="32" y="77"/>
                    </a:cubicBezTo>
                    <a:cubicBezTo>
                      <a:pt x="31" y="77"/>
                      <a:pt x="31" y="77"/>
                      <a:pt x="31" y="77"/>
                    </a:cubicBezTo>
                    <a:cubicBezTo>
                      <a:pt x="31" y="79"/>
                      <a:pt x="31" y="79"/>
                      <a:pt x="31" y="79"/>
                    </a:cubicBezTo>
                    <a:cubicBezTo>
                      <a:pt x="31" y="80"/>
                      <a:pt x="32" y="80"/>
                      <a:pt x="32" y="80"/>
                    </a:cubicBezTo>
                    <a:cubicBezTo>
                      <a:pt x="32" y="80"/>
                      <a:pt x="32" y="80"/>
                      <a:pt x="32" y="80"/>
                    </a:cubicBezTo>
                    <a:cubicBezTo>
                      <a:pt x="33" y="81"/>
                      <a:pt x="33" y="81"/>
                      <a:pt x="33" y="81"/>
                    </a:cubicBezTo>
                    <a:cubicBezTo>
                      <a:pt x="33" y="81"/>
                      <a:pt x="33" y="81"/>
                      <a:pt x="33" y="81"/>
                    </a:cubicBezTo>
                    <a:cubicBezTo>
                      <a:pt x="32" y="82"/>
                      <a:pt x="32" y="82"/>
                      <a:pt x="32" y="82"/>
                    </a:cubicBezTo>
                    <a:cubicBezTo>
                      <a:pt x="34" y="82"/>
                      <a:pt x="34" y="82"/>
                      <a:pt x="34" y="82"/>
                    </a:cubicBezTo>
                    <a:cubicBezTo>
                      <a:pt x="36" y="82"/>
                      <a:pt x="36" y="79"/>
                      <a:pt x="36" y="78"/>
                    </a:cubicBezTo>
                    <a:cubicBezTo>
                      <a:pt x="36" y="77"/>
                      <a:pt x="36" y="76"/>
                      <a:pt x="36" y="76"/>
                    </a:cubicBezTo>
                    <a:cubicBezTo>
                      <a:pt x="36" y="76"/>
                      <a:pt x="36" y="76"/>
                      <a:pt x="36" y="76"/>
                    </a:cubicBezTo>
                    <a:cubicBezTo>
                      <a:pt x="37" y="76"/>
                      <a:pt x="37" y="76"/>
                      <a:pt x="37" y="76"/>
                    </a:cubicBezTo>
                    <a:cubicBezTo>
                      <a:pt x="37" y="75"/>
                      <a:pt x="37" y="75"/>
                      <a:pt x="37" y="75"/>
                    </a:cubicBezTo>
                    <a:cubicBezTo>
                      <a:pt x="37" y="75"/>
                      <a:pt x="37" y="75"/>
                      <a:pt x="37" y="75"/>
                    </a:cubicBezTo>
                    <a:cubicBezTo>
                      <a:pt x="37" y="74"/>
                      <a:pt x="37" y="73"/>
                      <a:pt x="38" y="73"/>
                    </a:cubicBezTo>
                    <a:cubicBezTo>
                      <a:pt x="38" y="73"/>
                      <a:pt x="38" y="73"/>
                      <a:pt x="38" y="73"/>
                    </a:cubicBezTo>
                    <a:cubicBezTo>
                      <a:pt x="39" y="73"/>
                      <a:pt x="39" y="73"/>
                      <a:pt x="39" y="73"/>
                    </a:cubicBezTo>
                    <a:cubicBezTo>
                      <a:pt x="39" y="72"/>
                      <a:pt x="39" y="72"/>
                      <a:pt x="39" y="72"/>
                    </a:cubicBezTo>
                    <a:cubicBezTo>
                      <a:pt x="39" y="72"/>
                      <a:pt x="39" y="72"/>
                      <a:pt x="39" y="72"/>
                    </a:cubicBezTo>
                    <a:cubicBezTo>
                      <a:pt x="39" y="70"/>
                      <a:pt x="39" y="69"/>
                      <a:pt x="39" y="69"/>
                    </a:cubicBezTo>
                    <a:cubicBezTo>
                      <a:pt x="39" y="69"/>
                      <a:pt x="39" y="69"/>
                      <a:pt x="39" y="69"/>
                    </a:cubicBezTo>
                    <a:cubicBezTo>
                      <a:pt x="39" y="69"/>
                      <a:pt x="39" y="69"/>
                      <a:pt x="39" y="69"/>
                    </a:cubicBezTo>
                    <a:cubicBezTo>
                      <a:pt x="39" y="69"/>
                      <a:pt x="39" y="69"/>
                      <a:pt x="39" y="69"/>
                    </a:cubicBezTo>
                    <a:cubicBezTo>
                      <a:pt x="40" y="69"/>
                      <a:pt x="40" y="69"/>
                      <a:pt x="40" y="69"/>
                    </a:cubicBezTo>
                    <a:cubicBezTo>
                      <a:pt x="40" y="69"/>
                      <a:pt x="40" y="69"/>
                      <a:pt x="40" y="69"/>
                    </a:cubicBezTo>
                    <a:cubicBezTo>
                      <a:pt x="41" y="69"/>
                      <a:pt x="42" y="69"/>
                      <a:pt x="42" y="68"/>
                    </a:cubicBezTo>
                    <a:cubicBezTo>
                      <a:pt x="42" y="68"/>
                      <a:pt x="42" y="68"/>
                      <a:pt x="42" y="68"/>
                    </a:cubicBezTo>
                    <a:cubicBezTo>
                      <a:pt x="42" y="68"/>
                      <a:pt x="43" y="67"/>
                      <a:pt x="43" y="67"/>
                    </a:cubicBezTo>
                    <a:cubicBezTo>
                      <a:pt x="44" y="68"/>
                      <a:pt x="44" y="68"/>
                      <a:pt x="44" y="68"/>
                    </a:cubicBezTo>
                    <a:cubicBezTo>
                      <a:pt x="45" y="68"/>
                      <a:pt x="45" y="68"/>
                      <a:pt x="45" y="68"/>
                    </a:cubicBezTo>
                    <a:cubicBezTo>
                      <a:pt x="45" y="67"/>
                      <a:pt x="45" y="67"/>
                      <a:pt x="45" y="67"/>
                    </a:cubicBezTo>
                    <a:cubicBezTo>
                      <a:pt x="45" y="66"/>
                      <a:pt x="45" y="66"/>
                      <a:pt x="45" y="66"/>
                    </a:cubicBezTo>
                    <a:cubicBezTo>
                      <a:pt x="45" y="66"/>
                      <a:pt x="45" y="65"/>
                      <a:pt x="44" y="64"/>
                    </a:cubicBezTo>
                    <a:cubicBezTo>
                      <a:pt x="43" y="64"/>
                      <a:pt x="43" y="64"/>
                      <a:pt x="43" y="64"/>
                    </a:cubicBezTo>
                    <a:cubicBezTo>
                      <a:pt x="43" y="63"/>
                      <a:pt x="43" y="63"/>
                      <a:pt x="43" y="63"/>
                    </a:cubicBezTo>
                    <a:cubicBezTo>
                      <a:pt x="43" y="63"/>
                      <a:pt x="43" y="63"/>
                      <a:pt x="43" y="63"/>
                    </a:cubicBezTo>
                    <a:cubicBezTo>
                      <a:pt x="45" y="63"/>
                      <a:pt x="45" y="63"/>
                      <a:pt x="45" y="63"/>
                    </a:cubicBezTo>
                    <a:cubicBezTo>
                      <a:pt x="45" y="63"/>
                      <a:pt x="45" y="63"/>
                      <a:pt x="45" y="63"/>
                    </a:cubicBezTo>
                    <a:cubicBezTo>
                      <a:pt x="46" y="63"/>
                      <a:pt x="46" y="63"/>
                      <a:pt x="46" y="63"/>
                    </a:cubicBezTo>
                    <a:cubicBezTo>
                      <a:pt x="47" y="63"/>
                      <a:pt x="47" y="63"/>
                      <a:pt x="47" y="62"/>
                    </a:cubicBezTo>
                    <a:cubicBezTo>
                      <a:pt x="48" y="62"/>
                      <a:pt x="48" y="61"/>
                      <a:pt x="49" y="60"/>
                    </a:cubicBezTo>
                    <a:cubicBezTo>
                      <a:pt x="50" y="60"/>
                      <a:pt x="50" y="59"/>
                      <a:pt x="51" y="59"/>
                    </a:cubicBezTo>
                    <a:cubicBezTo>
                      <a:pt x="52" y="59"/>
                      <a:pt x="52" y="59"/>
                      <a:pt x="52" y="59"/>
                    </a:cubicBezTo>
                    <a:cubicBezTo>
                      <a:pt x="52" y="59"/>
                      <a:pt x="53" y="59"/>
                      <a:pt x="53" y="58"/>
                    </a:cubicBezTo>
                    <a:cubicBezTo>
                      <a:pt x="53" y="58"/>
                      <a:pt x="53" y="58"/>
                      <a:pt x="53" y="58"/>
                    </a:cubicBezTo>
                    <a:cubicBezTo>
                      <a:pt x="54" y="58"/>
                      <a:pt x="54" y="57"/>
                      <a:pt x="54" y="57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56" y="56"/>
                      <a:pt x="56" y="56"/>
                      <a:pt x="56" y="55"/>
                    </a:cubicBezTo>
                    <a:cubicBezTo>
                      <a:pt x="56" y="54"/>
                      <a:pt x="56" y="54"/>
                      <a:pt x="56" y="54"/>
                    </a:cubicBezTo>
                    <a:cubicBezTo>
                      <a:pt x="56" y="52"/>
                      <a:pt x="56" y="52"/>
                      <a:pt x="56" y="52"/>
                    </a:cubicBezTo>
                    <a:cubicBezTo>
                      <a:pt x="56" y="52"/>
                      <a:pt x="57" y="52"/>
                      <a:pt x="57" y="51"/>
                    </a:cubicBezTo>
                    <a:cubicBezTo>
                      <a:pt x="58" y="50"/>
                      <a:pt x="59" y="48"/>
                      <a:pt x="61" y="47"/>
                    </a:cubicBezTo>
                    <a:cubicBezTo>
                      <a:pt x="61" y="47"/>
                      <a:pt x="61" y="47"/>
                      <a:pt x="61" y="47"/>
                    </a:cubicBezTo>
                    <a:cubicBezTo>
                      <a:pt x="62" y="47"/>
                      <a:pt x="62" y="47"/>
                      <a:pt x="62" y="47"/>
                    </a:cubicBezTo>
                    <a:cubicBezTo>
                      <a:pt x="63" y="47"/>
                      <a:pt x="63" y="47"/>
                      <a:pt x="63" y="46"/>
                    </a:cubicBezTo>
                    <a:cubicBezTo>
                      <a:pt x="63" y="46"/>
                      <a:pt x="63" y="46"/>
                      <a:pt x="63" y="46"/>
                    </a:cubicBezTo>
                    <a:cubicBezTo>
                      <a:pt x="63" y="46"/>
                      <a:pt x="63" y="46"/>
                      <a:pt x="63" y="46"/>
                    </a:cubicBezTo>
                    <a:cubicBezTo>
                      <a:pt x="64" y="46"/>
                      <a:pt x="64" y="46"/>
                      <a:pt x="64" y="46"/>
                    </a:cubicBezTo>
                    <a:cubicBezTo>
                      <a:pt x="64" y="46"/>
                      <a:pt x="64" y="46"/>
                      <a:pt x="64" y="46"/>
                    </a:cubicBezTo>
                    <a:cubicBezTo>
                      <a:pt x="66" y="46"/>
                      <a:pt x="66" y="46"/>
                      <a:pt x="66" y="46"/>
                    </a:cubicBezTo>
                    <a:cubicBezTo>
                      <a:pt x="67" y="46"/>
                      <a:pt x="68" y="45"/>
                      <a:pt x="68" y="45"/>
                    </a:cubicBezTo>
                    <a:cubicBezTo>
                      <a:pt x="68" y="45"/>
                      <a:pt x="68" y="45"/>
                      <a:pt x="68" y="45"/>
                    </a:cubicBezTo>
                    <a:cubicBezTo>
                      <a:pt x="68" y="45"/>
                      <a:pt x="68" y="45"/>
                      <a:pt x="68" y="45"/>
                    </a:cubicBezTo>
                    <a:cubicBezTo>
                      <a:pt x="69" y="44"/>
                      <a:pt x="69" y="44"/>
                      <a:pt x="69" y="44"/>
                    </a:cubicBezTo>
                    <a:cubicBezTo>
                      <a:pt x="69" y="43"/>
                      <a:pt x="69" y="42"/>
                      <a:pt x="69" y="42"/>
                    </a:cubicBezTo>
                    <a:cubicBezTo>
                      <a:pt x="69" y="41"/>
                      <a:pt x="69" y="41"/>
                      <a:pt x="69" y="41"/>
                    </a:cubicBezTo>
                    <a:cubicBezTo>
                      <a:pt x="69" y="40"/>
                      <a:pt x="69" y="40"/>
                      <a:pt x="69" y="40"/>
                    </a:cubicBezTo>
                    <a:cubicBezTo>
                      <a:pt x="70" y="40"/>
                      <a:pt x="70" y="40"/>
                      <a:pt x="70" y="40"/>
                    </a:cubicBezTo>
                    <a:cubicBezTo>
                      <a:pt x="70" y="39"/>
                      <a:pt x="70" y="39"/>
                      <a:pt x="70" y="39"/>
                    </a:cubicBezTo>
                    <a:cubicBezTo>
                      <a:pt x="70" y="39"/>
                      <a:pt x="71" y="39"/>
                      <a:pt x="71" y="39"/>
                    </a:cubicBezTo>
                    <a:cubicBezTo>
                      <a:pt x="71" y="39"/>
                      <a:pt x="71" y="39"/>
                      <a:pt x="71" y="39"/>
                    </a:cubicBezTo>
                    <a:cubicBezTo>
                      <a:pt x="72" y="39"/>
                      <a:pt x="72" y="39"/>
                      <a:pt x="72" y="39"/>
                    </a:cubicBezTo>
                    <a:cubicBezTo>
                      <a:pt x="72" y="37"/>
                      <a:pt x="72" y="37"/>
                      <a:pt x="72" y="37"/>
                    </a:cubicBezTo>
                    <a:cubicBezTo>
                      <a:pt x="72" y="37"/>
                      <a:pt x="72" y="37"/>
                      <a:pt x="72" y="37"/>
                    </a:cubicBezTo>
                    <a:cubicBezTo>
                      <a:pt x="73" y="37"/>
                      <a:pt x="73" y="37"/>
                      <a:pt x="73" y="37"/>
                    </a:cubicBezTo>
                    <a:cubicBezTo>
                      <a:pt x="74" y="37"/>
                      <a:pt x="74" y="37"/>
                      <a:pt x="74" y="37"/>
                    </a:cubicBezTo>
                    <a:cubicBezTo>
                      <a:pt x="75" y="37"/>
                      <a:pt x="75" y="37"/>
                      <a:pt x="75" y="37"/>
                    </a:cubicBezTo>
                    <a:cubicBezTo>
                      <a:pt x="75" y="36"/>
                      <a:pt x="75" y="36"/>
                      <a:pt x="75" y="36"/>
                    </a:cubicBezTo>
                    <a:cubicBezTo>
                      <a:pt x="75" y="36"/>
                      <a:pt x="75" y="36"/>
                      <a:pt x="75" y="36"/>
                    </a:cubicBezTo>
                    <a:cubicBezTo>
                      <a:pt x="75" y="36"/>
                      <a:pt x="75" y="36"/>
                      <a:pt x="75" y="36"/>
                    </a:cubicBezTo>
                    <a:cubicBezTo>
                      <a:pt x="76" y="36"/>
                      <a:pt x="76" y="36"/>
                      <a:pt x="76" y="36"/>
                    </a:cubicBezTo>
                    <a:cubicBezTo>
                      <a:pt x="77" y="36"/>
                      <a:pt x="78" y="35"/>
                      <a:pt x="78" y="35"/>
                    </a:cubicBezTo>
                    <a:cubicBezTo>
                      <a:pt x="78" y="34"/>
                      <a:pt x="78" y="34"/>
                      <a:pt x="78" y="34"/>
                    </a:cubicBezTo>
                    <a:cubicBezTo>
                      <a:pt x="78" y="35"/>
                      <a:pt x="78" y="35"/>
                      <a:pt x="78" y="35"/>
                    </a:cubicBezTo>
                    <a:cubicBezTo>
                      <a:pt x="78" y="35"/>
                      <a:pt x="78" y="35"/>
                      <a:pt x="78" y="35"/>
                    </a:cubicBezTo>
                    <a:cubicBezTo>
                      <a:pt x="80" y="35"/>
                      <a:pt x="80" y="35"/>
                      <a:pt x="80" y="35"/>
                    </a:cubicBezTo>
                    <a:cubicBezTo>
                      <a:pt x="81" y="35"/>
                      <a:pt x="81" y="35"/>
                      <a:pt x="81" y="35"/>
                    </a:cubicBezTo>
                    <a:cubicBezTo>
                      <a:pt x="81" y="35"/>
                      <a:pt x="82" y="34"/>
                      <a:pt x="82" y="34"/>
                    </a:cubicBezTo>
                    <a:cubicBezTo>
                      <a:pt x="82" y="33"/>
                      <a:pt x="82" y="33"/>
                      <a:pt x="82" y="33"/>
                    </a:cubicBezTo>
                    <a:cubicBezTo>
                      <a:pt x="83" y="33"/>
                      <a:pt x="83" y="32"/>
                      <a:pt x="83" y="31"/>
                    </a:cubicBezTo>
                    <a:cubicBezTo>
                      <a:pt x="83" y="30"/>
                      <a:pt x="83" y="30"/>
                      <a:pt x="83" y="30"/>
                    </a:cubicBezTo>
                    <a:cubicBezTo>
                      <a:pt x="80" y="30"/>
                      <a:pt x="80" y="30"/>
                      <a:pt x="80" y="30"/>
                    </a:cubicBezTo>
                    <a:cubicBezTo>
                      <a:pt x="79" y="30"/>
                      <a:pt x="79" y="30"/>
                      <a:pt x="79" y="31"/>
                    </a:cubicBezTo>
                    <a:cubicBezTo>
                      <a:pt x="78" y="31"/>
                      <a:pt x="78" y="31"/>
                      <a:pt x="78" y="31"/>
                    </a:cubicBezTo>
                    <a:cubicBezTo>
                      <a:pt x="78" y="31"/>
                      <a:pt x="78" y="31"/>
                      <a:pt x="78" y="31"/>
                    </a:cubicBezTo>
                    <a:cubicBezTo>
                      <a:pt x="77" y="31"/>
                      <a:pt x="77" y="31"/>
                      <a:pt x="77" y="31"/>
                    </a:cubicBezTo>
                    <a:cubicBezTo>
                      <a:pt x="76" y="30"/>
                      <a:pt x="76" y="30"/>
                      <a:pt x="76" y="30"/>
                    </a:cubicBezTo>
                    <a:cubicBezTo>
                      <a:pt x="76" y="30"/>
                      <a:pt x="76" y="30"/>
                      <a:pt x="76" y="30"/>
                    </a:cubicBezTo>
                    <a:cubicBezTo>
                      <a:pt x="77" y="30"/>
                      <a:pt x="77" y="30"/>
                      <a:pt x="77" y="30"/>
                    </a:cubicBezTo>
                    <a:cubicBezTo>
                      <a:pt x="78" y="30"/>
                      <a:pt x="78" y="30"/>
                      <a:pt x="78" y="30"/>
                    </a:cubicBezTo>
                    <a:cubicBezTo>
                      <a:pt x="78" y="29"/>
                      <a:pt x="78" y="29"/>
                      <a:pt x="78" y="29"/>
                    </a:cubicBezTo>
                    <a:cubicBezTo>
                      <a:pt x="78" y="29"/>
                      <a:pt x="78" y="29"/>
                      <a:pt x="78" y="29"/>
                    </a:cubicBezTo>
                    <a:cubicBezTo>
                      <a:pt x="79" y="29"/>
                      <a:pt x="79" y="29"/>
                      <a:pt x="79" y="29"/>
                    </a:cubicBezTo>
                    <a:cubicBezTo>
                      <a:pt x="80" y="29"/>
                      <a:pt x="80" y="29"/>
                      <a:pt x="80" y="29"/>
                    </a:cubicBezTo>
                    <a:cubicBezTo>
                      <a:pt x="80" y="29"/>
                      <a:pt x="80" y="29"/>
                      <a:pt x="80" y="29"/>
                    </a:cubicBezTo>
                    <a:cubicBezTo>
                      <a:pt x="81" y="27"/>
                      <a:pt x="81" y="27"/>
                      <a:pt x="81" y="27"/>
                    </a:cubicBezTo>
                    <a:cubicBezTo>
                      <a:pt x="81" y="27"/>
                      <a:pt x="81" y="27"/>
                      <a:pt x="81" y="27"/>
                    </a:cubicBezTo>
                    <a:cubicBezTo>
                      <a:pt x="82" y="27"/>
                      <a:pt x="82" y="27"/>
                      <a:pt x="82" y="27"/>
                    </a:cubicBezTo>
                    <a:cubicBezTo>
                      <a:pt x="82" y="27"/>
                      <a:pt x="82" y="27"/>
                      <a:pt x="82" y="27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94" y="26"/>
                      <a:pt x="94" y="26"/>
                      <a:pt x="94" y="26"/>
                    </a:cubicBezTo>
                    <a:cubicBezTo>
                      <a:pt x="95" y="26"/>
                      <a:pt x="95" y="26"/>
                      <a:pt x="95" y="26"/>
                    </a:cubicBezTo>
                    <a:cubicBezTo>
                      <a:pt x="95" y="25"/>
                      <a:pt x="95" y="25"/>
                      <a:pt x="95" y="25"/>
                    </a:cubicBezTo>
                    <a:cubicBezTo>
                      <a:pt x="95" y="25"/>
                      <a:pt x="95" y="25"/>
                      <a:pt x="95" y="25"/>
                    </a:cubicBezTo>
                    <a:cubicBezTo>
                      <a:pt x="95" y="25"/>
                      <a:pt x="95" y="25"/>
                      <a:pt x="95" y="25"/>
                    </a:cubicBezTo>
                    <a:cubicBezTo>
                      <a:pt x="96" y="24"/>
                      <a:pt x="96" y="24"/>
                      <a:pt x="96" y="24"/>
                    </a:cubicBezTo>
                    <a:cubicBezTo>
                      <a:pt x="96" y="23"/>
                      <a:pt x="96" y="23"/>
                      <a:pt x="96" y="23"/>
                    </a:cubicBezTo>
                    <a:cubicBezTo>
                      <a:pt x="97" y="23"/>
                      <a:pt x="97" y="23"/>
                      <a:pt x="97" y="23"/>
                    </a:cubicBezTo>
                    <a:cubicBezTo>
                      <a:pt x="97" y="23"/>
                      <a:pt x="97" y="23"/>
                      <a:pt x="98" y="23"/>
                    </a:cubicBezTo>
                    <a:cubicBezTo>
                      <a:pt x="98" y="23"/>
                      <a:pt x="99" y="23"/>
                      <a:pt x="99" y="23"/>
                    </a:cubicBezTo>
                    <a:cubicBezTo>
                      <a:pt x="100" y="23"/>
                      <a:pt x="100" y="23"/>
                      <a:pt x="101" y="23"/>
                    </a:cubicBezTo>
                    <a:cubicBezTo>
                      <a:pt x="101" y="23"/>
                      <a:pt x="101" y="23"/>
                      <a:pt x="101" y="23"/>
                    </a:cubicBezTo>
                    <a:cubicBezTo>
                      <a:pt x="101" y="23"/>
                      <a:pt x="101" y="23"/>
                      <a:pt x="101" y="23"/>
                    </a:cubicBezTo>
                    <a:cubicBezTo>
                      <a:pt x="102" y="23"/>
                      <a:pt x="102" y="23"/>
                      <a:pt x="102" y="23"/>
                    </a:cubicBezTo>
                    <a:cubicBezTo>
                      <a:pt x="103" y="23"/>
                      <a:pt x="103" y="22"/>
                      <a:pt x="103" y="22"/>
                    </a:cubicBezTo>
                    <a:cubicBezTo>
                      <a:pt x="104" y="21"/>
                      <a:pt x="104" y="21"/>
                      <a:pt x="104" y="20"/>
                    </a:cubicBezTo>
                    <a:cubicBezTo>
                      <a:pt x="103" y="19"/>
                      <a:pt x="103" y="18"/>
                      <a:pt x="103" y="18"/>
                    </a:cubicBezTo>
                    <a:cubicBezTo>
                      <a:pt x="103" y="18"/>
                      <a:pt x="103" y="18"/>
                      <a:pt x="103" y="18"/>
                    </a:cubicBezTo>
                    <a:cubicBezTo>
                      <a:pt x="102" y="17"/>
                      <a:pt x="102" y="17"/>
                      <a:pt x="102" y="16"/>
                    </a:cubicBezTo>
                    <a:cubicBezTo>
                      <a:pt x="102" y="11"/>
                      <a:pt x="102" y="11"/>
                      <a:pt x="102" y="11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0" y="11"/>
                      <a:pt x="100" y="12"/>
                      <a:pt x="99" y="12"/>
                    </a:cubicBezTo>
                    <a:cubicBezTo>
                      <a:pt x="99" y="12"/>
                      <a:pt x="99" y="12"/>
                      <a:pt x="99" y="12"/>
                    </a:cubicBezTo>
                    <a:cubicBezTo>
                      <a:pt x="98" y="13"/>
                      <a:pt x="98" y="13"/>
                      <a:pt x="98" y="13"/>
                    </a:cubicBezTo>
                    <a:cubicBezTo>
                      <a:pt x="97" y="12"/>
                      <a:pt x="97" y="12"/>
                      <a:pt x="97" y="12"/>
                    </a:cubicBezTo>
                    <a:cubicBezTo>
                      <a:pt x="97" y="12"/>
                      <a:pt x="97" y="12"/>
                      <a:pt x="97" y="12"/>
                    </a:cubicBezTo>
                    <a:cubicBezTo>
                      <a:pt x="96" y="12"/>
                      <a:pt x="96" y="12"/>
                      <a:pt x="96" y="12"/>
                    </a:cubicBezTo>
                    <a:cubicBezTo>
                      <a:pt x="96" y="12"/>
                      <a:pt x="96" y="12"/>
                      <a:pt x="96" y="12"/>
                    </a:cubicBezTo>
                    <a:cubicBezTo>
                      <a:pt x="97" y="12"/>
                      <a:pt x="97" y="12"/>
                      <a:pt x="97" y="12"/>
                    </a:cubicBezTo>
                    <a:cubicBezTo>
                      <a:pt x="98" y="12"/>
                      <a:pt x="98" y="12"/>
                      <a:pt x="98" y="12"/>
                    </a:cubicBezTo>
                    <a:cubicBezTo>
                      <a:pt x="98" y="10"/>
                      <a:pt x="98" y="10"/>
                      <a:pt x="98" y="10"/>
                    </a:cubicBezTo>
                    <a:cubicBezTo>
                      <a:pt x="98" y="9"/>
                      <a:pt x="97" y="8"/>
                      <a:pt x="96" y="8"/>
                    </a:cubicBezTo>
                    <a:cubicBezTo>
                      <a:pt x="96" y="8"/>
                      <a:pt x="96" y="8"/>
                      <a:pt x="96" y="8"/>
                    </a:cubicBezTo>
                    <a:cubicBezTo>
                      <a:pt x="96" y="8"/>
                      <a:pt x="96" y="8"/>
                      <a:pt x="96" y="8"/>
                    </a:cubicBezTo>
                    <a:cubicBezTo>
                      <a:pt x="90" y="8"/>
                      <a:pt x="90" y="8"/>
                      <a:pt x="90" y="8"/>
                    </a:cubicBezTo>
                    <a:cubicBezTo>
                      <a:pt x="89" y="8"/>
                      <a:pt x="89" y="9"/>
                      <a:pt x="88" y="9"/>
                    </a:cubicBezTo>
                    <a:cubicBezTo>
                      <a:pt x="88" y="10"/>
                      <a:pt x="88" y="11"/>
                      <a:pt x="87" y="11"/>
                    </a:cubicBezTo>
                    <a:cubicBezTo>
                      <a:pt x="87" y="11"/>
                      <a:pt x="86" y="11"/>
                      <a:pt x="86" y="11"/>
                    </a:cubicBezTo>
                    <a:cubicBezTo>
                      <a:pt x="85" y="11"/>
                      <a:pt x="85" y="11"/>
                      <a:pt x="85" y="11"/>
                    </a:cubicBezTo>
                    <a:cubicBezTo>
                      <a:pt x="85" y="11"/>
                      <a:pt x="85" y="11"/>
                      <a:pt x="85" y="11"/>
                    </a:cubicBezTo>
                    <a:cubicBezTo>
                      <a:pt x="81" y="11"/>
                      <a:pt x="81" y="11"/>
                      <a:pt x="81" y="11"/>
                    </a:cubicBezTo>
                    <a:cubicBezTo>
                      <a:pt x="81" y="12"/>
                      <a:pt x="81" y="12"/>
                      <a:pt x="81" y="12"/>
                    </a:cubicBezTo>
                    <a:cubicBezTo>
                      <a:pt x="81" y="13"/>
                      <a:pt x="81" y="13"/>
                      <a:pt x="81" y="13"/>
                    </a:cubicBezTo>
                    <a:cubicBezTo>
                      <a:pt x="82" y="14"/>
                      <a:pt x="82" y="15"/>
                      <a:pt x="81" y="15"/>
                    </a:cubicBezTo>
                    <a:cubicBezTo>
                      <a:pt x="81" y="15"/>
                      <a:pt x="81" y="15"/>
                      <a:pt x="81" y="15"/>
                    </a:cubicBezTo>
                    <a:cubicBezTo>
                      <a:pt x="80" y="16"/>
                      <a:pt x="80" y="16"/>
                      <a:pt x="80" y="17"/>
                    </a:cubicBezTo>
                    <a:cubicBezTo>
                      <a:pt x="80" y="17"/>
                      <a:pt x="80" y="17"/>
                      <a:pt x="80" y="17"/>
                    </a:cubicBezTo>
                    <a:cubicBezTo>
                      <a:pt x="80" y="18"/>
                      <a:pt x="80" y="18"/>
                      <a:pt x="80" y="18"/>
                    </a:cubicBezTo>
                    <a:cubicBezTo>
                      <a:pt x="79" y="18"/>
                      <a:pt x="79" y="18"/>
                      <a:pt x="79" y="18"/>
                    </a:cubicBezTo>
                    <a:cubicBezTo>
                      <a:pt x="79" y="18"/>
                      <a:pt x="79" y="18"/>
                      <a:pt x="79" y="18"/>
                    </a:cubicBezTo>
                    <a:cubicBezTo>
                      <a:pt x="78" y="18"/>
                      <a:pt x="77" y="19"/>
                      <a:pt x="76" y="19"/>
                    </a:cubicBezTo>
                    <a:cubicBezTo>
                      <a:pt x="75" y="20"/>
                      <a:pt x="75" y="20"/>
                      <a:pt x="75" y="20"/>
                    </a:cubicBezTo>
                    <a:cubicBezTo>
                      <a:pt x="75" y="21"/>
                      <a:pt x="74" y="21"/>
                      <a:pt x="74" y="21"/>
                    </a:cubicBezTo>
                    <a:cubicBezTo>
                      <a:pt x="73" y="21"/>
                      <a:pt x="73" y="22"/>
                      <a:pt x="73" y="23"/>
                    </a:cubicBezTo>
                    <a:cubicBezTo>
                      <a:pt x="73" y="23"/>
                      <a:pt x="73" y="23"/>
                      <a:pt x="73" y="23"/>
                    </a:cubicBezTo>
                    <a:cubicBezTo>
                      <a:pt x="72" y="23"/>
                      <a:pt x="72" y="23"/>
                      <a:pt x="72" y="23"/>
                    </a:cubicBezTo>
                    <a:cubicBezTo>
                      <a:pt x="72" y="23"/>
                      <a:pt x="72" y="23"/>
                      <a:pt x="72" y="23"/>
                    </a:cubicBezTo>
                    <a:cubicBezTo>
                      <a:pt x="72" y="23"/>
                      <a:pt x="72" y="23"/>
                      <a:pt x="72" y="23"/>
                    </a:cubicBezTo>
                    <a:cubicBezTo>
                      <a:pt x="72" y="22"/>
                      <a:pt x="72" y="22"/>
                      <a:pt x="72" y="22"/>
                    </a:cubicBezTo>
                    <a:cubicBezTo>
                      <a:pt x="72" y="22"/>
                      <a:pt x="73" y="22"/>
                      <a:pt x="73" y="21"/>
                    </a:cubicBezTo>
                    <a:cubicBezTo>
                      <a:pt x="73" y="20"/>
                      <a:pt x="73" y="19"/>
                      <a:pt x="72" y="18"/>
                    </a:cubicBezTo>
                    <a:cubicBezTo>
                      <a:pt x="72" y="18"/>
                      <a:pt x="72" y="18"/>
                      <a:pt x="72" y="18"/>
                    </a:cubicBezTo>
                    <a:cubicBezTo>
                      <a:pt x="72" y="17"/>
                      <a:pt x="72" y="17"/>
                      <a:pt x="72" y="17"/>
                    </a:cubicBezTo>
                    <a:cubicBezTo>
                      <a:pt x="72" y="17"/>
                      <a:pt x="72" y="16"/>
                      <a:pt x="72" y="16"/>
                    </a:cubicBezTo>
                    <a:cubicBezTo>
                      <a:pt x="72" y="16"/>
                      <a:pt x="72" y="16"/>
                      <a:pt x="72" y="16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4"/>
                      <a:pt x="73" y="14"/>
                      <a:pt x="73" y="14"/>
                    </a:cubicBezTo>
                    <a:cubicBezTo>
                      <a:pt x="73" y="14"/>
                      <a:pt x="73" y="14"/>
                      <a:pt x="73" y="14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5" y="14"/>
                      <a:pt x="75" y="13"/>
                      <a:pt x="75" y="13"/>
                    </a:cubicBezTo>
                    <a:cubicBezTo>
                      <a:pt x="75" y="13"/>
                      <a:pt x="75" y="13"/>
                      <a:pt x="75" y="13"/>
                    </a:cubicBezTo>
                    <a:cubicBezTo>
                      <a:pt x="75" y="11"/>
                      <a:pt x="75" y="11"/>
                      <a:pt x="75" y="11"/>
                    </a:cubicBezTo>
                    <a:cubicBezTo>
                      <a:pt x="75" y="10"/>
                      <a:pt x="75" y="10"/>
                      <a:pt x="75" y="10"/>
                    </a:cubicBezTo>
                    <a:cubicBezTo>
                      <a:pt x="75" y="10"/>
                      <a:pt x="75" y="10"/>
                      <a:pt x="75" y="10"/>
                    </a:cubicBezTo>
                    <a:cubicBezTo>
                      <a:pt x="76" y="10"/>
                      <a:pt x="76" y="10"/>
                      <a:pt x="76" y="10"/>
                    </a:cubicBezTo>
                    <a:cubicBezTo>
                      <a:pt x="76" y="9"/>
                      <a:pt x="76" y="9"/>
                      <a:pt x="76" y="9"/>
                    </a:cubicBezTo>
                    <a:cubicBezTo>
                      <a:pt x="76" y="9"/>
                      <a:pt x="76" y="9"/>
                      <a:pt x="76" y="9"/>
                    </a:cubicBezTo>
                    <a:cubicBezTo>
                      <a:pt x="76" y="9"/>
                      <a:pt x="76" y="9"/>
                      <a:pt x="76" y="9"/>
                    </a:cubicBezTo>
                    <a:cubicBezTo>
                      <a:pt x="76" y="9"/>
                      <a:pt x="76" y="9"/>
                      <a:pt x="76" y="9"/>
                    </a:cubicBezTo>
                    <a:cubicBezTo>
                      <a:pt x="77" y="9"/>
                      <a:pt x="77" y="9"/>
                      <a:pt x="77" y="9"/>
                    </a:cubicBezTo>
                    <a:cubicBezTo>
                      <a:pt x="80" y="9"/>
                      <a:pt x="80" y="9"/>
                      <a:pt x="80" y="9"/>
                    </a:cubicBezTo>
                    <a:cubicBezTo>
                      <a:pt x="80" y="9"/>
                      <a:pt x="80" y="9"/>
                      <a:pt x="80" y="9"/>
                    </a:cubicBezTo>
                    <a:cubicBezTo>
                      <a:pt x="80" y="9"/>
                      <a:pt x="80" y="9"/>
                      <a:pt x="80" y="9"/>
                    </a:cubicBezTo>
                    <a:cubicBezTo>
                      <a:pt x="81" y="9"/>
                      <a:pt x="82" y="8"/>
                      <a:pt x="82" y="8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3" y="7"/>
                      <a:pt x="83" y="7"/>
                      <a:pt x="83" y="7"/>
                    </a:cubicBezTo>
                    <a:cubicBezTo>
                      <a:pt x="85" y="7"/>
                      <a:pt x="85" y="7"/>
                      <a:pt x="85" y="7"/>
                    </a:cubicBezTo>
                    <a:cubicBezTo>
                      <a:pt x="86" y="7"/>
                      <a:pt x="86" y="7"/>
                      <a:pt x="86" y="6"/>
                    </a:cubicBezTo>
                    <a:cubicBezTo>
                      <a:pt x="86" y="6"/>
                      <a:pt x="86" y="6"/>
                      <a:pt x="86" y="6"/>
                    </a:cubicBezTo>
                    <a:cubicBezTo>
                      <a:pt x="86" y="6"/>
                      <a:pt x="86" y="6"/>
                      <a:pt x="86" y="6"/>
                    </a:cubicBezTo>
                    <a:cubicBezTo>
                      <a:pt x="86" y="6"/>
                      <a:pt x="86" y="6"/>
                      <a:pt x="86" y="6"/>
                    </a:cubicBezTo>
                    <a:cubicBezTo>
                      <a:pt x="87" y="6"/>
                      <a:pt x="87" y="6"/>
                      <a:pt x="87" y="6"/>
                    </a:cubicBezTo>
                    <a:cubicBezTo>
                      <a:pt x="87" y="6"/>
                      <a:pt x="87" y="6"/>
                      <a:pt x="87" y="6"/>
                    </a:cubicBezTo>
                    <a:cubicBezTo>
                      <a:pt x="88" y="5"/>
                      <a:pt x="88" y="5"/>
                      <a:pt x="88" y="4"/>
                    </a:cubicBezTo>
                    <a:cubicBezTo>
                      <a:pt x="89" y="3"/>
                      <a:pt x="89" y="2"/>
                      <a:pt x="89" y="2"/>
                    </a:cubicBezTo>
                    <a:cubicBezTo>
                      <a:pt x="88" y="0"/>
                      <a:pt x="87" y="0"/>
                      <a:pt x="86" y="0"/>
                    </a:cubicBezTo>
                  </a:path>
                </a:pathLst>
              </a:custGeom>
              <a:grpFill/>
              <a:ln w="158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" name="Freeform 43"/>
              <p:cNvSpPr>
                <a:spLocks noEditPoints="1"/>
              </p:cNvSpPr>
              <p:nvPr/>
            </p:nvSpPr>
            <p:spPr bwMode="auto">
              <a:xfrm>
                <a:off x="4164" y="2301"/>
                <a:ext cx="31" cy="55"/>
              </a:xfrm>
              <a:custGeom>
                <a:avLst/>
                <a:gdLst>
                  <a:gd name="T0" fmla="*/ 12 w 13"/>
                  <a:gd name="T1" fmla="*/ 0 h 23"/>
                  <a:gd name="T2" fmla="*/ 12 w 13"/>
                  <a:gd name="T3" fmla="*/ 0 h 23"/>
                  <a:gd name="T4" fmla="*/ 12 w 13"/>
                  <a:gd name="T5" fmla="*/ 0 h 23"/>
                  <a:gd name="T6" fmla="*/ 12 w 13"/>
                  <a:gd name="T7" fmla="*/ 0 h 23"/>
                  <a:gd name="T8" fmla="*/ 9 w 13"/>
                  <a:gd name="T9" fmla="*/ 0 h 23"/>
                  <a:gd name="T10" fmla="*/ 7 w 13"/>
                  <a:gd name="T11" fmla="*/ 2 h 23"/>
                  <a:gd name="T12" fmla="*/ 6 w 13"/>
                  <a:gd name="T13" fmla="*/ 4 h 23"/>
                  <a:gd name="T14" fmla="*/ 5 w 13"/>
                  <a:gd name="T15" fmla="*/ 6 h 23"/>
                  <a:gd name="T16" fmla="*/ 5 w 13"/>
                  <a:gd name="T17" fmla="*/ 6 h 23"/>
                  <a:gd name="T18" fmla="*/ 4 w 13"/>
                  <a:gd name="T19" fmla="*/ 7 h 23"/>
                  <a:gd name="T20" fmla="*/ 3 w 13"/>
                  <a:gd name="T21" fmla="*/ 9 h 23"/>
                  <a:gd name="T22" fmla="*/ 3 w 13"/>
                  <a:gd name="T23" fmla="*/ 9 h 23"/>
                  <a:gd name="T24" fmla="*/ 3 w 13"/>
                  <a:gd name="T25" fmla="*/ 10 h 23"/>
                  <a:gd name="T26" fmla="*/ 2 w 13"/>
                  <a:gd name="T27" fmla="*/ 14 h 23"/>
                  <a:gd name="T28" fmla="*/ 2 w 13"/>
                  <a:gd name="T29" fmla="*/ 14 h 23"/>
                  <a:gd name="T30" fmla="*/ 1 w 13"/>
                  <a:gd name="T31" fmla="*/ 14 h 23"/>
                  <a:gd name="T32" fmla="*/ 0 w 13"/>
                  <a:gd name="T33" fmla="*/ 19 h 23"/>
                  <a:gd name="T34" fmla="*/ 1 w 13"/>
                  <a:gd name="T35" fmla="*/ 21 h 23"/>
                  <a:gd name="T36" fmla="*/ 0 w 13"/>
                  <a:gd name="T37" fmla="*/ 22 h 23"/>
                  <a:gd name="T38" fmla="*/ 1 w 13"/>
                  <a:gd name="T39" fmla="*/ 23 h 23"/>
                  <a:gd name="T40" fmla="*/ 2 w 13"/>
                  <a:gd name="T41" fmla="*/ 23 h 23"/>
                  <a:gd name="T42" fmla="*/ 6 w 13"/>
                  <a:gd name="T43" fmla="*/ 19 h 23"/>
                  <a:gd name="T44" fmla="*/ 6 w 13"/>
                  <a:gd name="T45" fmla="*/ 18 h 23"/>
                  <a:gd name="T46" fmla="*/ 7 w 13"/>
                  <a:gd name="T47" fmla="*/ 18 h 23"/>
                  <a:gd name="T48" fmla="*/ 7 w 13"/>
                  <a:gd name="T49" fmla="*/ 16 h 23"/>
                  <a:gd name="T50" fmla="*/ 7 w 13"/>
                  <a:gd name="T51" fmla="*/ 14 h 23"/>
                  <a:gd name="T52" fmla="*/ 7 w 13"/>
                  <a:gd name="T53" fmla="*/ 14 h 23"/>
                  <a:gd name="T54" fmla="*/ 7 w 13"/>
                  <a:gd name="T55" fmla="*/ 13 h 23"/>
                  <a:gd name="T56" fmla="*/ 7 w 13"/>
                  <a:gd name="T57" fmla="*/ 12 h 23"/>
                  <a:gd name="T58" fmla="*/ 7 w 13"/>
                  <a:gd name="T59" fmla="*/ 12 h 23"/>
                  <a:gd name="T60" fmla="*/ 8 w 13"/>
                  <a:gd name="T61" fmla="*/ 10 h 23"/>
                  <a:gd name="T62" fmla="*/ 8 w 13"/>
                  <a:gd name="T63" fmla="*/ 10 h 23"/>
                  <a:gd name="T64" fmla="*/ 8 w 13"/>
                  <a:gd name="T65" fmla="*/ 9 h 23"/>
                  <a:gd name="T66" fmla="*/ 8 w 13"/>
                  <a:gd name="T67" fmla="*/ 9 h 23"/>
                  <a:gd name="T68" fmla="*/ 9 w 13"/>
                  <a:gd name="T69" fmla="*/ 9 h 23"/>
                  <a:gd name="T70" fmla="*/ 12 w 13"/>
                  <a:gd name="T71" fmla="*/ 2 h 23"/>
                  <a:gd name="T72" fmla="*/ 12 w 13"/>
                  <a:gd name="T73" fmla="*/ 3 h 23"/>
                  <a:gd name="T74" fmla="*/ 11 w 13"/>
                  <a:gd name="T75" fmla="*/ 3 h 23"/>
                  <a:gd name="T76" fmla="*/ 11 w 13"/>
                  <a:gd name="T77" fmla="*/ 2 h 23"/>
                  <a:gd name="T78" fmla="*/ 10 w 13"/>
                  <a:gd name="T79" fmla="*/ 1 h 23"/>
                  <a:gd name="T80" fmla="*/ 10 w 13"/>
                  <a:gd name="T81" fmla="*/ 0 h 23"/>
                  <a:gd name="T82" fmla="*/ 9 w 13"/>
                  <a:gd name="T8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3" h="23">
                    <a:moveTo>
                      <a:pt x="12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moveTo>
                      <a:pt x="9" y="0"/>
                    </a:moveTo>
                    <a:cubicBezTo>
                      <a:pt x="9" y="1"/>
                      <a:pt x="8" y="1"/>
                      <a:pt x="7" y="2"/>
                    </a:cubicBezTo>
                    <a:cubicBezTo>
                      <a:pt x="7" y="3"/>
                      <a:pt x="6" y="3"/>
                      <a:pt x="6" y="4"/>
                    </a:cubicBezTo>
                    <a:cubicBezTo>
                      <a:pt x="5" y="4"/>
                      <a:pt x="5" y="5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3" y="7"/>
                      <a:pt x="3" y="8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2" y="11"/>
                      <a:pt x="2" y="12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5"/>
                      <a:pt x="0" y="17"/>
                      <a:pt x="0" y="19"/>
                    </a:cubicBezTo>
                    <a:cubicBezTo>
                      <a:pt x="1" y="20"/>
                      <a:pt x="1" y="21"/>
                      <a:pt x="1" y="21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5" y="23"/>
                      <a:pt x="5" y="20"/>
                      <a:pt x="6" y="19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17"/>
                      <a:pt x="7" y="16"/>
                      <a:pt x="7" y="16"/>
                    </a:cubicBezTo>
                    <a:cubicBezTo>
                      <a:pt x="7" y="15"/>
                      <a:pt x="7" y="15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8" y="12"/>
                      <a:pt x="8" y="11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11" y="8"/>
                      <a:pt x="13" y="5"/>
                      <a:pt x="12" y="2"/>
                    </a:cubicBezTo>
                    <a:cubicBezTo>
                      <a:pt x="12" y="2"/>
                      <a:pt x="12" y="2"/>
                      <a:pt x="12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0" y="2"/>
                      <a:pt x="10" y="1"/>
                      <a:pt x="10" y="1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9" y="0"/>
                      <a:pt x="9" y="0"/>
                      <a:pt x="9" y="0"/>
                    </a:cubicBezTo>
                  </a:path>
                </a:pathLst>
              </a:custGeom>
              <a:grpFill/>
              <a:ln w="158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" name="Freeform 44"/>
              <p:cNvSpPr>
                <a:spLocks/>
              </p:cNvSpPr>
              <p:nvPr/>
            </p:nvSpPr>
            <p:spPr bwMode="auto">
              <a:xfrm>
                <a:off x="4188" y="2298"/>
                <a:ext cx="7" cy="10"/>
              </a:xfrm>
              <a:custGeom>
                <a:avLst/>
                <a:gdLst>
                  <a:gd name="T0" fmla="*/ 1 w 3"/>
                  <a:gd name="T1" fmla="*/ 0 h 4"/>
                  <a:gd name="T2" fmla="*/ 0 w 3"/>
                  <a:gd name="T3" fmla="*/ 1 h 4"/>
                  <a:gd name="T4" fmla="*/ 0 w 3"/>
                  <a:gd name="T5" fmla="*/ 2 h 4"/>
                  <a:gd name="T6" fmla="*/ 1 w 3"/>
                  <a:gd name="T7" fmla="*/ 3 h 4"/>
                  <a:gd name="T8" fmla="*/ 1 w 3"/>
                  <a:gd name="T9" fmla="*/ 4 h 4"/>
                  <a:gd name="T10" fmla="*/ 2 w 3"/>
                  <a:gd name="T11" fmla="*/ 4 h 4"/>
                  <a:gd name="T12" fmla="*/ 2 w 3"/>
                  <a:gd name="T13" fmla="*/ 3 h 4"/>
                  <a:gd name="T14" fmla="*/ 3 w 3"/>
                  <a:gd name="T15" fmla="*/ 2 h 4"/>
                  <a:gd name="T16" fmla="*/ 2 w 3"/>
                  <a:gd name="T17" fmla="*/ 1 h 4"/>
                  <a:gd name="T18" fmla="*/ 2 w 3"/>
                  <a:gd name="T19" fmla="*/ 1 h 4"/>
                  <a:gd name="T20" fmla="*/ 1 w 3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4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3"/>
                      <a:pt x="3" y="2"/>
                    </a:cubicBezTo>
                    <a:cubicBezTo>
                      <a:pt x="3" y="2"/>
                      <a:pt x="2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0"/>
                    </a:cubicBezTo>
                  </a:path>
                </a:pathLst>
              </a:custGeom>
              <a:grpFill/>
              <a:ln w="158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3557704" y="3138391"/>
            <a:ext cx="1181484" cy="1253851"/>
            <a:chOff x="3206750" y="2766060"/>
            <a:chExt cx="1353434" cy="1436333"/>
          </a:xfrm>
        </p:grpSpPr>
        <p:sp>
          <p:nvSpPr>
            <p:cNvPr id="21" name="任意多边形 20"/>
            <p:cNvSpPr/>
            <p:nvPr/>
          </p:nvSpPr>
          <p:spPr>
            <a:xfrm>
              <a:off x="3206750" y="2766060"/>
              <a:ext cx="1266190" cy="1341120"/>
            </a:xfrm>
            <a:custGeom>
              <a:avLst/>
              <a:gdLst>
                <a:gd name="connsiteX0" fmla="*/ 1691640 w 1691640"/>
                <a:gd name="connsiteY0" fmla="*/ 1341120 h 1341120"/>
                <a:gd name="connsiteX1" fmla="*/ 1074420 w 1691640"/>
                <a:gd name="connsiteY1" fmla="*/ 487680 h 1341120"/>
                <a:gd name="connsiteX2" fmla="*/ 0 w 1691640"/>
                <a:gd name="connsiteY2" fmla="*/ 0 h 1341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91640" h="1341120">
                  <a:moveTo>
                    <a:pt x="1691640" y="1341120"/>
                  </a:moveTo>
                  <a:lnTo>
                    <a:pt x="1074420" y="487680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4404048" y="4046257"/>
              <a:ext cx="156136" cy="156136"/>
            </a:xfrm>
            <a:prstGeom prst="ellipse">
              <a:avLst/>
            </a:prstGeom>
            <a:solidFill>
              <a:srgbClr val="FFB850"/>
            </a:solidFill>
            <a:ln>
              <a:noFill/>
            </a:ln>
            <a:effectLst>
              <a:innerShdw blurRad="381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 flipH="1">
            <a:off x="7429342" y="3138391"/>
            <a:ext cx="1181484" cy="1253851"/>
            <a:chOff x="3206750" y="2766060"/>
            <a:chExt cx="1353434" cy="1436333"/>
          </a:xfrm>
        </p:grpSpPr>
        <p:sp>
          <p:nvSpPr>
            <p:cNvPr id="24" name="任意多边形 23"/>
            <p:cNvSpPr/>
            <p:nvPr/>
          </p:nvSpPr>
          <p:spPr>
            <a:xfrm>
              <a:off x="3206750" y="2766060"/>
              <a:ext cx="1266190" cy="1341120"/>
            </a:xfrm>
            <a:custGeom>
              <a:avLst/>
              <a:gdLst>
                <a:gd name="connsiteX0" fmla="*/ 1691640 w 1691640"/>
                <a:gd name="connsiteY0" fmla="*/ 1341120 h 1341120"/>
                <a:gd name="connsiteX1" fmla="*/ 1074420 w 1691640"/>
                <a:gd name="connsiteY1" fmla="*/ 487680 h 1341120"/>
                <a:gd name="connsiteX2" fmla="*/ 0 w 1691640"/>
                <a:gd name="connsiteY2" fmla="*/ 0 h 1341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91640" h="1341120">
                  <a:moveTo>
                    <a:pt x="1691640" y="1341120"/>
                  </a:moveTo>
                  <a:lnTo>
                    <a:pt x="1074420" y="487680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4404048" y="4046257"/>
              <a:ext cx="156136" cy="156136"/>
            </a:xfrm>
            <a:prstGeom prst="ellipse">
              <a:avLst/>
            </a:prstGeom>
            <a:solidFill>
              <a:srgbClr val="714183"/>
            </a:solidFill>
            <a:ln>
              <a:noFill/>
            </a:ln>
            <a:effectLst>
              <a:innerShdw blurRad="50800" dist="25400" dir="186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631393" y="1712459"/>
            <a:ext cx="917949" cy="1395233"/>
            <a:chOff x="3508640" y="2604102"/>
            <a:chExt cx="1051544" cy="1598291"/>
          </a:xfrm>
        </p:grpSpPr>
        <p:sp>
          <p:nvSpPr>
            <p:cNvPr id="27" name="任意多边形 26"/>
            <p:cNvSpPr/>
            <p:nvPr/>
          </p:nvSpPr>
          <p:spPr>
            <a:xfrm>
              <a:off x="3508640" y="2604102"/>
              <a:ext cx="964300" cy="1503078"/>
            </a:xfrm>
            <a:custGeom>
              <a:avLst/>
              <a:gdLst>
                <a:gd name="connsiteX0" fmla="*/ 1691640 w 1691640"/>
                <a:gd name="connsiteY0" fmla="*/ 1341120 h 1341120"/>
                <a:gd name="connsiteX1" fmla="*/ 1074420 w 1691640"/>
                <a:gd name="connsiteY1" fmla="*/ 487680 h 1341120"/>
                <a:gd name="connsiteX2" fmla="*/ 0 w 1691640"/>
                <a:gd name="connsiteY2" fmla="*/ 0 h 1341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91640" h="1341120">
                  <a:moveTo>
                    <a:pt x="1691640" y="1341120"/>
                  </a:moveTo>
                  <a:lnTo>
                    <a:pt x="1074420" y="487680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4404048" y="4046257"/>
              <a:ext cx="156136" cy="156136"/>
            </a:xfrm>
            <a:prstGeom prst="ellipse">
              <a:avLst/>
            </a:prstGeom>
            <a:solidFill>
              <a:srgbClr val="E87071"/>
            </a:solidFill>
            <a:ln>
              <a:noFill/>
            </a:ln>
            <a:effectLst>
              <a:innerShdw blurRad="381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 flipH="1">
            <a:off x="6566691" y="1725159"/>
            <a:ext cx="917949" cy="1395233"/>
            <a:chOff x="3508640" y="2604102"/>
            <a:chExt cx="1051544" cy="1598291"/>
          </a:xfrm>
        </p:grpSpPr>
        <p:sp>
          <p:nvSpPr>
            <p:cNvPr id="33" name="任意多边形 32"/>
            <p:cNvSpPr/>
            <p:nvPr/>
          </p:nvSpPr>
          <p:spPr>
            <a:xfrm>
              <a:off x="3508640" y="2604102"/>
              <a:ext cx="964300" cy="1503078"/>
            </a:xfrm>
            <a:custGeom>
              <a:avLst/>
              <a:gdLst>
                <a:gd name="connsiteX0" fmla="*/ 1691640 w 1691640"/>
                <a:gd name="connsiteY0" fmla="*/ 1341120 h 1341120"/>
                <a:gd name="connsiteX1" fmla="*/ 1074420 w 1691640"/>
                <a:gd name="connsiteY1" fmla="*/ 487680 h 1341120"/>
                <a:gd name="connsiteX2" fmla="*/ 0 w 1691640"/>
                <a:gd name="connsiteY2" fmla="*/ 0 h 1341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91640" h="1341120">
                  <a:moveTo>
                    <a:pt x="1691640" y="1341120"/>
                  </a:moveTo>
                  <a:lnTo>
                    <a:pt x="1074420" y="487680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4404048" y="4046257"/>
              <a:ext cx="156136" cy="156136"/>
            </a:xfrm>
            <a:prstGeom prst="ellipse">
              <a:avLst/>
            </a:prstGeom>
            <a:solidFill>
              <a:srgbClr val="01ACBE"/>
            </a:solidFill>
            <a:ln>
              <a:noFill/>
            </a:ln>
            <a:effectLst>
              <a:innerShdw blurRad="50800" dist="25400" dir="186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6" name="椭圆 35"/>
          <p:cNvSpPr/>
          <p:nvPr/>
        </p:nvSpPr>
        <p:spPr>
          <a:xfrm>
            <a:off x="3551433" y="935515"/>
            <a:ext cx="1133332" cy="1133332"/>
          </a:xfrm>
          <a:prstGeom prst="ellipse">
            <a:avLst/>
          </a:prstGeom>
          <a:gradFill>
            <a:gsLst>
              <a:gs pos="53000">
                <a:schemeClr val="bg1">
                  <a:lumMod val="95000"/>
                </a:schemeClr>
              </a:gs>
              <a:gs pos="100000">
                <a:schemeClr val="bg1"/>
              </a:gs>
              <a:gs pos="0">
                <a:srgbClr val="C4C4C4"/>
              </a:gs>
            </a:gsLst>
            <a:lin ang="2700000" scaled="1"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rgbClr val="B4B4B4"/>
                </a:gs>
              </a:gsLst>
              <a:lin ang="2700000" scaled="1"/>
              <a:tileRect/>
            </a:gradFill>
          </a:ln>
          <a:effectLst>
            <a:outerShdw blurRad="177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2441483" y="2551640"/>
            <a:ext cx="1133332" cy="1133332"/>
          </a:xfrm>
          <a:prstGeom prst="ellipse">
            <a:avLst/>
          </a:prstGeom>
          <a:gradFill>
            <a:gsLst>
              <a:gs pos="53000">
                <a:schemeClr val="bg1">
                  <a:lumMod val="95000"/>
                </a:schemeClr>
              </a:gs>
              <a:gs pos="100000">
                <a:schemeClr val="bg1"/>
              </a:gs>
              <a:gs pos="0">
                <a:srgbClr val="C4C4C4"/>
              </a:gs>
            </a:gsLst>
            <a:lin ang="2700000" scaled="1"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rgbClr val="B4B4B4"/>
                </a:gs>
              </a:gsLst>
              <a:lin ang="2700000" scaled="1"/>
              <a:tileRect/>
            </a:gradFill>
          </a:ln>
          <a:effectLst>
            <a:outerShdw blurRad="177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8607528" y="2564340"/>
            <a:ext cx="1133332" cy="1133332"/>
          </a:xfrm>
          <a:prstGeom prst="ellipse">
            <a:avLst/>
          </a:prstGeom>
          <a:gradFill>
            <a:gsLst>
              <a:gs pos="53000">
                <a:schemeClr val="bg1">
                  <a:lumMod val="95000"/>
                </a:schemeClr>
              </a:gs>
              <a:gs pos="100000">
                <a:schemeClr val="bg1"/>
              </a:gs>
              <a:gs pos="0">
                <a:srgbClr val="C4C4C4"/>
              </a:gs>
            </a:gsLst>
            <a:lin ang="2700000" scaled="1"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rgbClr val="B4B4B4"/>
                </a:gs>
              </a:gsLst>
              <a:lin ang="2700000" scaled="1"/>
              <a:tileRect/>
            </a:gradFill>
          </a:ln>
          <a:effectLst>
            <a:outerShdw blurRad="177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7451939" y="945675"/>
            <a:ext cx="1133332" cy="1133332"/>
          </a:xfrm>
          <a:prstGeom prst="ellipse">
            <a:avLst/>
          </a:prstGeom>
          <a:gradFill>
            <a:gsLst>
              <a:gs pos="53000">
                <a:schemeClr val="bg1">
                  <a:lumMod val="95000"/>
                </a:schemeClr>
              </a:gs>
              <a:gs pos="100000">
                <a:schemeClr val="bg1"/>
              </a:gs>
              <a:gs pos="0">
                <a:srgbClr val="C4C4C4"/>
              </a:gs>
            </a:gsLst>
            <a:lin ang="2700000" scaled="1"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rgbClr val="B4B4B4"/>
                </a:gs>
              </a:gsLst>
              <a:lin ang="2700000" scaled="1"/>
              <a:tileRect/>
            </a:gradFill>
          </a:ln>
          <a:effectLst>
            <a:outerShdw blurRad="177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7573636" y="1067372"/>
            <a:ext cx="889938" cy="889938"/>
          </a:xfrm>
          <a:prstGeom prst="ellipse">
            <a:avLst/>
          </a:prstGeom>
          <a:gradFill>
            <a:gsLst>
              <a:gs pos="0">
                <a:srgbClr val="01ACBE"/>
              </a:gs>
              <a:gs pos="100000">
                <a:srgbClr val="018795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7654843" y="1067372"/>
            <a:ext cx="727524" cy="657787"/>
          </a:xfrm>
          <a:prstGeom prst="ellipse">
            <a:avLst/>
          </a:prstGeom>
          <a:gradFill>
            <a:gsLst>
              <a:gs pos="25000">
                <a:srgbClr val="FFFFFF">
                  <a:alpha val="50000"/>
                </a:srgbClr>
              </a:gs>
              <a:gs pos="56000">
                <a:srgbClr val="FFFFFF">
                  <a:alpha val="10000"/>
                </a:srgbClr>
              </a:gs>
              <a:gs pos="1000">
                <a:schemeClr val="bg1">
                  <a:alpha val="96000"/>
                </a:schemeClr>
              </a:gs>
              <a:gs pos="86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3674097" y="1067372"/>
            <a:ext cx="889938" cy="889938"/>
          </a:xfrm>
          <a:prstGeom prst="ellipse">
            <a:avLst/>
          </a:prstGeom>
          <a:gradFill>
            <a:gsLst>
              <a:gs pos="0">
                <a:srgbClr val="E87071"/>
              </a:gs>
              <a:gs pos="100000">
                <a:srgbClr val="E1434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3755304" y="1067372"/>
            <a:ext cx="727524" cy="657787"/>
          </a:xfrm>
          <a:prstGeom prst="ellipse">
            <a:avLst/>
          </a:prstGeom>
          <a:gradFill>
            <a:gsLst>
              <a:gs pos="25000">
                <a:srgbClr val="FFFFFF">
                  <a:alpha val="50000"/>
                </a:srgbClr>
              </a:gs>
              <a:gs pos="56000">
                <a:srgbClr val="FFFFFF">
                  <a:alpha val="10000"/>
                </a:srgbClr>
              </a:gs>
              <a:gs pos="1000">
                <a:schemeClr val="bg1">
                  <a:alpha val="96000"/>
                </a:schemeClr>
              </a:gs>
              <a:gs pos="86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2561218" y="2675423"/>
            <a:ext cx="889938" cy="889938"/>
            <a:chOff x="2598032" y="2695682"/>
            <a:chExt cx="889938" cy="889938"/>
          </a:xfrm>
        </p:grpSpPr>
        <p:sp>
          <p:nvSpPr>
            <p:cNvPr id="46" name="椭圆 45"/>
            <p:cNvSpPr/>
            <p:nvPr/>
          </p:nvSpPr>
          <p:spPr>
            <a:xfrm>
              <a:off x="2598032" y="2695682"/>
              <a:ext cx="889938" cy="889938"/>
            </a:xfrm>
            <a:prstGeom prst="ellipse">
              <a:avLst/>
            </a:prstGeom>
            <a:gradFill>
              <a:gsLst>
                <a:gs pos="0">
                  <a:srgbClr val="FFB850"/>
                </a:gs>
                <a:gs pos="100000">
                  <a:srgbClr val="FFA219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2679239" y="2695682"/>
              <a:ext cx="727524" cy="657787"/>
            </a:xfrm>
            <a:prstGeom prst="ellipse">
              <a:avLst/>
            </a:prstGeom>
            <a:gradFill>
              <a:gsLst>
                <a:gs pos="25000">
                  <a:srgbClr val="FFFFFF">
                    <a:alpha val="50000"/>
                  </a:srgbClr>
                </a:gs>
                <a:gs pos="56000">
                  <a:srgbClr val="FFFFFF">
                    <a:alpha val="10000"/>
                  </a:srgbClr>
                </a:gs>
                <a:gs pos="1000">
                  <a:schemeClr val="bg1">
                    <a:alpha val="96000"/>
                  </a:schemeClr>
                </a:gs>
                <a:gs pos="86000">
                  <a:schemeClr val="bg1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8722160" y="2688123"/>
            <a:ext cx="889938" cy="889938"/>
            <a:chOff x="2598032" y="2695682"/>
            <a:chExt cx="889938" cy="889938"/>
          </a:xfrm>
        </p:grpSpPr>
        <p:sp>
          <p:nvSpPr>
            <p:cNvPr id="50" name="椭圆 49"/>
            <p:cNvSpPr/>
            <p:nvPr/>
          </p:nvSpPr>
          <p:spPr>
            <a:xfrm>
              <a:off x="2598032" y="2695682"/>
              <a:ext cx="889938" cy="889938"/>
            </a:xfrm>
            <a:prstGeom prst="ellipse">
              <a:avLst/>
            </a:prstGeom>
            <a:gradFill>
              <a:gsLst>
                <a:gs pos="0">
                  <a:srgbClr val="714183"/>
                </a:gs>
                <a:gs pos="100000">
                  <a:srgbClr val="5C346A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2679239" y="2695682"/>
              <a:ext cx="727524" cy="657787"/>
            </a:xfrm>
            <a:prstGeom prst="ellipse">
              <a:avLst/>
            </a:prstGeom>
            <a:gradFill>
              <a:gsLst>
                <a:gs pos="25000">
                  <a:srgbClr val="FFFFFF">
                    <a:alpha val="50000"/>
                  </a:srgbClr>
                </a:gs>
                <a:gs pos="56000">
                  <a:srgbClr val="FFFFFF">
                    <a:alpha val="10000"/>
                  </a:srgbClr>
                </a:gs>
                <a:gs pos="1000">
                  <a:schemeClr val="bg1">
                    <a:alpha val="96000"/>
                  </a:schemeClr>
                </a:gs>
                <a:gs pos="86000">
                  <a:schemeClr val="bg1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52" name="Group 41"/>
          <p:cNvGrpSpPr>
            <a:grpSpLocks noChangeAspect="1"/>
          </p:cNvGrpSpPr>
          <p:nvPr/>
        </p:nvGrpSpPr>
        <p:grpSpPr bwMode="auto">
          <a:xfrm>
            <a:off x="3950175" y="1298925"/>
            <a:ext cx="335847" cy="411122"/>
            <a:chOff x="3783" y="2089"/>
            <a:chExt cx="116" cy="142"/>
          </a:xfrm>
          <a:solidFill>
            <a:schemeClr val="bg1"/>
          </a:solidFill>
          <a:effectLst/>
        </p:grpSpPr>
        <p:sp>
          <p:nvSpPr>
            <p:cNvPr id="53" name="Freeform 42"/>
            <p:cNvSpPr>
              <a:spLocks/>
            </p:cNvSpPr>
            <p:nvPr/>
          </p:nvSpPr>
          <p:spPr bwMode="auto">
            <a:xfrm>
              <a:off x="3791" y="2221"/>
              <a:ext cx="20" cy="10"/>
            </a:xfrm>
            <a:custGeom>
              <a:avLst/>
              <a:gdLst>
                <a:gd name="T0" fmla="*/ 8 w 8"/>
                <a:gd name="T1" fmla="*/ 0 h 4"/>
                <a:gd name="T2" fmla="*/ 1 w 8"/>
                <a:gd name="T3" fmla="*/ 0 h 4"/>
                <a:gd name="T4" fmla="*/ 0 w 8"/>
                <a:gd name="T5" fmla="*/ 0 h 4"/>
                <a:gd name="T6" fmla="*/ 0 w 8"/>
                <a:gd name="T7" fmla="*/ 4 h 4"/>
                <a:gd name="T8" fmla="*/ 1 w 8"/>
                <a:gd name="T9" fmla="*/ 4 h 4"/>
                <a:gd name="T10" fmla="*/ 8 w 8"/>
                <a:gd name="T11" fmla="*/ 4 h 4"/>
                <a:gd name="T12" fmla="*/ 8 w 8"/>
                <a:gd name="T13" fmla="*/ 4 h 4"/>
                <a:gd name="T14" fmla="*/ 8 w 8"/>
                <a:gd name="T15" fmla="*/ 0 h 4"/>
                <a:gd name="T16" fmla="*/ 8 w 8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43"/>
            <p:cNvSpPr>
              <a:spLocks/>
            </p:cNvSpPr>
            <p:nvPr/>
          </p:nvSpPr>
          <p:spPr bwMode="auto">
            <a:xfrm>
              <a:off x="3818" y="2208"/>
              <a:ext cx="23" cy="23"/>
            </a:xfrm>
            <a:custGeom>
              <a:avLst/>
              <a:gdLst>
                <a:gd name="T0" fmla="*/ 8 w 9"/>
                <a:gd name="T1" fmla="*/ 0 h 9"/>
                <a:gd name="T2" fmla="*/ 1 w 9"/>
                <a:gd name="T3" fmla="*/ 0 h 9"/>
                <a:gd name="T4" fmla="*/ 0 w 9"/>
                <a:gd name="T5" fmla="*/ 1 h 9"/>
                <a:gd name="T6" fmla="*/ 0 w 9"/>
                <a:gd name="T7" fmla="*/ 9 h 9"/>
                <a:gd name="T8" fmla="*/ 1 w 9"/>
                <a:gd name="T9" fmla="*/ 9 h 9"/>
                <a:gd name="T10" fmla="*/ 8 w 9"/>
                <a:gd name="T11" fmla="*/ 9 h 9"/>
                <a:gd name="T12" fmla="*/ 9 w 9"/>
                <a:gd name="T13" fmla="*/ 9 h 9"/>
                <a:gd name="T14" fmla="*/ 9 w 9"/>
                <a:gd name="T15" fmla="*/ 1 h 9"/>
                <a:gd name="T16" fmla="*/ 8 w 9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9" y="9"/>
                    <a:pt x="9" y="9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44"/>
            <p:cNvSpPr>
              <a:spLocks/>
            </p:cNvSpPr>
            <p:nvPr/>
          </p:nvSpPr>
          <p:spPr bwMode="auto">
            <a:xfrm>
              <a:off x="3849" y="2184"/>
              <a:ext cx="20" cy="47"/>
            </a:xfrm>
            <a:custGeom>
              <a:avLst/>
              <a:gdLst>
                <a:gd name="T0" fmla="*/ 7 w 8"/>
                <a:gd name="T1" fmla="*/ 0 h 19"/>
                <a:gd name="T2" fmla="*/ 0 w 8"/>
                <a:gd name="T3" fmla="*/ 0 h 19"/>
                <a:gd name="T4" fmla="*/ 0 w 8"/>
                <a:gd name="T5" fmla="*/ 1 h 19"/>
                <a:gd name="T6" fmla="*/ 0 w 8"/>
                <a:gd name="T7" fmla="*/ 19 h 19"/>
                <a:gd name="T8" fmla="*/ 0 w 8"/>
                <a:gd name="T9" fmla="*/ 19 h 19"/>
                <a:gd name="T10" fmla="*/ 7 w 8"/>
                <a:gd name="T11" fmla="*/ 19 h 19"/>
                <a:gd name="T12" fmla="*/ 8 w 8"/>
                <a:gd name="T13" fmla="*/ 19 h 19"/>
                <a:gd name="T14" fmla="*/ 8 w 8"/>
                <a:gd name="T15" fmla="*/ 1 h 19"/>
                <a:gd name="T16" fmla="*/ 7 w 8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9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 45"/>
            <p:cNvSpPr>
              <a:spLocks/>
            </p:cNvSpPr>
            <p:nvPr/>
          </p:nvSpPr>
          <p:spPr bwMode="auto">
            <a:xfrm>
              <a:off x="3877" y="2161"/>
              <a:ext cx="22" cy="70"/>
            </a:xfrm>
            <a:custGeom>
              <a:avLst/>
              <a:gdLst>
                <a:gd name="T0" fmla="*/ 8 w 9"/>
                <a:gd name="T1" fmla="*/ 0 h 28"/>
                <a:gd name="T2" fmla="*/ 1 w 9"/>
                <a:gd name="T3" fmla="*/ 0 h 28"/>
                <a:gd name="T4" fmla="*/ 0 w 9"/>
                <a:gd name="T5" fmla="*/ 1 h 28"/>
                <a:gd name="T6" fmla="*/ 0 w 9"/>
                <a:gd name="T7" fmla="*/ 28 h 28"/>
                <a:gd name="T8" fmla="*/ 1 w 9"/>
                <a:gd name="T9" fmla="*/ 28 h 28"/>
                <a:gd name="T10" fmla="*/ 8 w 9"/>
                <a:gd name="T11" fmla="*/ 28 h 28"/>
                <a:gd name="T12" fmla="*/ 9 w 9"/>
                <a:gd name="T13" fmla="*/ 28 h 28"/>
                <a:gd name="T14" fmla="*/ 9 w 9"/>
                <a:gd name="T15" fmla="*/ 1 h 28"/>
                <a:gd name="T16" fmla="*/ 8 w 9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28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1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8"/>
                    <a:pt x="9" y="28"/>
                    <a:pt x="9" y="28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 46"/>
            <p:cNvSpPr>
              <a:spLocks/>
            </p:cNvSpPr>
            <p:nvPr/>
          </p:nvSpPr>
          <p:spPr bwMode="auto">
            <a:xfrm>
              <a:off x="3821" y="2089"/>
              <a:ext cx="23" cy="27"/>
            </a:xfrm>
            <a:custGeom>
              <a:avLst/>
              <a:gdLst>
                <a:gd name="T0" fmla="*/ 5 w 9"/>
                <a:gd name="T1" fmla="*/ 10 h 11"/>
                <a:gd name="T2" fmla="*/ 8 w 9"/>
                <a:gd name="T3" fmla="*/ 4 h 11"/>
                <a:gd name="T4" fmla="*/ 5 w 9"/>
                <a:gd name="T5" fmla="*/ 0 h 11"/>
                <a:gd name="T6" fmla="*/ 0 w 9"/>
                <a:gd name="T7" fmla="*/ 4 h 11"/>
                <a:gd name="T8" fmla="*/ 5 w 9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5" y="10"/>
                  </a:moveTo>
                  <a:cubicBezTo>
                    <a:pt x="8" y="10"/>
                    <a:pt x="8" y="7"/>
                    <a:pt x="8" y="4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1" y="8"/>
                    <a:pt x="4" y="11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Freeform 47"/>
            <p:cNvSpPr>
              <a:spLocks/>
            </p:cNvSpPr>
            <p:nvPr/>
          </p:nvSpPr>
          <p:spPr bwMode="auto">
            <a:xfrm>
              <a:off x="3785" y="2164"/>
              <a:ext cx="36" cy="44"/>
            </a:xfrm>
            <a:custGeom>
              <a:avLst/>
              <a:gdLst>
                <a:gd name="T0" fmla="*/ 12 w 14"/>
                <a:gd name="T1" fmla="*/ 1 h 18"/>
                <a:gd name="T2" fmla="*/ 10 w 14"/>
                <a:gd name="T3" fmla="*/ 0 h 18"/>
                <a:gd name="T4" fmla="*/ 8 w 14"/>
                <a:gd name="T5" fmla="*/ 6 h 18"/>
                <a:gd name="T6" fmla="*/ 1 w 14"/>
                <a:gd name="T7" fmla="*/ 14 h 18"/>
                <a:gd name="T8" fmla="*/ 1 w 14"/>
                <a:gd name="T9" fmla="*/ 17 h 18"/>
                <a:gd name="T10" fmla="*/ 4 w 14"/>
                <a:gd name="T11" fmla="*/ 17 h 18"/>
                <a:gd name="T12" fmla="*/ 12 w 14"/>
                <a:gd name="T13" fmla="*/ 9 h 18"/>
                <a:gd name="T14" fmla="*/ 13 w 14"/>
                <a:gd name="T15" fmla="*/ 8 h 18"/>
                <a:gd name="T16" fmla="*/ 14 w 14"/>
                <a:gd name="T17" fmla="*/ 3 h 18"/>
                <a:gd name="T18" fmla="*/ 12 w 14"/>
                <a:gd name="T1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8">
                  <a:moveTo>
                    <a:pt x="12" y="1"/>
                  </a:moveTo>
                  <a:cubicBezTo>
                    <a:pt x="11" y="1"/>
                    <a:pt x="10" y="0"/>
                    <a:pt x="10" y="0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5"/>
                    <a:pt x="0" y="16"/>
                    <a:pt x="1" y="17"/>
                  </a:cubicBezTo>
                  <a:cubicBezTo>
                    <a:pt x="2" y="18"/>
                    <a:pt x="4" y="18"/>
                    <a:pt x="4" y="17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3" y="8"/>
                    <a:pt x="13" y="8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2"/>
                    <a:pt x="13" y="2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48"/>
            <p:cNvSpPr>
              <a:spLocks/>
            </p:cNvSpPr>
            <p:nvPr/>
          </p:nvSpPr>
          <p:spPr bwMode="auto">
            <a:xfrm>
              <a:off x="3836" y="2116"/>
              <a:ext cx="33" cy="20"/>
            </a:xfrm>
            <a:custGeom>
              <a:avLst/>
              <a:gdLst>
                <a:gd name="T0" fmla="*/ 6 w 13"/>
                <a:gd name="T1" fmla="*/ 8 h 8"/>
                <a:gd name="T2" fmla="*/ 12 w 13"/>
                <a:gd name="T3" fmla="*/ 4 h 8"/>
                <a:gd name="T4" fmla="*/ 12 w 13"/>
                <a:gd name="T5" fmla="*/ 1 h 8"/>
                <a:gd name="T6" fmla="*/ 10 w 13"/>
                <a:gd name="T7" fmla="*/ 1 h 8"/>
                <a:gd name="T8" fmla="*/ 5 w 13"/>
                <a:gd name="T9" fmla="*/ 4 h 8"/>
                <a:gd name="T10" fmla="*/ 1 w 13"/>
                <a:gd name="T11" fmla="*/ 3 h 8"/>
                <a:gd name="T12" fmla="*/ 1 w 13"/>
                <a:gd name="T13" fmla="*/ 5 h 8"/>
                <a:gd name="T14" fmla="*/ 0 w 13"/>
                <a:gd name="T15" fmla="*/ 7 h 8"/>
                <a:gd name="T16" fmla="*/ 5 w 13"/>
                <a:gd name="T17" fmla="*/ 8 h 8"/>
                <a:gd name="T18" fmla="*/ 6 w 13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8">
                  <a:moveTo>
                    <a:pt x="6" y="8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3" y="3"/>
                    <a:pt x="13" y="2"/>
                    <a:pt x="12" y="1"/>
                  </a:cubicBezTo>
                  <a:cubicBezTo>
                    <a:pt x="12" y="1"/>
                    <a:pt x="11" y="0"/>
                    <a:pt x="10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4"/>
                    <a:pt x="1" y="5"/>
                  </a:cubicBezTo>
                  <a:cubicBezTo>
                    <a:pt x="1" y="6"/>
                    <a:pt x="0" y="7"/>
                    <a:pt x="0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49"/>
            <p:cNvSpPr>
              <a:spLocks/>
            </p:cNvSpPr>
            <p:nvPr/>
          </p:nvSpPr>
          <p:spPr bwMode="auto">
            <a:xfrm>
              <a:off x="3783" y="2116"/>
              <a:ext cx="58" cy="87"/>
            </a:xfrm>
            <a:custGeom>
              <a:avLst/>
              <a:gdLst>
                <a:gd name="T0" fmla="*/ 18 w 23"/>
                <a:gd name="T1" fmla="*/ 17 h 35"/>
                <a:gd name="T2" fmla="*/ 21 w 23"/>
                <a:gd name="T3" fmla="*/ 5 h 35"/>
                <a:gd name="T4" fmla="*/ 21 w 23"/>
                <a:gd name="T5" fmla="*/ 2 h 35"/>
                <a:gd name="T6" fmla="*/ 20 w 23"/>
                <a:gd name="T7" fmla="*/ 2 h 35"/>
                <a:gd name="T8" fmla="*/ 19 w 23"/>
                <a:gd name="T9" fmla="*/ 7 h 35"/>
                <a:gd name="T10" fmla="*/ 20 w 23"/>
                <a:gd name="T11" fmla="*/ 3 h 35"/>
                <a:gd name="T12" fmla="*/ 20 w 23"/>
                <a:gd name="T13" fmla="*/ 2 h 35"/>
                <a:gd name="T14" fmla="*/ 20 w 23"/>
                <a:gd name="T15" fmla="*/ 1 h 35"/>
                <a:gd name="T16" fmla="*/ 19 w 23"/>
                <a:gd name="T17" fmla="*/ 1 h 35"/>
                <a:gd name="T18" fmla="*/ 18 w 23"/>
                <a:gd name="T19" fmla="*/ 2 h 35"/>
                <a:gd name="T20" fmla="*/ 19 w 23"/>
                <a:gd name="T21" fmla="*/ 3 h 35"/>
                <a:gd name="T22" fmla="*/ 18 w 23"/>
                <a:gd name="T23" fmla="*/ 6 h 35"/>
                <a:gd name="T24" fmla="*/ 17 w 23"/>
                <a:gd name="T25" fmla="*/ 0 h 35"/>
                <a:gd name="T26" fmla="*/ 17 w 23"/>
                <a:gd name="T27" fmla="*/ 0 h 35"/>
                <a:gd name="T28" fmla="*/ 17 w 23"/>
                <a:gd name="T29" fmla="*/ 0 h 35"/>
                <a:gd name="T30" fmla="*/ 15 w 23"/>
                <a:gd name="T31" fmla="*/ 0 h 35"/>
                <a:gd name="T32" fmla="*/ 8 w 23"/>
                <a:gd name="T33" fmla="*/ 0 h 35"/>
                <a:gd name="T34" fmla="*/ 1 w 23"/>
                <a:gd name="T35" fmla="*/ 5 h 35"/>
                <a:gd name="T36" fmla="*/ 1 w 23"/>
                <a:gd name="T37" fmla="*/ 8 h 35"/>
                <a:gd name="T38" fmla="*/ 4 w 23"/>
                <a:gd name="T39" fmla="*/ 8 h 35"/>
                <a:gd name="T40" fmla="*/ 4 w 23"/>
                <a:gd name="T41" fmla="*/ 8 h 35"/>
                <a:gd name="T42" fmla="*/ 9 w 23"/>
                <a:gd name="T43" fmla="*/ 4 h 35"/>
                <a:gd name="T44" fmla="*/ 13 w 23"/>
                <a:gd name="T45" fmla="*/ 4 h 35"/>
                <a:gd name="T46" fmla="*/ 12 w 23"/>
                <a:gd name="T47" fmla="*/ 4 h 35"/>
                <a:gd name="T48" fmla="*/ 9 w 23"/>
                <a:gd name="T49" fmla="*/ 15 h 35"/>
                <a:gd name="T50" fmla="*/ 10 w 23"/>
                <a:gd name="T51" fmla="*/ 16 h 35"/>
                <a:gd name="T52" fmla="*/ 14 w 23"/>
                <a:gd name="T53" fmla="*/ 20 h 35"/>
                <a:gd name="T54" fmla="*/ 18 w 23"/>
                <a:gd name="T55" fmla="*/ 24 h 35"/>
                <a:gd name="T56" fmla="*/ 17 w 23"/>
                <a:gd name="T57" fmla="*/ 32 h 35"/>
                <a:gd name="T58" fmla="*/ 19 w 23"/>
                <a:gd name="T59" fmla="*/ 35 h 35"/>
                <a:gd name="T60" fmla="*/ 22 w 23"/>
                <a:gd name="T61" fmla="*/ 33 h 35"/>
                <a:gd name="T62" fmla="*/ 23 w 23"/>
                <a:gd name="T63" fmla="*/ 24 h 35"/>
                <a:gd name="T64" fmla="*/ 23 w 23"/>
                <a:gd name="T65" fmla="*/ 22 h 35"/>
                <a:gd name="T66" fmla="*/ 18 w 23"/>
                <a:gd name="T67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3" h="35">
                  <a:moveTo>
                    <a:pt x="18" y="17"/>
                  </a:moveTo>
                  <a:cubicBezTo>
                    <a:pt x="19" y="10"/>
                    <a:pt x="21" y="6"/>
                    <a:pt x="21" y="5"/>
                  </a:cubicBezTo>
                  <a:cubicBezTo>
                    <a:pt x="21" y="3"/>
                    <a:pt x="21" y="2"/>
                    <a:pt x="21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5"/>
                    <a:pt x="19" y="7"/>
                    <a:pt x="19" y="7"/>
                  </a:cubicBezTo>
                  <a:cubicBezTo>
                    <a:pt x="19" y="7"/>
                    <a:pt x="20" y="4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19" y="1"/>
                    <a:pt x="19" y="1"/>
                  </a:cubicBezTo>
                  <a:cubicBezTo>
                    <a:pt x="19" y="1"/>
                    <a:pt x="18" y="2"/>
                    <a:pt x="18" y="2"/>
                  </a:cubicBezTo>
                  <a:cubicBezTo>
                    <a:pt x="18" y="2"/>
                    <a:pt x="18" y="2"/>
                    <a:pt x="19" y="3"/>
                  </a:cubicBezTo>
                  <a:cubicBezTo>
                    <a:pt x="19" y="3"/>
                    <a:pt x="18" y="4"/>
                    <a:pt x="18" y="6"/>
                  </a:cubicBezTo>
                  <a:cubicBezTo>
                    <a:pt x="18" y="1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3" y="0"/>
                    <a:pt x="11" y="0"/>
                    <a:pt x="8" y="0"/>
                  </a:cubicBezTo>
                  <a:cubicBezTo>
                    <a:pt x="8" y="0"/>
                    <a:pt x="1" y="5"/>
                    <a:pt x="1" y="5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2" y="8"/>
                    <a:pt x="3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9" y="4"/>
                    <a:pt x="9" y="4"/>
                  </a:cubicBezTo>
                  <a:cubicBezTo>
                    <a:pt x="9" y="4"/>
                    <a:pt x="13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7"/>
                    <a:pt x="9" y="13"/>
                    <a:pt x="9" y="15"/>
                  </a:cubicBezTo>
                  <a:cubicBezTo>
                    <a:pt x="9" y="15"/>
                    <a:pt x="10" y="15"/>
                    <a:pt x="10" y="16"/>
                  </a:cubicBezTo>
                  <a:cubicBezTo>
                    <a:pt x="10" y="16"/>
                    <a:pt x="11" y="18"/>
                    <a:pt x="14" y="20"/>
                  </a:cubicBezTo>
                  <a:cubicBezTo>
                    <a:pt x="14" y="20"/>
                    <a:pt x="18" y="24"/>
                    <a:pt x="18" y="24"/>
                  </a:cubicBezTo>
                  <a:cubicBezTo>
                    <a:pt x="18" y="24"/>
                    <a:pt x="17" y="32"/>
                    <a:pt x="17" y="32"/>
                  </a:cubicBezTo>
                  <a:cubicBezTo>
                    <a:pt x="17" y="34"/>
                    <a:pt x="18" y="35"/>
                    <a:pt x="19" y="35"/>
                  </a:cubicBezTo>
                  <a:cubicBezTo>
                    <a:pt x="20" y="35"/>
                    <a:pt x="21" y="35"/>
                    <a:pt x="22" y="33"/>
                  </a:cubicBezTo>
                  <a:cubicBezTo>
                    <a:pt x="22" y="33"/>
                    <a:pt x="23" y="24"/>
                    <a:pt x="23" y="24"/>
                  </a:cubicBezTo>
                  <a:cubicBezTo>
                    <a:pt x="23" y="23"/>
                    <a:pt x="23" y="22"/>
                    <a:pt x="23" y="22"/>
                  </a:cubicBezTo>
                  <a:cubicBezTo>
                    <a:pt x="22" y="21"/>
                    <a:pt x="18" y="17"/>
                    <a:pt x="1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1" name="Group 52"/>
          <p:cNvGrpSpPr>
            <a:grpSpLocks noChangeAspect="1"/>
          </p:cNvGrpSpPr>
          <p:nvPr/>
        </p:nvGrpSpPr>
        <p:grpSpPr bwMode="auto">
          <a:xfrm>
            <a:off x="7803821" y="1289890"/>
            <a:ext cx="426136" cy="422462"/>
            <a:chOff x="3783" y="2102"/>
            <a:chExt cx="116" cy="115"/>
          </a:xfrm>
          <a:solidFill>
            <a:schemeClr val="bg1"/>
          </a:solidFill>
          <a:effectLst/>
        </p:grpSpPr>
        <p:sp>
          <p:nvSpPr>
            <p:cNvPr id="62" name="Freeform 53"/>
            <p:cNvSpPr>
              <a:spLocks noEditPoints="1"/>
            </p:cNvSpPr>
            <p:nvPr/>
          </p:nvSpPr>
          <p:spPr bwMode="auto">
            <a:xfrm>
              <a:off x="3783" y="2102"/>
              <a:ext cx="116" cy="115"/>
            </a:xfrm>
            <a:custGeom>
              <a:avLst/>
              <a:gdLst>
                <a:gd name="T0" fmla="*/ 23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3 w 46"/>
                <a:gd name="T9" fmla="*/ 0 h 46"/>
                <a:gd name="T10" fmla="*/ 23 w 46"/>
                <a:gd name="T11" fmla="*/ 42 h 46"/>
                <a:gd name="T12" fmla="*/ 5 w 46"/>
                <a:gd name="T13" fmla="*/ 23 h 46"/>
                <a:gd name="T14" fmla="*/ 23 w 46"/>
                <a:gd name="T15" fmla="*/ 4 h 46"/>
                <a:gd name="T16" fmla="*/ 42 w 46"/>
                <a:gd name="T17" fmla="*/ 23 h 46"/>
                <a:gd name="T18" fmla="*/ 23 w 46"/>
                <a:gd name="T19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42"/>
                  </a:moveTo>
                  <a:cubicBezTo>
                    <a:pt x="13" y="42"/>
                    <a:pt x="5" y="33"/>
                    <a:pt x="5" y="23"/>
                  </a:cubicBezTo>
                  <a:cubicBezTo>
                    <a:pt x="5" y="13"/>
                    <a:pt x="13" y="4"/>
                    <a:pt x="23" y="4"/>
                  </a:cubicBezTo>
                  <a:cubicBezTo>
                    <a:pt x="34" y="4"/>
                    <a:pt x="42" y="13"/>
                    <a:pt x="42" y="23"/>
                  </a:cubicBezTo>
                  <a:cubicBezTo>
                    <a:pt x="42" y="33"/>
                    <a:pt x="34" y="42"/>
                    <a:pt x="2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Freeform 54"/>
            <p:cNvSpPr>
              <a:spLocks noEditPoints="1"/>
            </p:cNvSpPr>
            <p:nvPr/>
          </p:nvSpPr>
          <p:spPr bwMode="auto">
            <a:xfrm>
              <a:off x="3783" y="2102"/>
              <a:ext cx="116" cy="115"/>
            </a:xfrm>
            <a:custGeom>
              <a:avLst/>
              <a:gdLst>
                <a:gd name="T0" fmla="*/ 23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3 w 46"/>
                <a:gd name="T9" fmla="*/ 0 h 46"/>
                <a:gd name="T10" fmla="*/ 23 w 46"/>
                <a:gd name="T11" fmla="*/ 42 h 46"/>
                <a:gd name="T12" fmla="*/ 5 w 46"/>
                <a:gd name="T13" fmla="*/ 23 h 46"/>
                <a:gd name="T14" fmla="*/ 23 w 46"/>
                <a:gd name="T15" fmla="*/ 4 h 46"/>
                <a:gd name="T16" fmla="*/ 42 w 46"/>
                <a:gd name="T17" fmla="*/ 23 h 46"/>
                <a:gd name="T18" fmla="*/ 23 w 46"/>
                <a:gd name="T19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42"/>
                  </a:moveTo>
                  <a:cubicBezTo>
                    <a:pt x="13" y="42"/>
                    <a:pt x="5" y="33"/>
                    <a:pt x="5" y="23"/>
                  </a:cubicBezTo>
                  <a:cubicBezTo>
                    <a:pt x="5" y="13"/>
                    <a:pt x="13" y="4"/>
                    <a:pt x="23" y="4"/>
                  </a:cubicBezTo>
                  <a:cubicBezTo>
                    <a:pt x="34" y="4"/>
                    <a:pt x="42" y="13"/>
                    <a:pt x="42" y="23"/>
                  </a:cubicBezTo>
                  <a:cubicBezTo>
                    <a:pt x="42" y="33"/>
                    <a:pt x="34" y="42"/>
                    <a:pt x="2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 55"/>
            <p:cNvSpPr>
              <a:spLocks/>
            </p:cNvSpPr>
            <p:nvPr/>
          </p:nvSpPr>
          <p:spPr bwMode="auto">
            <a:xfrm>
              <a:off x="3839" y="2115"/>
              <a:ext cx="7" cy="10"/>
            </a:xfrm>
            <a:custGeom>
              <a:avLst/>
              <a:gdLst>
                <a:gd name="T0" fmla="*/ 1 w 3"/>
                <a:gd name="T1" fmla="*/ 4 h 4"/>
                <a:gd name="T2" fmla="*/ 1 w 3"/>
                <a:gd name="T3" fmla="*/ 4 h 4"/>
                <a:gd name="T4" fmla="*/ 3 w 3"/>
                <a:gd name="T5" fmla="*/ 3 h 4"/>
                <a:gd name="T6" fmla="*/ 3 w 3"/>
                <a:gd name="T7" fmla="*/ 0 h 4"/>
                <a:gd name="T8" fmla="*/ 1 w 3"/>
                <a:gd name="T9" fmla="*/ 0 h 4"/>
                <a:gd name="T10" fmla="*/ 0 w 3"/>
                <a:gd name="T11" fmla="*/ 0 h 4"/>
                <a:gd name="T12" fmla="*/ 0 w 3"/>
                <a:gd name="T13" fmla="*/ 3 h 4"/>
                <a:gd name="T14" fmla="*/ 1 w 3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3" y="4"/>
                    <a:pt x="3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56"/>
            <p:cNvSpPr>
              <a:spLocks/>
            </p:cNvSpPr>
            <p:nvPr/>
          </p:nvSpPr>
          <p:spPr bwMode="auto">
            <a:xfrm>
              <a:off x="3839" y="2195"/>
              <a:ext cx="7" cy="10"/>
            </a:xfrm>
            <a:custGeom>
              <a:avLst/>
              <a:gdLst>
                <a:gd name="T0" fmla="*/ 1 w 3"/>
                <a:gd name="T1" fmla="*/ 0 h 4"/>
                <a:gd name="T2" fmla="*/ 1 w 3"/>
                <a:gd name="T3" fmla="*/ 0 h 4"/>
                <a:gd name="T4" fmla="*/ 0 w 3"/>
                <a:gd name="T5" fmla="*/ 1 h 4"/>
                <a:gd name="T6" fmla="*/ 0 w 3"/>
                <a:gd name="T7" fmla="*/ 4 h 4"/>
                <a:gd name="T8" fmla="*/ 1 w 3"/>
                <a:gd name="T9" fmla="*/ 4 h 4"/>
                <a:gd name="T10" fmla="*/ 3 w 3"/>
                <a:gd name="T11" fmla="*/ 4 h 4"/>
                <a:gd name="T12" fmla="*/ 3 w 3"/>
                <a:gd name="T13" fmla="*/ 1 h 4"/>
                <a:gd name="T14" fmla="*/ 1 w 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57"/>
            <p:cNvSpPr>
              <a:spLocks/>
            </p:cNvSpPr>
            <p:nvPr/>
          </p:nvSpPr>
          <p:spPr bwMode="auto">
            <a:xfrm>
              <a:off x="3796" y="2155"/>
              <a:ext cx="10" cy="10"/>
            </a:xfrm>
            <a:custGeom>
              <a:avLst/>
              <a:gdLst>
                <a:gd name="T0" fmla="*/ 3 w 4"/>
                <a:gd name="T1" fmla="*/ 0 h 4"/>
                <a:gd name="T2" fmla="*/ 0 w 4"/>
                <a:gd name="T3" fmla="*/ 0 h 4"/>
                <a:gd name="T4" fmla="*/ 0 w 4"/>
                <a:gd name="T5" fmla="*/ 2 h 4"/>
                <a:gd name="T6" fmla="*/ 0 w 4"/>
                <a:gd name="T7" fmla="*/ 4 h 4"/>
                <a:gd name="T8" fmla="*/ 3 w 4"/>
                <a:gd name="T9" fmla="*/ 4 h 4"/>
                <a:gd name="T10" fmla="*/ 4 w 4"/>
                <a:gd name="T11" fmla="*/ 2 h 4"/>
                <a:gd name="T12" fmla="*/ 4 w 4"/>
                <a:gd name="T13" fmla="*/ 2 h 4"/>
                <a:gd name="T14" fmla="*/ 3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58"/>
            <p:cNvSpPr>
              <a:spLocks/>
            </p:cNvSpPr>
            <p:nvPr/>
          </p:nvSpPr>
          <p:spPr bwMode="auto">
            <a:xfrm>
              <a:off x="3877" y="2155"/>
              <a:ext cx="10" cy="10"/>
            </a:xfrm>
            <a:custGeom>
              <a:avLst/>
              <a:gdLst>
                <a:gd name="T0" fmla="*/ 4 w 4"/>
                <a:gd name="T1" fmla="*/ 0 h 4"/>
                <a:gd name="T2" fmla="*/ 2 w 4"/>
                <a:gd name="T3" fmla="*/ 0 h 4"/>
                <a:gd name="T4" fmla="*/ 0 w 4"/>
                <a:gd name="T5" fmla="*/ 2 h 4"/>
                <a:gd name="T6" fmla="*/ 0 w 4"/>
                <a:gd name="T7" fmla="*/ 2 h 4"/>
                <a:gd name="T8" fmla="*/ 2 w 4"/>
                <a:gd name="T9" fmla="*/ 4 h 4"/>
                <a:gd name="T10" fmla="*/ 4 w 4"/>
                <a:gd name="T11" fmla="*/ 4 h 4"/>
                <a:gd name="T12" fmla="*/ 4 w 4"/>
                <a:gd name="T13" fmla="*/ 2 h 4"/>
                <a:gd name="T14" fmla="*/ 4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1"/>
                    <a:pt x="4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59"/>
            <p:cNvSpPr>
              <a:spLocks/>
            </p:cNvSpPr>
            <p:nvPr/>
          </p:nvSpPr>
          <p:spPr bwMode="auto">
            <a:xfrm>
              <a:off x="3813" y="2127"/>
              <a:ext cx="33" cy="38"/>
            </a:xfrm>
            <a:custGeom>
              <a:avLst/>
              <a:gdLst>
                <a:gd name="T0" fmla="*/ 11 w 13"/>
                <a:gd name="T1" fmla="*/ 0 h 15"/>
                <a:gd name="T2" fmla="*/ 10 w 13"/>
                <a:gd name="T3" fmla="*/ 2 h 15"/>
                <a:gd name="T4" fmla="*/ 10 w 13"/>
                <a:gd name="T5" fmla="*/ 11 h 15"/>
                <a:gd name="T6" fmla="*/ 9 w 13"/>
                <a:gd name="T7" fmla="*/ 12 h 15"/>
                <a:gd name="T8" fmla="*/ 2 w 13"/>
                <a:gd name="T9" fmla="*/ 12 h 15"/>
                <a:gd name="T10" fmla="*/ 0 w 13"/>
                <a:gd name="T11" fmla="*/ 14 h 15"/>
                <a:gd name="T12" fmla="*/ 2 w 13"/>
                <a:gd name="T13" fmla="*/ 15 h 15"/>
                <a:gd name="T14" fmla="*/ 11 w 13"/>
                <a:gd name="T15" fmla="*/ 15 h 15"/>
                <a:gd name="T16" fmla="*/ 12 w 13"/>
                <a:gd name="T17" fmla="*/ 15 h 15"/>
                <a:gd name="T18" fmla="*/ 12 w 13"/>
                <a:gd name="T19" fmla="*/ 15 h 15"/>
                <a:gd name="T20" fmla="*/ 13 w 13"/>
                <a:gd name="T21" fmla="*/ 13 h 15"/>
                <a:gd name="T22" fmla="*/ 13 w 13"/>
                <a:gd name="T23" fmla="*/ 2 h 15"/>
                <a:gd name="T24" fmla="*/ 11 w 13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" h="15">
                  <a:moveTo>
                    <a:pt x="11" y="0"/>
                  </a:moveTo>
                  <a:cubicBezTo>
                    <a:pt x="10" y="0"/>
                    <a:pt x="10" y="1"/>
                    <a:pt x="10" y="2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2"/>
                    <a:pt x="9" y="12"/>
                    <a:pt x="9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4"/>
                    <a:pt x="1" y="15"/>
                    <a:pt x="2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3" y="14"/>
                    <a:pt x="13" y="14"/>
                    <a:pt x="13" y="1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"/>
                    <a:pt x="12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9" name="Group 62"/>
          <p:cNvGrpSpPr>
            <a:grpSpLocks noChangeAspect="1"/>
          </p:cNvGrpSpPr>
          <p:nvPr/>
        </p:nvGrpSpPr>
        <p:grpSpPr bwMode="auto">
          <a:xfrm>
            <a:off x="2768613" y="2947106"/>
            <a:ext cx="413107" cy="329845"/>
            <a:chOff x="3775" y="2110"/>
            <a:chExt cx="129" cy="103"/>
          </a:xfrm>
          <a:solidFill>
            <a:schemeClr val="bg1"/>
          </a:solidFill>
          <a:effectLst/>
        </p:grpSpPr>
        <p:sp>
          <p:nvSpPr>
            <p:cNvPr id="70" name="Freeform 63"/>
            <p:cNvSpPr>
              <a:spLocks/>
            </p:cNvSpPr>
            <p:nvPr/>
          </p:nvSpPr>
          <p:spPr bwMode="auto">
            <a:xfrm>
              <a:off x="3775" y="2177"/>
              <a:ext cx="40" cy="36"/>
            </a:xfrm>
            <a:custGeom>
              <a:avLst/>
              <a:gdLst>
                <a:gd name="T0" fmla="*/ 5 w 16"/>
                <a:gd name="T1" fmla="*/ 0 h 14"/>
                <a:gd name="T2" fmla="*/ 0 w 16"/>
                <a:gd name="T3" fmla="*/ 4 h 14"/>
                <a:gd name="T4" fmla="*/ 10 w 16"/>
                <a:gd name="T5" fmla="*/ 14 h 14"/>
                <a:gd name="T6" fmla="*/ 16 w 16"/>
                <a:gd name="T7" fmla="*/ 9 h 14"/>
                <a:gd name="T8" fmla="*/ 5 w 16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4">
                  <a:moveTo>
                    <a:pt x="5" y="0"/>
                  </a:moveTo>
                  <a:cubicBezTo>
                    <a:pt x="1" y="3"/>
                    <a:pt x="0" y="4"/>
                    <a:pt x="0" y="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3" y="11"/>
                    <a:pt x="16" y="9"/>
                  </a:cubicBez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64"/>
            <p:cNvSpPr>
              <a:spLocks/>
            </p:cNvSpPr>
            <p:nvPr/>
          </p:nvSpPr>
          <p:spPr bwMode="auto">
            <a:xfrm>
              <a:off x="3795" y="2156"/>
              <a:ext cx="109" cy="41"/>
            </a:xfrm>
            <a:custGeom>
              <a:avLst/>
              <a:gdLst>
                <a:gd name="T0" fmla="*/ 37 w 44"/>
                <a:gd name="T1" fmla="*/ 4 h 16"/>
                <a:gd name="T2" fmla="*/ 29 w 44"/>
                <a:gd name="T3" fmla="*/ 9 h 16"/>
                <a:gd name="T4" fmla="*/ 18 w 44"/>
                <a:gd name="T5" fmla="*/ 8 h 16"/>
                <a:gd name="T6" fmla="*/ 25 w 44"/>
                <a:gd name="T7" fmla="*/ 7 h 16"/>
                <a:gd name="T8" fmla="*/ 31 w 44"/>
                <a:gd name="T9" fmla="*/ 2 h 16"/>
                <a:gd name="T10" fmla="*/ 20 w 44"/>
                <a:gd name="T11" fmla="*/ 2 h 16"/>
                <a:gd name="T12" fmla="*/ 9 w 44"/>
                <a:gd name="T13" fmla="*/ 2 h 16"/>
                <a:gd name="T14" fmla="*/ 0 w 44"/>
                <a:gd name="T15" fmla="*/ 7 h 16"/>
                <a:gd name="T16" fmla="*/ 9 w 44"/>
                <a:gd name="T17" fmla="*/ 16 h 16"/>
                <a:gd name="T18" fmla="*/ 13 w 44"/>
                <a:gd name="T19" fmla="*/ 14 h 16"/>
                <a:gd name="T20" fmla="*/ 29 w 44"/>
                <a:gd name="T21" fmla="*/ 14 h 16"/>
                <a:gd name="T22" fmla="*/ 44 w 44"/>
                <a:gd name="T23" fmla="*/ 2 h 16"/>
                <a:gd name="T24" fmla="*/ 37 w 44"/>
                <a:gd name="T25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16">
                  <a:moveTo>
                    <a:pt x="37" y="4"/>
                  </a:moveTo>
                  <a:cubicBezTo>
                    <a:pt x="34" y="7"/>
                    <a:pt x="32" y="8"/>
                    <a:pt x="29" y="9"/>
                  </a:cubicBezTo>
                  <a:cubicBezTo>
                    <a:pt x="24" y="10"/>
                    <a:pt x="19" y="9"/>
                    <a:pt x="18" y="8"/>
                  </a:cubicBezTo>
                  <a:cubicBezTo>
                    <a:pt x="15" y="6"/>
                    <a:pt x="18" y="7"/>
                    <a:pt x="25" y="7"/>
                  </a:cubicBezTo>
                  <a:cubicBezTo>
                    <a:pt x="32" y="6"/>
                    <a:pt x="31" y="2"/>
                    <a:pt x="31" y="2"/>
                  </a:cubicBezTo>
                  <a:cubicBezTo>
                    <a:pt x="29" y="2"/>
                    <a:pt x="27" y="2"/>
                    <a:pt x="20" y="2"/>
                  </a:cubicBezTo>
                  <a:cubicBezTo>
                    <a:pt x="17" y="2"/>
                    <a:pt x="12" y="1"/>
                    <a:pt x="9" y="2"/>
                  </a:cubicBezTo>
                  <a:cubicBezTo>
                    <a:pt x="6" y="2"/>
                    <a:pt x="4" y="5"/>
                    <a:pt x="0" y="7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1" y="15"/>
                    <a:pt x="12" y="14"/>
                    <a:pt x="13" y="14"/>
                  </a:cubicBezTo>
                  <a:cubicBezTo>
                    <a:pt x="16" y="14"/>
                    <a:pt x="23" y="15"/>
                    <a:pt x="29" y="14"/>
                  </a:cubicBezTo>
                  <a:cubicBezTo>
                    <a:pt x="40" y="9"/>
                    <a:pt x="44" y="2"/>
                    <a:pt x="44" y="2"/>
                  </a:cubicBezTo>
                  <a:cubicBezTo>
                    <a:pt x="44" y="2"/>
                    <a:pt x="41" y="0"/>
                    <a:pt x="3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Freeform 65"/>
            <p:cNvSpPr>
              <a:spLocks noEditPoints="1"/>
            </p:cNvSpPr>
            <p:nvPr/>
          </p:nvSpPr>
          <p:spPr bwMode="auto">
            <a:xfrm>
              <a:off x="3810" y="2110"/>
              <a:ext cx="94" cy="41"/>
            </a:xfrm>
            <a:custGeom>
              <a:avLst/>
              <a:gdLst>
                <a:gd name="T0" fmla="*/ 38 w 38"/>
                <a:gd name="T1" fmla="*/ 0 h 16"/>
                <a:gd name="T2" fmla="*/ 34 w 38"/>
                <a:gd name="T3" fmla="*/ 0 h 16"/>
                <a:gd name="T4" fmla="*/ 34 w 38"/>
                <a:gd name="T5" fmla="*/ 6 h 16"/>
                <a:gd name="T6" fmla="*/ 32 w 38"/>
                <a:gd name="T7" fmla="*/ 6 h 16"/>
                <a:gd name="T8" fmla="*/ 32 w 38"/>
                <a:gd name="T9" fmla="*/ 0 h 16"/>
                <a:gd name="T10" fmla="*/ 28 w 38"/>
                <a:gd name="T11" fmla="*/ 0 h 16"/>
                <a:gd name="T12" fmla="*/ 28 w 38"/>
                <a:gd name="T13" fmla="*/ 6 h 16"/>
                <a:gd name="T14" fmla="*/ 12 w 38"/>
                <a:gd name="T15" fmla="*/ 6 h 16"/>
                <a:gd name="T16" fmla="*/ 12 w 38"/>
                <a:gd name="T17" fmla="*/ 3 h 16"/>
                <a:gd name="T18" fmla="*/ 12 w 38"/>
                <a:gd name="T19" fmla="*/ 1 h 16"/>
                <a:gd name="T20" fmla="*/ 11 w 38"/>
                <a:gd name="T21" fmla="*/ 0 h 16"/>
                <a:gd name="T22" fmla="*/ 9 w 38"/>
                <a:gd name="T23" fmla="*/ 0 h 16"/>
                <a:gd name="T24" fmla="*/ 3 w 38"/>
                <a:gd name="T25" fmla="*/ 0 h 16"/>
                <a:gd name="T26" fmla="*/ 1 w 38"/>
                <a:gd name="T27" fmla="*/ 0 h 16"/>
                <a:gd name="T28" fmla="*/ 0 w 38"/>
                <a:gd name="T29" fmla="*/ 2 h 16"/>
                <a:gd name="T30" fmla="*/ 0 w 38"/>
                <a:gd name="T31" fmla="*/ 3 h 16"/>
                <a:gd name="T32" fmla="*/ 0 w 38"/>
                <a:gd name="T33" fmla="*/ 13 h 16"/>
                <a:gd name="T34" fmla="*/ 0 w 38"/>
                <a:gd name="T35" fmla="*/ 15 h 16"/>
                <a:gd name="T36" fmla="*/ 2 w 38"/>
                <a:gd name="T37" fmla="*/ 16 h 16"/>
                <a:gd name="T38" fmla="*/ 3 w 38"/>
                <a:gd name="T39" fmla="*/ 16 h 16"/>
                <a:gd name="T40" fmla="*/ 9 w 38"/>
                <a:gd name="T41" fmla="*/ 16 h 16"/>
                <a:gd name="T42" fmla="*/ 11 w 38"/>
                <a:gd name="T43" fmla="*/ 16 h 16"/>
                <a:gd name="T44" fmla="*/ 12 w 38"/>
                <a:gd name="T45" fmla="*/ 14 h 16"/>
                <a:gd name="T46" fmla="*/ 12 w 38"/>
                <a:gd name="T47" fmla="*/ 13 h 16"/>
                <a:gd name="T48" fmla="*/ 12 w 38"/>
                <a:gd name="T49" fmla="*/ 10 h 16"/>
                <a:gd name="T50" fmla="*/ 38 w 38"/>
                <a:gd name="T51" fmla="*/ 10 h 16"/>
                <a:gd name="T52" fmla="*/ 38 w 38"/>
                <a:gd name="T53" fmla="*/ 0 h 16"/>
                <a:gd name="T54" fmla="*/ 3 w 38"/>
                <a:gd name="T55" fmla="*/ 3 h 16"/>
                <a:gd name="T56" fmla="*/ 9 w 38"/>
                <a:gd name="T57" fmla="*/ 3 h 16"/>
                <a:gd name="T58" fmla="*/ 9 w 38"/>
                <a:gd name="T59" fmla="*/ 13 h 16"/>
                <a:gd name="T60" fmla="*/ 3 w 38"/>
                <a:gd name="T61" fmla="*/ 13 h 16"/>
                <a:gd name="T62" fmla="*/ 3 w 38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" h="16">
                  <a:moveTo>
                    <a:pt x="38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2"/>
                    <a:pt x="12" y="2"/>
                    <a:pt x="12" y="1"/>
                  </a:cubicBezTo>
                  <a:cubicBezTo>
                    <a:pt x="12" y="1"/>
                    <a:pt x="11" y="0"/>
                    <a:pt x="11" y="0"/>
                  </a:cubicBezTo>
                  <a:cubicBezTo>
                    <a:pt x="10" y="0"/>
                    <a:pt x="10" y="0"/>
                    <a:pt x="9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1" y="15"/>
                    <a:pt x="1" y="16"/>
                    <a:pt x="2" y="16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0" y="16"/>
                    <a:pt x="11" y="16"/>
                    <a:pt x="11" y="16"/>
                  </a:cubicBezTo>
                  <a:cubicBezTo>
                    <a:pt x="12" y="15"/>
                    <a:pt x="12" y="15"/>
                    <a:pt x="12" y="14"/>
                  </a:cubicBezTo>
                  <a:cubicBezTo>
                    <a:pt x="12" y="14"/>
                    <a:pt x="12" y="13"/>
                    <a:pt x="12" y="13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38" y="10"/>
                    <a:pt x="38" y="10"/>
                    <a:pt x="38" y="10"/>
                  </a:cubicBezTo>
                  <a:lnTo>
                    <a:pt x="38" y="0"/>
                  </a:lnTo>
                  <a:close/>
                  <a:moveTo>
                    <a:pt x="3" y="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3" y="13"/>
                    <a:pt x="3" y="13"/>
                    <a:pt x="3" y="13"/>
                  </a:cubicBezTo>
                  <a:lnTo>
                    <a:pt x="3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3" name="Group 68"/>
          <p:cNvGrpSpPr>
            <a:grpSpLocks noChangeAspect="1"/>
          </p:cNvGrpSpPr>
          <p:nvPr/>
        </p:nvGrpSpPr>
        <p:grpSpPr bwMode="auto">
          <a:xfrm>
            <a:off x="8964450" y="2904602"/>
            <a:ext cx="405358" cy="390565"/>
            <a:chOff x="3770" y="2095"/>
            <a:chExt cx="137" cy="132"/>
          </a:xfrm>
          <a:solidFill>
            <a:schemeClr val="bg1"/>
          </a:solidFill>
          <a:effectLst/>
        </p:grpSpPr>
        <p:sp>
          <p:nvSpPr>
            <p:cNvPr id="74" name="Freeform 69"/>
            <p:cNvSpPr>
              <a:spLocks/>
            </p:cNvSpPr>
            <p:nvPr/>
          </p:nvSpPr>
          <p:spPr bwMode="auto">
            <a:xfrm>
              <a:off x="3770" y="2190"/>
              <a:ext cx="137" cy="37"/>
            </a:xfrm>
            <a:custGeom>
              <a:avLst/>
              <a:gdLst>
                <a:gd name="T0" fmla="*/ 52 w 55"/>
                <a:gd name="T1" fmla="*/ 6 h 15"/>
                <a:gd name="T2" fmla="*/ 38 w 55"/>
                <a:gd name="T3" fmla="*/ 6 h 15"/>
                <a:gd name="T4" fmla="*/ 37 w 55"/>
                <a:gd name="T5" fmla="*/ 6 h 15"/>
                <a:gd name="T6" fmla="*/ 37 w 55"/>
                <a:gd name="T7" fmla="*/ 3 h 15"/>
                <a:gd name="T8" fmla="*/ 37 w 55"/>
                <a:gd name="T9" fmla="*/ 1 h 15"/>
                <a:gd name="T10" fmla="*/ 35 w 55"/>
                <a:gd name="T11" fmla="*/ 0 h 15"/>
                <a:gd name="T12" fmla="*/ 20 w 55"/>
                <a:gd name="T13" fmla="*/ 0 h 15"/>
                <a:gd name="T14" fmla="*/ 18 w 55"/>
                <a:gd name="T15" fmla="*/ 3 h 15"/>
                <a:gd name="T16" fmla="*/ 18 w 55"/>
                <a:gd name="T17" fmla="*/ 6 h 15"/>
                <a:gd name="T18" fmla="*/ 18 w 55"/>
                <a:gd name="T19" fmla="*/ 6 h 15"/>
                <a:gd name="T20" fmla="*/ 3 w 55"/>
                <a:gd name="T21" fmla="*/ 6 h 15"/>
                <a:gd name="T22" fmla="*/ 0 w 55"/>
                <a:gd name="T23" fmla="*/ 8 h 15"/>
                <a:gd name="T24" fmla="*/ 0 w 55"/>
                <a:gd name="T25" fmla="*/ 14 h 15"/>
                <a:gd name="T26" fmla="*/ 1 w 55"/>
                <a:gd name="T27" fmla="*/ 15 h 15"/>
                <a:gd name="T28" fmla="*/ 2 w 55"/>
                <a:gd name="T29" fmla="*/ 14 h 15"/>
                <a:gd name="T30" fmla="*/ 2 w 55"/>
                <a:gd name="T31" fmla="*/ 8 h 15"/>
                <a:gd name="T32" fmla="*/ 3 w 55"/>
                <a:gd name="T33" fmla="*/ 8 h 15"/>
                <a:gd name="T34" fmla="*/ 18 w 55"/>
                <a:gd name="T35" fmla="*/ 8 h 15"/>
                <a:gd name="T36" fmla="*/ 18 w 55"/>
                <a:gd name="T37" fmla="*/ 8 h 15"/>
                <a:gd name="T38" fmla="*/ 18 w 55"/>
                <a:gd name="T39" fmla="*/ 9 h 15"/>
                <a:gd name="T40" fmla="*/ 19 w 55"/>
                <a:gd name="T41" fmla="*/ 9 h 15"/>
                <a:gd name="T42" fmla="*/ 20 w 55"/>
                <a:gd name="T43" fmla="*/ 9 h 15"/>
                <a:gd name="T44" fmla="*/ 20 w 55"/>
                <a:gd name="T45" fmla="*/ 8 h 15"/>
                <a:gd name="T46" fmla="*/ 20 w 55"/>
                <a:gd name="T47" fmla="*/ 3 h 15"/>
                <a:gd name="T48" fmla="*/ 20 w 55"/>
                <a:gd name="T49" fmla="*/ 2 h 15"/>
                <a:gd name="T50" fmla="*/ 35 w 55"/>
                <a:gd name="T51" fmla="*/ 2 h 15"/>
                <a:gd name="T52" fmla="*/ 35 w 55"/>
                <a:gd name="T53" fmla="*/ 3 h 15"/>
                <a:gd name="T54" fmla="*/ 35 w 55"/>
                <a:gd name="T55" fmla="*/ 8 h 15"/>
                <a:gd name="T56" fmla="*/ 36 w 55"/>
                <a:gd name="T57" fmla="*/ 9 h 15"/>
                <a:gd name="T58" fmla="*/ 36 w 55"/>
                <a:gd name="T59" fmla="*/ 9 h 15"/>
                <a:gd name="T60" fmla="*/ 37 w 55"/>
                <a:gd name="T61" fmla="*/ 9 h 15"/>
                <a:gd name="T62" fmla="*/ 37 w 55"/>
                <a:gd name="T63" fmla="*/ 8 h 15"/>
                <a:gd name="T64" fmla="*/ 38 w 55"/>
                <a:gd name="T65" fmla="*/ 8 h 15"/>
                <a:gd name="T66" fmla="*/ 52 w 55"/>
                <a:gd name="T67" fmla="*/ 8 h 15"/>
                <a:gd name="T68" fmla="*/ 53 w 55"/>
                <a:gd name="T69" fmla="*/ 8 h 15"/>
                <a:gd name="T70" fmla="*/ 53 w 55"/>
                <a:gd name="T71" fmla="*/ 14 h 15"/>
                <a:gd name="T72" fmla="*/ 54 w 55"/>
                <a:gd name="T73" fmla="*/ 15 h 15"/>
                <a:gd name="T74" fmla="*/ 55 w 55"/>
                <a:gd name="T75" fmla="*/ 14 h 15"/>
                <a:gd name="T76" fmla="*/ 55 w 55"/>
                <a:gd name="T77" fmla="*/ 8 h 15"/>
                <a:gd name="T78" fmla="*/ 52 w 55"/>
                <a:gd name="T79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5" h="15">
                  <a:moveTo>
                    <a:pt x="52" y="6"/>
                  </a:move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7" y="6"/>
                    <a:pt x="37" y="6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2"/>
                    <a:pt x="37" y="1"/>
                    <a:pt x="37" y="1"/>
                  </a:cubicBezTo>
                  <a:cubicBezTo>
                    <a:pt x="36" y="0"/>
                    <a:pt x="36" y="0"/>
                    <a:pt x="35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8" y="1"/>
                    <a:pt x="18" y="3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7"/>
                    <a:pt x="0" y="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1" y="15"/>
                    <a:pt x="1" y="15"/>
                  </a:cubicBezTo>
                  <a:cubicBezTo>
                    <a:pt x="2" y="15"/>
                    <a:pt x="2" y="14"/>
                    <a:pt x="2" y="14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9"/>
                  </a:cubicBezTo>
                  <a:cubicBezTo>
                    <a:pt x="18" y="9"/>
                    <a:pt x="19" y="9"/>
                    <a:pt x="19" y="9"/>
                  </a:cubicBezTo>
                  <a:cubicBezTo>
                    <a:pt x="19" y="9"/>
                    <a:pt x="19" y="9"/>
                    <a:pt x="20" y="9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5" y="2"/>
                    <a:pt x="35" y="2"/>
                    <a:pt x="35" y="3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8"/>
                    <a:pt x="35" y="8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8"/>
                    <a:pt x="37" y="8"/>
                    <a:pt x="38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3" y="14"/>
                    <a:pt x="53" y="15"/>
                    <a:pt x="54" y="15"/>
                  </a:cubicBezTo>
                  <a:cubicBezTo>
                    <a:pt x="54" y="15"/>
                    <a:pt x="55" y="14"/>
                    <a:pt x="55" y="14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5" y="7"/>
                    <a:pt x="54" y="6"/>
                    <a:pt x="5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Freeform 70"/>
            <p:cNvSpPr>
              <a:spLocks/>
            </p:cNvSpPr>
            <p:nvPr/>
          </p:nvSpPr>
          <p:spPr bwMode="auto">
            <a:xfrm>
              <a:off x="3820" y="2118"/>
              <a:ext cx="37" cy="69"/>
            </a:xfrm>
            <a:custGeom>
              <a:avLst/>
              <a:gdLst>
                <a:gd name="T0" fmla="*/ 2 w 15"/>
                <a:gd name="T1" fmla="*/ 14 h 28"/>
                <a:gd name="T2" fmla="*/ 3 w 15"/>
                <a:gd name="T3" fmla="*/ 13 h 28"/>
                <a:gd name="T4" fmla="*/ 3 w 15"/>
                <a:gd name="T5" fmla="*/ 8 h 28"/>
                <a:gd name="T6" fmla="*/ 4 w 15"/>
                <a:gd name="T7" fmla="*/ 4 h 28"/>
                <a:gd name="T8" fmla="*/ 4 w 15"/>
                <a:gd name="T9" fmla="*/ 4 h 28"/>
                <a:gd name="T10" fmla="*/ 4 w 15"/>
                <a:gd name="T11" fmla="*/ 12 h 28"/>
                <a:gd name="T12" fmla="*/ 4 w 15"/>
                <a:gd name="T13" fmla="*/ 13 h 28"/>
                <a:gd name="T14" fmla="*/ 4 w 15"/>
                <a:gd name="T15" fmla="*/ 26 h 28"/>
                <a:gd name="T16" fmla="*/ 5 w 15"/>
                <a:gd name="T17" fmla="*/ 28 h 28"/>
                <a:gd name="T18" fmla="*/ 5 w 15"/>
                <a:gd name="T19" fmla="*/ 28 h 28"/>
                <a:gd name="T20" fmla="*/ 5 w 15"/>
                <a:gd name="T21" fmla="*/ 28 h 28"/>
                <a:gd name="T22" fmla="*/ 7 w 15"/>
                <a:gd name="T23" fmla="*/ 26 h 28"/>
                <a:gd name="T24" fmla="*/ 7 w 15"/>
                <a:gd name="T25" fmla="*/ 14 h 28"/>
                <a:gd name="T26" fmla="*/ 8 w 15"/>
                <a:gd name="T27" fmla="*/ 14 h 28"/>
                <a:gd name="T28" fmla="*/ 8 w 15"/>
                <a:gd name="T29" fmla="*/ 26 h 28"/>
                <a:gd name="T30" fmla="*/ 10 w 15"/>
                <a:gd name="T31" fmla="*/ 28 h 28"/>
                <a:gd name="T32" fmla="*/ 10 w 15"/>
                <a:gd name="T33" fmla="*/ 28 h 28"/>
                <a:gd name="T34" fmla="*/ 10 w 15"/>
                <a:gd name="T35" fmla="*/ 28 h 28"/>
                <a:gd name="T36" fmla="*/ 12 w 15"/>
                <a:gd name="T37" fmla="*/ 26 h 28"/>
                <a:gd name="T38" fmla="*/ 12 w 15"/>
                <a:gd name="T39" fmla="*/ 13 h 28"/>
                <a:gd name="T40" fmla="*/ 12 w 15"/>
                <a:gd name="T41" fmla="*/ 12 h 28"/>
                <a:gd name="T42" fmla="*/ 12 w 15"/>
                <a:gd name="T43" fmla="*/ 4 h 28"/>
                <a:gd name="T44" fmla="*/ 12 w 15"/>
                <a:gd name="T45" fmla="*/ 4 h 28"/>
                <a:gd name="T46" fmla="*/ 12 w 15"/>
                <a:gd name="T47" fmla="*/ 8 h 28"/>
                <a:gd name="T48" fmla="*/ 12 w 15"/>
                <a:gd name="T49" fmla="*/ 13 h 28"/>
                <a:gd name="T50" fmla="*/ 14 w 15"/>
                <a:gd name="T51" fmla="*/ 14 h 28"/>
                <a:gd name="T52" fmla="*/ 15 w 15"/>
                <a:gd name="T53" fmla="*/ 13 h 28"/>
                <a:gd name="T54" fmla="*/ 15 w 15"/>
                <a:gd name="T55" fmla="*/ 8 h 28"/>
                <a:gd name="T56" fmla="*/ 13 w 15"/>
                <a:gd name="T57" fmla="*/ 1 h 28"/>
                <a:gd name="T58" fmla="*/ 10 w 15"/>
                <a:gd name="T59" fmla="*/ 0 h 28"/>
                <a:gd name="T60" fmla="*/ 10 w 15"/>
                <a:gd name="T61" fmla="*/ 0 h 28"/>
                <a:gd name="T62" fmla="*/ 10 w 15"/>
                <a:gd name="T63" fmla="*/ 0 h 28"/>
                <a:gd name="T64" fmla="*/ 10 w 15"/>
                <a:gd name="T65" fmla="*/ 0 h 28"/>
                <a:gd name="T66" fmla="*/ 8 w 15"/>
                <a:gd name="T67" fmla="*/ 4 h 28"/>
                <a:gd name="T68" fmla="*/ 8 w 15"/>
                <a:gd name="T69" fmla="*/ 1 h 28"/>
                <a:gd name="T70" fmla="*/ 8 w 15"/>
                <a:gd name="T71" fmla="*/ 1 h 28"/>
                <a:gd name="T72" fmla="*/ 8 w 15"/>
                <a:gd name="T73" fmla="*/ 0 h 28"/>
                <a:gd name="T74" fmla="*/ 8 w 15"/>
                <a:gd name="T75" fmla="*/ 0 h 28"/>
                <a:gd name="T76" fmla="*/ 7 w 15"/>
                <a:gd name="T77" fmla="*/ 0 h 28"/>
                <a:gd name="T78" fmla="*/ 7 w 15"/>
                <a:gd name="T79" fmla="*/ 0 h 28"/>
                <a:gd name="T80" fmla="*/ 7 w 15"/>
                <a:gd name="T81" fmla="*/ 1 h 28"/>
                <a:gd name="T82" fmla="*/ 7 w 15"/>
                <a:gd name="T83" fmla="*/ 1 h 28"/>
                <a:gd name="T84" fmla="*/ 7 w 15"/>
                <a:gd name="T85" fmla="*/ 4 h 28"/>
                <a:gd name="T86" fmla="*/ 6 w 15"/>
                <a:gd name="T87" fmla="*/ 0 h 28"/>
                <a:gd name="T88" fmla="*/ 6 w 15"/>
                <a:gd name="T89" fmla="*/ 0 h 28"/>
                <a:gd name="T90" fmla="*/ 6 w 15"/>
                <a:gd name="T91" fmla="*/ 0 h 28"/>
                <a:gd name="T92" fmla="*/ 5 w 15"/>
                <a:gd name="T93" fmla="*/ 0 h 28"/>
                <a:gd name="T94" fmla="*/ 2 w 15"/>
                <a:gd name="T95" fmla="*/ 1 h 28"/>
                <a:gd name="T96" fmla="*/ 0 w 15"/>
                <a:gd name="T97" fmla="*/ 8 h 28"/>
                <a:gd name="T98" fmla="*/ 0 w 15"/>
                <a:gd name="T99" fmla="*/ 13 h 28"/>
                <a:gd name="T100" fmla="*/ 2 w 15"/>
                <a:gd name="T101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" h="28">
                  <a:moveTo>
                    <a:pt x="2" y="14"/>
                  </a:moveTo>
                  <a:cubicBezTo>
                    <a:pt x="3" y="14"/>
                    <a:pt x="3" y="14"/>
                    <a:pt x="3" y="13"/>
                  </a:cubicBezTo>
                  <a:cubicBezTo>
                    <a:pt x="3" y="13"/>
                    <a:pt x="3" y="10"/>
                    <a:pt x="3" y="8"/>
                  </a:cubicBezTo>
                  <a:cubicBezTo>
                    <a:pt x="3" y="7"/>
                    <a:pt x="3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3"/>
                    <a:pt x="4" y="13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7"/>
                    <a:pt x="4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6" y="28"/>
                    <a:pt x="7" y="27"/>
                    <a:pt x="7" y="26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7"/>
                    <a:pt x="9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1" y="28"/>
                    <a:pt x="12" y="27"/>
                    <a:pt x="12" y="26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2"/>
                    <a:pt x="12" y="12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7"/>
                    <a:pt x="12" y="8"/>
                  </a:cubicBezTo>
                  <a:cubicBezTo>
                    <a:pt x="13" y="10"/>
                    <a:pt x="12" y="13"/>
                    <a:pt x="12" y="13"/>
                  </a:cubicBezTo>
                  <a:cubicBezTo>
                    <a:pt x="12" y="14"/>
                    <a:pt x="13" y="14"/>
                    <a:pt x="14" y="14"/>
                  </a:cubicBezTo>
                  <a:cubicBezTo>
                    <a:pt x="15" y="14"/>
                    <a:pt x="15" y="14"/>
                    <a:pt x="15" y="13"/>
                  </a:cubicBezTo>
                  <a:cubicBezTo>
                    <a:pt x="15" y="13"/>
                    <a:pt x="15" y="10"/>
                    <a:pt x="15" y="8"/>
                  </a:cubicBezTo>
                  <a:cubicBezTo>
                    <a:pt x="15" y="3"/>
                    <a:pt x="13" y="1"/>
                    <a:pt x="13" y="1"/>
                  </a:cubicBezTo>
                  <a:cubicBezTo>
                    <a:pt x="12" y="1"/>
                    <a:pt x="11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9" y="2"/>
                    <a:pt x="8" y="4"/>
                  </a:cubicBezTo>
                  <a:cubicBezTo>
                    <a:pt x="8" y="3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3"/>
                    <a:pt x="7" y="4"/>
                  </a:cubicBezTo>
                  <a:cubicBezTo>
                    <a:pt x="6" y="2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2" y="1"/>
                    <a:pt x="1" y="3"/>
                    <a:pt x="0" y="8"/>
                  </a:cubicBezTo>
                  <a:cubicBezTo>
                    <a:pt x="0" y="10"/>
                    <a:pt x="0" y="13"/>
                    <a:pt x="0" y="13"/>
                  </a:cubicBezTo>
                  <a:cubicBezTo>
                    <a:pt x="1" y="14"/>
                    <a:pt x="1" y="14"/>
                    <a:pt x="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Freeform 71"/>
            <p:cNvSpPr>
              <a:spLocks/>
            </p:cNvSpPr>
            <p:nvPr/>
          </p:nvSpPr>
          <p:spPr bwMode="auto">
            <a:xfrm>
              <a:off x="3830" y="2095"/>
              <a:ext cx="17" cy="20"/>
            </a:xfrm>
            <a:custGeom>
              <a:avLst/>
              <a:gdLst>
                <a:gd name="T0" fmla="*/ 1 w 7"/>
                <a:gd name="T1" fmla="*/ 5 h 8"/>
                <a:gd name="T2" fmla="*/ 4 w 7"/>
                <a:gd name="T3" fmla="*/ 8 h 8"/>
                <a:gd name="T4" fmla="*/ 7 w 7"/>
                <a:gd name="T5" fmla="*/ 5 h 8"/>
                <a:gd name="T6" fmla="*/ 7 w 7"/>
                <a:gd name="T7" fmla="*/ 4 h 8"/>
                <a:gd name="T8" fmla="*/ 7 w 7"/>
                <a:gd name="T9" fmla="*/ 4 h 8"/>
                <a:gd name="T10" fmla="*/ 4 w 7"/>
                <a:gd name="T11" fmla="*/ 0 h 8"/>
                <a:gd name="T12" fmla="*/ 1 w 7"/>
                <a:gd name="T13" fmla="*/ 4 h 8"/>
                <a:gd name="T14" fmla="*/ 0 w 7"/>
                <a:gd name="T15" fmla="*/ 4 h 8"/>
                <a:gd name="T16" fmla="*/ 1 w 7"/>
                <a:gd name="T1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8">
                  <a:moveTo>
                    <a:pt x="1" y="5"/>
                  </a:moveTo>
                  <a:cubicBezTo>
                    <a:pt x="1" y="7"/>
                    <a:pt x="2" y="8"/>
                    <a:pt x="4" y="8"/>
                  </a:cubicBezTo>
                  <a:cubicBezTo>
                    <a:pt x="5" y="8"/>
                    <a:pt x="6" y="7"/>
                    <a:pt x="7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5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Freeform 72"/>
            <p:cNvSpPr>
              <a:spLocks/>
            </p:cNvSpPr>
            <p:nvPr/>
          </p:nvSpPr>
          <p:spPr bwMode="auto">
            <a:xfrm>
              <a:off x="3867" y="2135"/>
              <a:ext cx="35" cy="65"/>
            </a:xfrm>
            <a:custGeom>
              <a:avLst/>
              <a:gdLst>
                <a:gd name="T0" fmla="*/ 1 w 14"/>
                <a:gd name="T1" fmla="*/ 13 h 26"/>
                <a:gd name="T2" fmla="*/ 2 w 14"/>
                <a:gd name="T3" fmla="*/ 12 h 26"/>
                <a:gd name="T4" fmla="*/ 2 w 14"/>
                <a:gd name="T5" fmla="*/ 8 h 26"/>
                <a:gd name="T6" fmla="*/ 3 w 14"/>
                <a:gd name="T7" fmla="*/ 4 h 26"/>
                <a:gd name="T8" fmla="*/ 3 w 14"/>
                <a:gd name="T9" fmla="*/ 4 h 26"/>
                <a:gd name="T10" fmla="*/ 3 w 14"/>
                <a:gd name="T11" fmla="*/ 11 h 26"/>
                <a:gd name="T12" fmla="*/ 3 w 14"/>
                <a:gd name="T13" fmla="*/ 12 h 26"/>
                <a:gd name="T14" fmla="*/ 3 w 14"/>
                <a:gd name="T15" fmla="*/ 24 h 26"/>
                <a:gd name="T16" fmla="*/ 5 w 14"/>
                <a:gd name="T17" fmla="*/ 26 h 26"/>
                <a:gd name="T18" fmla="*/ 5 w 14"/>
                <a:gd name="T19" fmla="*/ 26 h 26"/>
                <a:gd name="T20" fmla="*/ 5 w 14"/>
                <a:gd name="T21" fmla="*/ 26 h 26"/>
                <a:gd name="T22" fmla="*/ 6 w 14"/>
                <a:gd name="T23" fmla="*/ 24 h 26"/>
                <a:gd name="T24" fmla="*/ 6 w 14"/>
                <a:gd name="T25" fmla="*/ 13 h 26"/>
                <a:gd name="T26" fmla="*/ 7 w 14"/>
                <a:gd name="T27" fmla="*/ 13 h 26"/>
                <a:gd name="T28" fmla="*/ 7 w 14"/>
                <a:gd name="T29" fmla="*/ 24 h 26"/>
                <a:gd name="T30" fmla="*/ 9 w 14"/>
                <a:gd name="T31" fmla="*/ 26 h 26"/>
                <a:gd name="T32" fmla="*/ 9 w 14"/>
                <a:gd name="T33" fmla="*/ 26 h 26"/>
                <a:gd name="T34" fmla="*/ 9 w 14"/>
                <a:gd name="T35" fmla="*/ 26 h 26"/>
                <a:gd name="T36" fmla="*/ 10 w 14"/>
                <a:gd name="T37" fmla="*/ 24 h 26"/>
                <a:gd name="T38" fmla="*/ 10 w 14"/>
                <a:gd name="T39" fmla="*/ 12 h 26"/>
                <a:gd name="T40" fmla="*/ 10 w 14"/>
                <a:gd name="T41" fmla="*/ 11 h 26"/>
                <a:gd name="T42" fmla="*/ 10 w 14"/>
                <a:gd name="T43" fmla="*/ 4 h 26"/>
                <a:gd name="T44" fmla="*/ 10 w 14"/>
                <a:gd name="T45" fmla="*/ 4 h 26"/>
                <a:gd name="T46" fmla="*/ 11 w 14"/>
                <a:gd name="T47" fmla="*/ 8 h 26"/>
                <a:gd name="T48" fmla="*/ 11 w 14"/>
                <a:gd name="T49" fmla="*/ 12 h 26"/>
                <a:gd name="T50" fmla="*/ 12 w 14"/>
                <a:gd name="T51" fmla="*/ 13 h 26"/>
                <a:gd name="T52" fmla="*/ 13 w 14"/>
                <a:gd name="T53" fmla="*/ 12 h 26"/>
                <a:gd name="T54" fmla="*/ 13 w 14"/>
                <a:gd name="T55" fmla="*/ 7 h 26"/>
                <a:gd name="T56" fmla="*/ 12 w 14"/>
                <a:gd name="T57" fmla="*/ 1 h 26"/>
                <a:gd name="T58" fmla="*/ 9 w 14"/>
                <a:gd name="T59" fmla="*/ 0 h 26"/>
                <a:gd name="T60" fmla="*/ 8 w 14"/>
                <a:gd name="T61" fmla="*/ 0 h 26"/>
                <a:gd name="T62" fmla="*/ 8 w 14"/>
                <a:gd name="T63" fmla="*/ 0 h 26"/>
                <a:gd name="T64" fmla="*/ 8 w 14"/>
                <a:gd name="T65" fmla="*/ 0 h 26"/>
                <a:gd name="T66" fmla="*/ 7 w 14"/>
                <a:gd name="T67" fmla="*/ 3 h 26"/>
                <a:gd name="T68" fmla="*/ 7 w 14"/>
                <a:gd name="T69" fmla="*/ 1 h 26"/>
                <a:gd name="T70" fmla="*/ 7 w 14"/>
                <a:gd name="T71" fmla="*/ 0 h 26"/>
                <a:gd name="T72" fmla="*/ 7 w 14"/>
                <a:gd name="T73" fmla="*/ 0 h 26"/>
                <a:gd name="T74" fmla="*/ 7 w 14"/>
                <a:gd name="T75" fmla="*/ 0 h 26"/>
                <a:gd name="T76" fmla="*/ 6 w 14"/>
                <a:gd name="T77" fmla="*/ 0 h 26"/>
                <a:gd name="T78" fmla="*/ 6 w 14"/>
                <a:gd name="T79" fmla="*/ 0 h 26"/>
                <a:gd name="T80" fmla="*/ 6 w 14"/>
                <a:gd name="T81" fmla="*/ 0 h 26"/>
                <a:gd name="T82" fmla="*/ 6 w 14"/>
                <a:gd name="T83" fmla="*/ 1 h 26"/>
                <a:gd name="T84" fmla="*/ 6 w 14"/>
                <a:gd name="T85" fmla="*/ 3 h 26"/>
                <a:gd name="T86" fmla="*/ 5 w 14"/>
                <a:gd name="T87" fmla="*/ 0 h 26"/>
                <a:gd name="T88" fmla="*/ 5 w 14"/>
                <a:gd name="T89" fmla="*/ 0 h 26"/>
                <a:gd name="T90" fmla="*/ 5 w 14"/>
                <a:gd name="T91" fmla="*/ 0 h 26"/>
                <a:gd name="T92" fmla="*/ 4 w 14"/>
                <a:gd name="T93" fmla="*/ 0 h 26"/>
                <a:gd name="T94" fmla="*/ 1 w 14"/>
                <a:gd name="T95" fmla="*/ 1 h 26"/>
                <a:gd name="T96" fmla="*/ 0 w 14"/>
                <a:gd name="T97" fmla="*/ 7 h 26"/>
                <a:gd name="T98" fmla="*/ 0 w 14"/>
                <a:gd name="T99" fmla="*/ 12 h 26"/>
                <a:gd name="T100" fmla="*/ 1 w 14"/>
                <a:gd name="T101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" h="26">
                  <a:moveTo>
                    <a:pt x="1" y="13"/>
                  </a:moveTo>
                  <a:cubicBezTo>
                    <a:pt x="2" y="13"/>
                    <a:pt x="2" y="13"/>
                    <a:pt x="2" y="12"/>
                  </a:cubicBezTo>
                  <a:cubicBezTo>
                    <a:pt x="2" y="12"/>
                    <a:pt x="2" y="10"/>
                    <a:pt x="2" y="8"/>
                  </a:cubicBezTo>
                  <a:cubicBezTo>
                    <a:pt x="2" y="6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6" y="25"/>
                    <a:pt x="6" y="2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8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5"/>
                    <a:pt x="10" y="2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6"/>
                    <a:pt x="11" y="8"/>
                  </a:cubicBezTo>
                  <a:cubicBezTo>
                    <a:pt x="11" y="10"/>
                    <a:pt x="11" y="12"/>
                    <a:pt x="11" y="12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3"/>
                    <a:pt x="13" y="13"/>
                    <a:pt x="13" y="12"/>
                  </a:cubicBezTo>
                  <a:cubicBezTo>
                    <a:pt x="13" y="12"/>
                    <a:pt x="14" y="9"/>
                    <a:pt x="13" y="7"/>
                  </a:cubicBezTo>
                  <a:cubicBezTo>
                    <a:pt x="13" y="3"/>
                    <a:pt x="12" y="1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2"/>
                    <a:pt x="7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5" y="2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1" y="1"/>
                    <a:pt x="0" y="3"/>
                    <a:pt x="0" y="7"/>
                  </a:cubicBezTo>
                  <a:cubicBezTo>
                    <a:pt x="0" y="9"/>
                    <a:pt x="0" y="12"/>
                    <a:pt x="0" y="12"/>
                  </a:cubicBezTo>
                  <a:cubicBezTo>
                    <a:pt x="0" y="13"/>
                    <a:pt x="0" y="13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Freeform 73"/>
            <p:cNvSpPr>
              <a:spLocks/>
            </p:cNvSpPr>
            <p:nvPr/>
          </p:nvSpPr>
          <p:spPr bwMode="auto">
            <a:xfrm>
              <a:off x="3875" y="2115"/>
              <a:ext cx="17" cy="18"/>
            </a:xfrm>
            <a:custGeom>
              <a:avLst/>
              <a:gdLst>
                <a:gd name="T0" fmla="*/ 1 w 7"/>
                <a:gd name="T1" fmla="*/ 5 h 7"/>
                <a:gd name="T2" fmla="*/ 4 w 7"/>
                <a:gd name="T3" fmla="*/ 7 h 7"/>
                <a:gd name="T4" fmla="*/ 6 w 7"/>
                <a:gd name="T5" fmla="*/ 4 h 7"/>
                <a:gd name="T6" fmla="*/ 7 w 7"/>
                <a:gd name="T7" fmla="*/ 3 h 7"/>
                <a:gd name="T8" fmla="*/ 6 w 7"/>
                <a:gd name="T9" fmla="*/ 3 h 7"/>
                <a:gd name="T10" fmla="*/ 4 w 7"/>
                <a:gd name="T11" fmla="*/ 0 h 7"/>
                <a:gd name="T12" fmla="*/ 1 w 7"/>
                <a:gd name="T13" fmla="*/ 3 h 7"/>
                <a:gd name="T14" fmla="*/ 0 w 7"/>
                <a:gd name="T15" fmla="*/ 3 h 7"/>
                <a:gd name="T16" fmla="*/ 1 w 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1" y="6"/>
                    <a:pt x="2" y="7"/>
                    <a:pt x="4" y="7"/>
                  </a:cubicBezTo>
                  <a:cubicBezTo>
                    <a:pt x="5" y="7"/>
                    <a:pt x="6" y="6"/>
                    <a:pt x="6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Freeform 74"/>
            <p:cNvSpPr>
              <a:spLocks/>
            </p:cNvSpPr>
            <p:nvPr/>
          </p:nvSpPr>
          <p:spPr bwMode="auto">
            <a:xfrm>
              <a:off x="3778" y="2135"/>
              <a:ext cx="35" cy="65"/>
            </a:xfrm>
            <a:custGeom>
              <a:avLst/>
              <a:gdLst>
                <a:gd name="T0" fmla="*/ 1 w 14"/>
                <a:gd name="T1" fmla="*/ 13 h 26"/>
                <a:gd name="T2" fmla="*/ 2 w 14"/>
                <a:gd name="T3" fmla="*/ 12 h 26"/>
                <a:gd name="T4" fmla="*/ 2 w 14"/>
                <a:gd name="T5" fmla="*/ 8 h 26"/>
                <a:gd name="T6" fmla="*/ 3 w 14"/>
                <a:gd name="T7" fmla="*/ 4 h 26"/>
                <a:gd name="T8" fmla="*/ 3 w 14"/>
                <a:gd name="T9" fmla="*/ 4 h 26"/>
                <a:gd name="T10" fmla="*/ 3 w 14"/>
                <a:gd name="T11" fmla="*/ 11 h 26"/>
                <a:gd name="T12" fmla="*/ 3 w 14"/>
                <a:gd name="T13" fmla="*/ 12 h 26"/>
                <a:gd name="T14" fmla="*/ 3 w 14"/>
                <a:gd name="T15" fmla="*/ 24 h 26"/>
                <a:gd name="T16" fmla="*/ 5 w 14"/>
                <a:gd name="T17" fmla="*/ 26 h 26"/>
                <a:gd name="T18" fmla="*/ 5 w 14"/>
                <a:gd name="T19" fmla="*/ 26 h 26"/>
                <a:gd name="T20" fmla="*/ 5 w 14"/>
                <a:gd name="T21" fmla="*/ 26 h 26"/>
                <a:gd name="T22" fmla="*/ 6 w 14"/>
                <a:gd name="T23" fmla="*/ 24 h 26"/>
                <a:gd name="T24" fmla="*/ 6 w 14"/>
                <a:gd name="T25" fmla="*/ 13 h 26"/>
                <a:gd name="T26" fmla="*/ 7 w 14"/>
                <a:gd name="T27" fmla="*/ 13 h 26"/>
                <a:gd name="T28" fmla="*/ 7 w 14"/>
                <a:gd name="T29" fmla="*/ 24 h 26"/>
                <a:gd name="T30" fmla="*/ 9 w 14"/>
                <a:gd name="T31" fmla="*/ 26 h 26"/>
                <a:gd name="T32" fmla="*/ 9 w 14"/>
                <a:gd name="T33" fmla="*/ 26 h 26"/>
                <a:gd name="T34" fmla="*/ 9 w 14"/>
                <a:gd name="T35" fmla="*/ 26 h 26"/>
                <a:gd name="T36" fmla="*/ 10 w 14"/>
                <a:gd name="T37" fmla="*/ 24 h 26"/>
                <a:gd name="T38" fmla="*/ 10 w 14"/>
                <a:gd name="T39" fmla="*/ 12 h 26"/>
                <a:gd name="T40" fmla="*/ 10 w 14"/>
                <a:gd name="T41" fmla="*/ 11 h 26"/>
                <a:gd name="T42" fmla="*/ 10 w 14"/>
                <a:gd name="T43" fmla="*/ 4 h 26"/>
                <a:gd name="T44" fmla="*/ 10 w 14"/>
                <a:gd name="T45" fmla="*/ 4 h 26"/>
                <a:gd name="T46" fmla="*/ 11 w 14"/>
                <a:gd name="T47" fmla="*/ 8 h 26"/>
                <a:gd name="T48" fmla="*/ 11 w 14"/>
                <a:gd name="T49" fmla="*/ 12 h 26"/>
                <a:gd name="T50" fmla="*/ 12 w 14"/>
                <a:gd name="T51" fmla="*/ 13 h 26"/>
                <a:gd name="T52" fmla="*/ 13 w 14"/>
                <a:gd name="T53" fmla="*/ 12 h 26"/>
                <a:gd name="T54" fmla="*/ 14 w 14"/>
                <a:gd name="T55" fmla="*/ 7 h 26"/>
                <a:gd name="T56" fmla="*/ 12 w 14"/>
                <a:gd name="T57" fmla="*/ 1 h 26"/>
                <a:gd name="T58" fmla="*/ 9 w 14"/>
                <a:gd name="T59" fmla="*/ 0 h 26"/>
                <a:gd name="T60" fmla="*/ 9 w 14"/>
                <a:gd name="T61" fmla="*/ 0 h 26"/>
                <a:gd name="T62" fmla="*/ 9 w 14"/>
                <a:gd name="T63" fmla="*/ 0 h 26"/>
                <a:gd name="T64" fmla="*/ 9 w 14"/>
                <a:gd name="T65" fmla="*/ 0 h 26"/>
                <a:gd name="T66" fmla="*/ 7 w 14"/>
                <a:gd name="T67" fmla="*/ 3 h 26"/>
                <a:gd name="T68" fmla="*/ 7 w 14"/>
                <a:gd name="T69" fmla="*/ 1 h 26"/>
                <a:gd name="T70" fmla="*/ 7 w 14"/>
                <a:gd name="T71" fmla="*/ 0 h 26"/>
                <a:gd name="T72" fmla="*/ 7 w 14"/>
                <a:gd name="T73" fmla="*/ 0 h 26"/>
                <a:gd name="T74" fmla="*/ 7 w 14"/>
                <a:gd name="T75" fmla="*/ 0 h 26"/>
                <a:gd name="T76" fmla="*/ 6 w 14"/>
                <a:gd name="T77" fmla="*/ 0 h 26"/>
                <a:gd name="T78" fmla="*/ 6 w 14"/>
                <a:gd name="T79" fmla="*/ 0 h 26"/>
                <a:gd name="T80" fmla="*/ 6 w 14"/>
                <a:gd name="T81" fmla="*/ 0 h 26"/>
                <a:gd name="T82" fmla="*/ 6 w 14"/>
                <a:gd name="T83" fmla="*/ 1 h 26"/>
                <a:gd name="T84" fmla="*/ 6 w 14"/>
                <a:gd name="T85" fmla="*/ 3 h 26"/>
                <a:gd name="T86" fmla="*/ 5 w 14"/>
                <a:gd name="T87" fmla="*/ 0 h 26"/>
                <a:gd name="T88" fmla="*/ 5 w 14"/>
                <a:gd name="T89" fmla="*/ 0 h 26"/>
                <a:gd name="T90" fmla="*/ 5 w 14"/>
                <a:gd name="T91" fmla="*/ 0 h 26"/>
                <a:gd name="T92" fmla="*/ 4 w 14"/>
                <a:gd name="T93" fmla="*/ 0 h 26"/>
                <a:gd name="T94" fmla="*/ 2 w 14"/>
                <a:gd name="T95" fmla="*/ 1 h 26"/>
                <a:gd name="T96" fmla="*/ 0 w 14"/>
                <a:gd name="T97" fmla="*/ 7 h 26"/>
                <a:gd name="T98" fmla="*/ 0 w 14"/>
                <a:gd name="T99" fmla="*/ 12 h 26"/>
                <a:gd name="T100" fmla="*/ 1 w 14"/>
                <a:gd name="T101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" h="26">
                  <a:moveTo>
                    <a:pt x="1" y="13"/>
                  </a:moveTo>
                  <a:cubicBezTo>
                    <a:pt x="2" y="13"/>
                    <a:pt x="2" y="13"/>
                    <a:pt x="2" y="12"/>
                  </a:cubicBezTo>
                  <a:cubicBezTo>
                    <a:pt x="2" y="12"/>
                    <a:pt x="2" y="10"/>
                    <a:pt x="2" y="8"/>
                  </a:cubicBezTo>
                  <a:cubicBezTo>
                    <a:pt x="2" y="6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6" y="26"/>
                    <a:pt x="6" y="25"/>
                    <a:pt x="6" y="2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8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5"/>
                    <a:pt x="10" y="2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6"/>
                    <a:pt x="11" y="8"/>
                  </a:cubicBezTo>
                  <a:cubicBezTo>
                    <a:pt x="11" y="10"/>
                    <a:pt x="11" y="12"/>
                    <a:pt x="11" y="12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3"/>
                    <a:pt x="13" y="13"/>
                    <a:pt x="13" y="12"/>
                  </a:cubicBezTo>
                  <a:cubicBezTo>
                    <a:pt x="13" y="12"/>
                    <a:pt x="14" y="9"/>
                    <a:pt x="14" y="7"/>
                  </a:cubicBezTo>
                  <a:cubicBezTo>
                    <a:pt x="13" y="3"/>
                    <a:pt x="12" y="1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2"/>
                    <a:pt x="7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5" y="2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1"/>
                    <a:pt x="0" y="3"/>
                    <a:pt x="0" y="7"/>
                  </a:cubicBezTo>
                  <a:cubicBezTo>
                    <a:pt x="0" y="9"/>
                    <a:pt x="0" y="12"/>
                    <a:pt x="0" y="12"/>
                  </a:cubicBezTo>
                  <a:cubicBezTo>
                    <a:pt x="0" y="13"/>
                    <a:pt x="0" y="13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Freeform 75"/>
            <p:cNvSpPr>
              <a:spLocks/>
            </p:cNvSpPr>
            <p:nvPr/>
          </p:nvSpPr>
          <p:spPr bwMode="auto">
            <a:xfrm>
              <a:off x="3785" y="2115"/>
              <a:ext cx="18" cy="18"/>
            </a:xfrm>
            <a:custGeom>
              <a:avLst/>
              <a:gdLst>
                <a:gd name="T0" fmla="*/ 1 w 7"/>
                <a:gd name="T1" fmla="*/ 5 h 7"/>
                <a:gd name="T2" fmla="*/ 4 w 7"/>
                <a:gd name="T3" fmla="*/ 7 h 7"/>
                <a:gd name="T4" fmla="*/ 6 w 7"/>
                <a:gd name="T5" fmla="*/ 4 h 7"/>
                <a:gd name="T6" fmla="*/ 7 w 7"/>
                <a:gd name="T7" fmla="*/ 3 h 7"/>
                <a:gd name="T8" fmla="*/ 7 w 7"/>
                <a:gd name="T9" fmla="*/ 3 h 7"/>
                <a:gd name="T10" fmla="*/ 4 w 7"/>
                <a:gd name="T11" fmla="*/ 0 h 7"/>
                <a:gd name="T12" fmla="*/ 1 w 7"/>
                <a:gd name="T13" fmla="*/ 3 h 7"/>
                <a:gd name="T14" fmla="*/ 0 w 7"/>
                <a:gd name="T15" fmla="*/ 3 h 7"/>
                <a:gd name="T16" fmla="*/ 1 w 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1" y="6"/>
                    <a:pt x="2" y="7"/>
                    <a:pt x="4" y="7"/>
                  </a:cubicBezTo>
                  <a:cubicBezTo>
                    <a:pt x="5" y="7"/>
                    <a:pt x="6" y="6"/>
                    <a:pt x="6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1"/>
                    <a:pt x="5" y="0"/>
                    <a:pt x="4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4"/>
                    <a:pt x="1" y="4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1895480" y="1485145"/>
            <a:ext cx="1665859" cy="1052649"/>
            <a:chOff x="3750471" y="3849925"/>
            <a:chExt cx="1665859" cy="1052649"/>
          </a:xfrm>
        </p:grpSpPr>
        <p:sp>
          <p:nvSpPr>
            <p:cNvPr id="85" name="文本框 84"/>
            <p:cNvSpPr txBox="1"/>
            <p:nvPr/>
          </p:nvSpPr>
          <p:spPr>
            <a:xfrm>
              <a:off x="3750471" y="3849925"/>
              <a:ext cx="16658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rgbClr val="E8707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86" name="文本框 85"/>
            <p:cNvSpPr txBox="1"/>
            <p:nvPr/>
          </p:nvSpPr>
          <p:spPr>
            <a:xfrm>
              <a:off x="3762897" y="4133133"/>
              <a:ext cx="1545483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1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1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2219907" y="3815720"/>
            <a:ext cx="1665859" cy="1052649"/>
            <a:chOff x="3750471" y="3849925"/>
            <a:chExt cx="1665859" cy="1052649"/>
          </a:xfrm>
        </p:grpSpPr>
        <p:sp>
          <p:nvSpPr>
            <p:cNvPr id="91" name="文本框 90"/>
            <p:cNvSpPr txBox="1"/>
            <p:nvPr/>
          </p:nvSpPr>
          <p:spPr>
            <a:xfrm>
              <a:off x="3750471" y="3849925"/>
              <a:ext cx="16658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rgbClr val="FFB850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92" name="文本框 91"/>
            <p:cNvSpPr txBox="1"/>
            <p:nvPr/>
          </p:nvSpPr>
          <p:spPr>
            <a:xfrm>
              <a:off x="3762897" y="4133133"/>
              <a:ext cx="1545483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1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1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8334199" y="3815720"/>
            <a:ext cx="1665859" cy="1052649"/>
            <a:chOff x="3750471" y="3849925"/>
            <a:chExt cx="1665859" cy="1052649"/>
          </a:xfrm>
        </p:grpSpPr>
        <p:sp>
          <p:nvSpPr>
            <p:cNvPr id="94" name="文本框 93"/>
            <p:cNvSpPr txBox="1"/>
            <p:nvPr/>
          </p:nvSpPr>
          <p:spPr>
            <a:xfrm>
              <a:off x="3750471" y="3849925"/>
              <a:ext cx="16658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rgbClr val="714183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95" name="文本框 94"/>
            <p:cNvSpPr txBox="1"/>
            <p:nvPr/>
          </p:nvSpPr>
          <p:spPr>
            <a:xfrm>
              <a:off x="3762897" y="4133133"/>
              <a:ext cx="1545483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1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1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8630662" y="1485145"/>
            <a:ext cx="1665859" cy="1052649"/>
            <a:chOff x="3750471" y="3849925"/>
            <a:chExt cx="1665859" cy="1052649"/>
          </a:xfrm>
        </p:grpSpPr>
        <p:sp>
          <p:nvSpPr>
            <p:cNvPr id="97" name="文本框 96"/>
            <p:cNvSpPr txBox="1"/>
            <p:nvPr/>
          </p:nvSpPr>
          <p:spPr>
            <a:xfrm>
              <a:off x="3750471" y="3849925"/>
              <a:ext cx="16658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rgbClr val="01ACB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98" name="文本框 97"/>
            <p:cNvSpPr txBox="1"/>
            <p:nvPr/>
          </p:nvSpPr>
          <p:spPr>
            <a:xfrm>
              <a:off x="3762897" y="4133133"/>
              <a:ext cx="1545483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1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1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四项并列关系图表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4845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圆角矩形 109"/>
          <p:cNvSpPr/>
          <p:nvPr/>
        </p:nvSpPr>
        <p:spPr>
          <a:xfrm rot="2760000">
            <a:off x="3263492" y="1594411"/>
            <a:ext cx="7173915" cy="5256992"/>
          </a:xfrm>
          <a:prstGeom prst="roundRect">
            <a:avLst>
              <a:gd name="adj" fmla="val 50000"/>
            </a:avLst>
          </a:prstGeom>
          <a:gradFill>
            <a:gsLst>
              <a:gs pos="61000">
                <a:schemeClr val="tx1">
                  <a:alpha val="12000"/>
                </a:schemeClr>
              </a:gs>
              <a:gs pos="0">
                <a:schemeClr val="tx1">
                  <a:alpha val="61000"/>
                </a:schemeClr>
              </a:gs>
              <a:gs pos="100000">
                <a:srgbClr val="CBCBCB">
                  <a:alpha val="0"/>
                </a:srgbClr>
              </a:gs>
            </a:gsLst>
            <a:lin ang="0" scaled="0"/>
          </a:gradFill>
          <a:ln>
            <a:noFill/>
          </a:ln>
          <a:effectLst>
            <a:softEdge rad="381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2" name="椭圆 81"/>
          <p:cNvSpPr/>
          <p:nvPr/>
        </p:nvSpPr>
        <p:spPr>
          <a:xfrm>
            <a:off x="3860800" y="1193800"/>
            <a:ext cx="4470400" cy="4470400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rgbClr val="B2B2B2"/>
              </a:gs>
            </a:gsLst>
            <a:lin ang="2700000" scaled="1"/>
          </a:gradFill>
          <a:ln>
            <a:noFill/>
          </a:ln>
          <a:effectLst>
            <a:outerShdw blurRad="635000" dist="2159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3" name="椭圆 82"/>
          <p:cNvSpPr/>
          <p:nvPr/>
        </p:nvSpPr>
        <p:spPr>
          <a:xfrm>
            <a:off x="3905250" y="1238250"/>
            <a:ext cx="4381500" cy="4381500"/>
          </a:xfrm>
          <a:prstGeom prst="ellipse">
            <a:avLst/>
          </a:prstGeom>
          <a:gradFill>
            <a:gsLst>
              <a:gs pos="100000">
                <a:schemeClr val="bg1"/>
              </a:gs>
              <a:gs pos="0">
                <a:srgbClr val="BCBCBC"/>
              </a:gs>
            </a:gsLst>
            <a:lin ang="2700000" scaled="1"/>
          </a:gra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1" name="任意多边形 80"/>
          <p:cNvSpPr/>
          <p:nvPr/>
        </p:nvSpPr>
        <p:spPr>
          <a:xfrm>
            <a:off x="4310743" y="1643401"/>
            <a:ext cx="3570514" cy="3571200"/>
          </a:xfrm>
          <a:custGeom>
            <a:avLst/>
            <a:gdLst>
              <a:gd name="connsiteX0" fmla="*/ 2030648 w 4326152"/>
              <a:gd name="connsiteY0" fmla="*/ 0 h 4326984"/>
              <a:gd name="connsiteX1" fmla="*/ 2030648 w 4326152"/>
              <a:gd name="connsiteY1" fmla="*/ 111254 h 4326984"/>
              <a:gd name="connsiteX2" fmla="*/ 2163076 w 4326152"/>
              <a:gd name="connsiteY2" fmla="*/ 243682 h 4326984"/>
              <a:gd name="connsiteX3" fmla="*/ 2163076 w 4326152"/>
              <a:gd name="connsiteY3" fmla="*/ 243683 h 4326984"/>
              <a:gd name="connsiteX4" fmla="*/ 2295504 w 4326152"/>
              <a:gd name="connsiteY4" fmla="*/ 111255 h 4326984"/>
              <a:gd name="connsiteX5" fmla="*/ 2295504 w 4326152"/>
              <a:gd name="connsiteY5" fmla="*/ 0 h 4326984"/>
              <a:gd name="connsiteX6" fmla="*/ 2371233 w 4326152"/>
              <a:gd name="connsiteY6" fmla="*/ 3586 h 4326984"/>
              <a:gd name="connsiteX7" fmla="*/ 2549612 w 4326152"/>
              <a:gd name="connsiteY7" fmla="*/ 28059 h 4326984"/>
              <a:gd name="connsiteX8" fmla="*/ 2595431 w 4326152"/>
              <a:gd name="connsiteY8" fmla="*/ 38261 h 4326984"/>
              <a:gd name="connsiteX9" fmla="*/ 2566319 w 4326152"/>
              <a:gd name="connsiteY9" fmla="*/ 146906 h 4326984"/>
              <a:gd name="connsiteX10" fmla="*/ 2659960 w 4326152"/>
              <a:gd name="connsiteY10" fmla="*/ 309097 h 4326984"/>
              <a:gd name="connsiteX11" fmla="*/ 2659960 w 4326152"/>
              <a:gd name="connsiteY11" fmla="*/ 309098 h 4326984"/>
              <a:gd name="connsiteX12" fmla="*/ 2822150 w 4326152"/>
              <a:gd name="connsiteY12" fmla="*/ 215457 h 4326984"/>
              <a:gd name="connsiteX13" fmla="*/ 2851337 w 4326152"/>
              <a:gd name="connsiteY13" fmla="*/ 106529 h 4326984"/>
              <a:gd name="connsiteX14" fmla="*/ 2891016 w 4326152"/>
              <a:gd name="connsiteY14" fmla="*/ 118856 h 4326984"/>
              <a:gd name="connsiteX15" fmla="*/ 3052820 w 4326152"/>
              <a:gd name="connsiteY15" fmla="*/ 183959 h 4326984"/>
              <a:gd name="connsiteX16" fmla="*/ 3130038 w 4326152"/>
              <a:gd name="connsiteY16" fmla="*/ 223810 h 4326984"/>
              <a:gd name="connsiteX17" fmla="*/ 3074510 w 4326152"/>
              <a:gd name="connsiteY17" fmla="*/ 319987 h 4326984"/>
              <a:gd name="connsiteX18" fmla="*/ 3122982 w 4326152"/>
              <a:gd name="connsiteY18" fmla="*/ 500887 h 4326984"/>
              <a:gd name="connsiteX19" fmla="*/ 3122982 w 4326152"/>
              <a:gd name="connsiteY19" fmla="*/ 500886 h 4326984"/>
              <a:gd name="connsiteX20" fmla="*/ 3303882 w 4326152"/>
              <a:gd name="connsiteY20" fmla="*/ 452415 h 4326984"/>
              <a:gd name="connsiteX21" fmla="*/ 3359224 w 4326152"/>
              <a:gd name="connsiteY21" fmla="*/ 356559 h 4326984"/>
              <a:gd name="connsiteX22" fmla="*/ 3449666 w 4326152"/>
              <a:gd name="connsiteY22" fmla="*/ 416159 h 4326984"/>
              <a:gd name="connsiteX23" fmla="*/ 3583755 w 4326152"/>
              <a:gd name="connsiteY23" fmla="*/ 523465 h 4326984"/>
              <a:gd name="connsiteX24" fmla="*/ 3600299 w 4326152"/>
              <a:gd name="connsiteY24" fmla="*/ 538988 h 4326984"/>
              <a:gd name="connsiteX25" fmla="*/ 3520588 w 4326152"/>
              <a:gd name="connsiteY25" fmla="*/ 618698 h 4326984"/>
              <a:gd name="connsiteX26" fmla="*/ 3520588 w 4326152"/>
              <a:gd name="connsiteY26" fmla="*/ 805980 h 4326984"/>
              <a:gd name="connsiteX27" fmla="*/ 3520589 w 4326152"/>
              <a:gd name="connsiteY27" fmla="*/ 805979 h 4326984"/>
              <a:gd name="connsiteX28" fmla="*/ 3707871 w 4326152"/>
              <a:gd name="connsiteY28" fmla="*/ 805979 h 4326984"/>
              <a:gd name="connsiteX29" fmla="*/ 3787084 w 4326152"/>
              <a:gd name="connsiteY29" fmla="*/ 726766 h 4326984"/>
              <a:gd name="connsiteX30" fmla="*/ 3824377 w 4326152"/>
              <a:gd name="connsiteY30" fmla="*/ 767725 h 4326984"/>
              <a:gd name="connsiteX31" fmla="*/ 3929689 w 4326152"/>
              <a:gd name="connsiteY31" fmla="*/ 903458 h 4326984"/>
              <a:gd name="connsiteX32" fmla="*/ 3971001 w 4326152"/>
              <a:gd name="connsiteY32" fmla="*/ 966771 h 4326984"/>
              <a:gd name="connsiteX33" fmla="*/ 3874154 w 4326152"/>
              <a:gd name="connsiteY33" fmla="*/ 1022685 h 4326984"/>
              <a:gd name="connsiteX34" fmla="*/ 3825682 w 4326152"/>
              <a:gd name="connsiteY34" fmla="*/ 1203585 h 4326984"/>
              <a:gd name="connsiteX35" fmla="*/ 3825683 w 4326152"/>
              <a:gd name="connsiteY35" fmla="*/ 1203585 h 4326984"/>
              <a:gd name="connsiteX36" fmla="*/ 4006583 w 4326152"/>
              <a:gd name="connsiteY36" fmla="*/ 1252057 h 4326984"/>
              <a:gd name="connsiteX37" fmla="*/ 4104403 w 4326152"/>
              <a:gd name="connsiteY37" fmla="*/ 1195580 h 4326984"/>
              <a:gd name="connsiteX38" fmla="*/ 4117447 w 4326152"/>
              <a:gd name="connsiteY38" fmla="*/ 1219846 h 4326984"/>
              <a:gd name="connsiteX39" fmla="*/ 4191020 w 4326152"/>
              <a:gd name="connsiteY39" fmla="*/ 1390279 h 4326984"/>
              <a:gd name="connsiteX40" fmla="*/ 4219328 w 4326152"/>
              <a:gd name="connsiteY40" fmla="*/ 1475421 h 4326984"/>
              <a:gd name="connsiteX41" fmla="*/ 4111112 w 4326152"/>
              <a:gd name="connsiteY41" fmla="*/ 1504417 h 4326984"/>
              <a:gd name="connsiteX42" fmla="*/ 4017472 w 4326152"/>
              <a:gd name="connsiteY42" fmla="*/ 1666608 h 4326984"/>
              <a:gd name="connsiteX43" fmla="*/ 4017472 w 4326152"/>
              <a:gd name="connsiteY43" fmla="*/ 1666607 h 4326984"/>
              <a:gd name="connsiteX44" fmla="*/ 4179663 w 4326152"/>
              <a:gd name="connsiteY44" fmla="*/ 1760248 h 4326984"/>
              <a:gd name="connsiteX45" fmla="*/ 4288875 w 4326152"/>
              <a:gd name="connsiteY45" fmla="*/ 1730985 h 4326984"/>
              <a:gd name="connsiteX46" fmla="*/ 4293856 w 4326152"/>
              <a:gd name="connsiteY46" fmla="*/ 1751919 h 4326984"/>
              <a:gd name="connsiteX47" fmla="*/ 4321637 w 4326152"/>
              <a:gd name="connsiteY47" fmla="*/ 1941645 h 4326984"/>
              <a:gd name="connsiteX48" fmla="*/ 4326152 w 4326152"/>
              <a:gd name="connsiteY48" fmla="*/ 2031064 h 4326984"/>
              <a:gd name="connsiteX49" fmla="*/ 4215316 w 4326152"/>
              <a:gd name="connsiteY49" fmla="*/ 2031064 h 4326984"/>
              <a:gd name="connsiteX50" fmla="*/ 4093295 w 4326152"/>
              <a:gd name="connsiteY50" fmla="*/ 2111945 h 4326984"/>
              <a:gd name="connsiteX51" fmla="*/ 4082888 w 4326152"/>
              <a:gd name="connsiteY51" fmla="*/ 2163492 h 4326984"/>
              <a:gd name="connsiteX52" fmla="*/ 4093295 w 4326152"/>
              <a:gd name="connsiteY52" fmla="*/ 2215038 h 4326984"/>
              <a:gd name="connsiteX53" fmla="*/ 4215316 w 4326152"/>
              <a:gd name="connsiteY53" fmla="*/ 2295919 h 4326984"/>
              <a:gd name="connsiteX54" fmla="*/ 4326152 w 4326152"/>
              <a:gd name="connsiteY54" fmla="*/ 2295919 h 4326984"/>
              <a:gd name="connsiteX55" fmla="*/ 4321637 w 4326152"/>
              <a:gd name="connsiteY55" fmla="*/ 2385337 h 4326984"/>
              <a:gd name="connsiteX56" fmla="*/ 4293856 w 4326152"/>
              <a:gd name="connsiteY56" fmla="*/ 2575063 h 4326984"/>
              <a:gd name="connsiteX57" fmla="*/ 4288875 w 4326152"/>
              <a:gd name="connsiteY57" fmla="*/ 2595998 h 4326984"/>
              <a:gd name="connsiteX58" fmla="*/ 4179663 w 4326152"/>
              <a:gd name="connsiteY58" fmla="*/ 2566735 h 4326984"/>
              <a:gd name="connsiteX59" fmla="*/ 4017472 w 4326152"/>
              <a:gd name="connsiteY59" fmla="*/ 2660376 h 4326984"/>
              <a:gd name="connsiteX60" fmla="*/ 4017472 w 4326152"/>
              <a:gd name="connsiteY60" fmla="*/ 2660375 h 4326984"/>
              <a:gd name="connsiteX61" fmla="*/ 4111113 w 4326152"/>
              <a:gd name="connsiteY61" fmla="*/ 2822565 h 4326984"/>
              <a:gd name="connsiteX62" fmla="*/ 4219329 w 4326152"/>
              <a:gd name="connsiteY62" fmla="*/ 2851562 h 4326984"/>
              <a:gd name="connsiteX63" fmla="*/ 4191021 w 4326152"/>
              <a:gd name="connsiteY63" fmla="*/ 2936704 h 4326984"/>
              <a:gd name="connsiteX64" fmla="*/ 4117447 w 4326152"/>
              <a:gd name="connsiteY64" fmla="*/ 3107136 h 4326984"/>
              <a:gd name="connsiteX65" fmla="*/ 4104403 w 4326152"/>
              <a:gd name="connsiteY65" fmla="*/ 3131403 h 4326984"/>
              <a:gd name="connsiteX66" fmla="*/ 4006582 w 4326152"/>
              <a:gd name="connsiteY66" fmla="*/ 3074926 h 4326984"/>
              <a:gd name="connsiteX67" fmla="*/ 3825682 w 4326152"/>
              <a:gd name="connsiteY67" fmla="*/ 3123398 h 4326984"/>
              <a:gd name="connsiteX68" fmla="*/ 3825683 w 4326152"/>
              <a:gd name="connsiteY68" fmla="*/ 3123398 h 4326984"/>
              <a:gd name="connsiteX69" fmla="*/ 3874155 w 4326152"/>
              <a:gd name="connsiteY69" fmla="*/ 3304298 h 4326984"/>
              <a:gd name="connsiteX70" fmla="*/ 3971001 w 4326152"/>
              <a:gd name="connsiteY70" fmla="*/ 3360212 h 4326984"/>
              <a:gd name="connsiteX71" fmla="*/ 3929689 w 4326152"/>
              <a:gd name="connsiteY71" fmla="*/ 3423525 h 4326984"/>
              <a:gd name="connsiteX72" fmla="*/ 3824377 w 4326152"/>
              <a:gd name="connsiteY72" fmla="*/ 3559259 h 4326984"/>
              <a:gd name="connsiteX73" fmla="*/ 3787083 w 4326152"/>
              <a:gd name="connsiteY73" fmla="*/ 3600218 h 4326984"/>
              <a:gd name="connsiteX74" fmla="*/ 3707870 w 4326152"/>
              <a:gd name="connsiteY74" fmla="*/ 3521004 h 4326984"/>
              <a:gd name="connsiteX75" fmla="*/ 3564396 w 4326152"/>
              <a:gd name="connsiteY75" fmla="*/ 3491914 h 4326984"/>
              <a:gd name="connsiteX76" fmla="*/ 3520589 w 4326152"/>
              <a:gd name="connsiteY76" fmla="*/ 3521004 h 4326984"/>
              <a:gd name="connsiteX77" fmla="*/ 3491499 w 4326152"/>
              <a:gd name="connsiteY77" fmla="*/ 3564811 h 4326984"/>
              <a:gd name="connsiteX78" fmla="*/ 3520589 w 4326152"/>
              <a:gd name="connsiteY78" fmla="*/ 3708285 h 4326984"/>
              <a:gd name="connsiteX79" fmla="*/ 3600299 w 4326152"/>
              <a:gd name="connsiteY79" fmla="*/ 3787995 h 4326984"/>
              <a:gd name="connsiteX80" fmla="*/ 3583755 w 4326152"/>
              <a:gd name="connsiteY80" fmla="*/ 3803519 h 4326984"/>
              <a:gd name="connsiteX81" fmla="*/ 3449666 w 4326152"/>
              <a:gd name="connsiteY81" fmla="*/ 3910825 h 4326984"/>
              <a:gd name="connsiteX82" fmla="*/ 3359224 w 4326152"/>
              <a:gd name="connsiteY82" fmla="*/ 3970425 h 4326984"/>
              <a:gd name="connsiteX83" fmla="*/ 3303882 w 4326152"/>
              <a:gd name="connsiteY83" fmla="*/ 3874570 h 4326984"/>
              <a:gd name="connsiteX84" fmla="*/ 3122982 w 4326152"/>
              <a:gd name="connsiteY84" fmla="*/ 3826098 h 4326984"/>
              <a:gd name="connsiteX85" fmla="*/ 3122982 w 4326152"/>
              <a:gd name="connsiteY85" fmla="*/ 3826097 h 4326984"/>
              <a:gd name="connsiteX86" fmla="*/ 3074510 w 4326152"/>
              <a:gd name="connsiteY86" fmla="*/ 4006997 h 4326984"/>
              <a:gd name="connsiteX87" fmla="*/ 3130038 w 4326152"/>
              <a:gd name="connsiteY87" fmla="*/ 4103174 h 4326984"/>
              <a:gd name="connsiteX88" fmla="*/ 3052820 w 4326152"/>
              <a:gd name="connsiteY88" fmla="*/ 4143025 h 4326984"/>
              <a:gd name="connsiteX89" fmla="*/ 2891016 w 4326152"/>
              <a:gd name="connsiteY89" fmla="*/ 4208128 h 4326984"/>
              <a:gd name="connsiteX90" fmla="*/ 2851337 w 4326152"/>
              <a:gd name="connsiteY90" fmla="*/ 4220455 h 4326984"/>
              <a:gd name="connsiteX91" fmla="*/ 2822150 w 4326152"/>
              <a:gd name="connsiteY91" fmla="*/ 4111528 h 4326984"/>
              <a:gd name="connsiteX92" fmla="*/ 2659960 w 4326152"/>
              <a:gd name="connsiteY92" fmla="*/ 4017887 h 4326984"/>
              <a:gd name="connsiteX93" fmla="*/ 2659961 w 4326152"/>
              <a:gd name="connsiteY93" fmla="*/ 4017887 h 4326984"/>
              <a:gd name="connsiteX94" fmla="*/ 2566320 w 4326152"/>
              <a:gd name="connsiteY94" fmla="*/ 4180078 h 4326984"/>
              <a:gd name="connsiteX95" fmla="*/ 2595431 w 4326152"/>
              <a:gd name="connsiteY95" fmla="*/ 4288723 h 4326984"/>
              <a:gd name="connsiteX96" fmla="*/ 2549612 w 4326152"/>
              <a:gd name="connsiteY96" fmla="*/ 4298926 h 4326984"/>
              <a:gd name="connsiteX97" fmla="*/ 2371233 w 4326152"/>
              <a:gd name="connsiteY97" fmla="*/ 4323399 h 4326984"/>
              <a:gd name="connsiteX98" fmla="*/ 2295504 w 4326152"/>
              <a:gd name="connsiteY98" fmla="*/ 4326984 h 4326984"/>
              <a:gd name="connsiteX99" fmla="*/ 2295504 w 4326152"/>
              <a:gd name="connsiteY99" fmla="*/ 4215732 h 4326984"/>
              <a:gd name="connsiteX100" fmla="*/ 2214623 w 4326152"/>
              <a:gd name="connsiteY100" fmla="*/ 4093711 h 4326984"/>
              <a:gd name="connsiteX101" fmla="*/ 2163077 w 4326152"/>
              <a:gd name="connsiteY101" fmla="*/ 4083304 h 4326984"/>
              <a:gd name="connsiteX102" fmla="*/ 2111530 w 4326152"/>
              <a:gd name="connsiteY102" fmla="*/ 4093711 h 4326984"/>
              <a:gd name="connsiteX103" fmla="*/ 2030649 w 4326152"/>
              <a:gd name="connsiteY103" fmla="*/ 4215732 h 4326984"/>
              <a:gd name="connsiteX104" fmla="*/ 2030649 w 4326152"/>
              <a:gd name="connsiteY104" fmla="*/ 4326984 h 4326984"/>
              <a:gd name="connsiteX105" fmla="*/ 1954919 w 4326152"/>
              <a:gd name="connsiteY105" fmla="*/ 4323399 h 4326984"/>
              <a:gd name="connsiteX106" fmla="*/ 1776540 w 4326152"/>
              <a:gd name="connsiteY106" fmla="*/ 4298926 h 4326984"/>
              <a:gd name="connsiteX107" fmla="*/ 1730721 w 4326152"/>
              <a:gd name="connsiteY107" fmla="*/ 4288723 h 4326984"/>
              <a:gd name="connsiteX108" fmla="*/ 1759832 w 4326152"/>
              <a:gd name="connsiteY108" fmla="*/ 4180078 h 4326984"/>
              <a:gd name="connsiteX109" fmla="*/ 1666192 w 4326152"/>
              <a:gd name="connsiteY109" fmla="*/ 4017887 h 4326984"/>
              <a:gd name="connsiteX110" fmla="*/ 1666193 w 4326152"/>
              <a:gd name="connsiteY110" fmla="*/ 4017887 h 4326984"/>
              <a:gd name="connsiteX111" fmla="*/ 1504002 w 4326152"/>
              <a:gd name="connsiteY111" fmla="*/ 4111528 h 4326984"/>
              <a:gd name="connsiteX112" fmla="*/ 1474816 w 4326152"/>
              <a:gd name="connsiteY112" fmla="*/ 4220455 h 4326984"/>
              <a:gd name="connsiteX113" fmla="*/ 1435137 w 4326152"/>
              <a:gd name="connsiteY113" fmla="*/ 4208128 h 4326984"/>
              <a:gd name="connsiteX114" fmla="*/ 1273332 w 4326152"/>
              <a:gd name="connsiteY114" fmla="*/ 4143025 h 4326984"/>
              <a:gd name="connsiteX115" fmla="*/ 1196114 w 4326152"/>
              <a:gd name="connsiteY115" fmla="*/ 4103174 h 4326984"/>
              <a:gd name="connsiteX116" fmla="*/ 1251642 w 4326152"/>
              <a:gd name="connsiteY116" fmla="*/ 4006996 h 4326984"/>
              <a:gd name="connsiteX117" fmla="*/ 1203170 w 4326152"/>
              <a:gd name="connsiteY117" fmla="*/ 3826096 h 4326984"/>
              <a:gd name="connsiteX118" fmla="*/ 1203171 w 4326152"/>
              <a:gd name="connsiteY118" fmla="*/ 3826097 h 4326984"/>
              <a:gd name="connsiteX119" fmla="*/ 1022271 w 4326152"/>
              <a:gd name="connsiteY119" fmla="*/ 3874569 h 4326984"/>
              <a:gd name="connsiteX120" fmla="*/ 966928 w 4326152"/>
              <a:gd name="connsiteY120" fmla="*/ 3970425 h 4326984"/>
              <a:gd name="connsiteX121" fmla="*/ 876487 w 4326152"/>
              <a:gd name="connsiteY121" fmla="*/ 3910825 h 4326984"/>
              <a:gd name="connsiteX122" fmla="*/ 742398 w 4326152"/>
              <a:gd name="connsiteY122" fmla="*/ 3803519 h 4326984"/>
              <a:gd name="connsiteX123" fmla="*/ 725853 w 4326152"/>
              <a:gd name="connsiteY123" fmla="*/ 3787994 h 4326984"/>
              <a:gd name="connsiteX124" fmla="*/ 805563 w 4326152"/>
              <a:gd name="connsiteY124" fmla="*/ 3708284 h 4326984"/>
              <a:gd name="connsiteX125" fmla="*/ 834654 w 4326152"/>
              <a:gd name="connsiteY125" fmla="*/ 3564810 h 4326984"/>
              <a:gd name="connsiteX126" fmla="*/ 805564 w 4326152"/>
              <a:gd name="connsiteY126" fmla="*/ 3521003 h 4326984"/>
              <a:gd name="connsiteX127" fmla="*/ 805564 w 4326152"/>
              <a:gd name="connsiteY127" fmla="*/ 3521003 h 4326984"/>
              <a:gd name="connsiteX128" fmla="*/ 805563 w 4326152"/>
              <a:gd name="connsiteY128" fmla="*/ 3521002 h 4326984"/>
              <a:gd name="connsiteX129" fmla="*/ 805564 w 4326152"/>
              <a:gd name="connsiteY129" fmla="*/ 3521003 h 4326984"/>
              <a:gd name="connsiteX130" fmla="*/ 761756 w 4326152"/>
              <a:gd name="connsiteY130" fmla="*/ 3491913 h 4326984"/>
              <a:gd name="connsiteX131" fmla="*/ 618283 w 4326152"/>
              <a:gd name="connsiteY131" fmla="*/ 3521003 h 4326984"/>
              <a:gd name="connsiteX132" fmla="*/ 539069 w 4326152"/>
              <a:gd name="connsiteY132" fmla="*/ 3600217 h 4326984"/>
              <a:gd name="connsiteX133" fmla="*/ 501776 w 4326152"/>
              <a:gd name="connsiteY133" fmla="*/ 3559259 h 4326984"/>
              <a:gd name="connsiteX134" fmla="*/ 396463 w 4326152"/>
              <a:gd name="connsiteY134" fmla="*/ 3423525 h 4326984"/>
              <a:gd name="connsiteX135" fmla="*/ 355151 w 4326152"/>
              <a:gd name="connsiteY135" fmla="*/ 3360211 h 4326984"/>
              <a:gd name="connsiteX136" fmla="*/ 451998 w 4326152"/>
              <a:gd name="connsiteY136" fmla="*/ 3304297 h 4326984"/>
              <a:gd name="connsiteX137" fmla="*/ 500470 w 4326152"/>
              <a:gd name="connsiteY137" fmla="*/ 3123397 h 4326984"/>
              <a:gd name="connsiteX138" fmla="*/ 500470 w 4326152"/>
              <a:gd name="connsiteY138" fmla="*/ 3123397 h 4326984"/>
              <a:gd name="connsiteX139" fmla="*/ 319570 w 4326152"/>
              <a:gd name="connsiteY139" fmla="*/ 3074925 h 4326984"/>
              <a:gd name="connsiteX140" fmla="*/ 221749 w 4326152"/>
              <a:gd name="connsiteY140" fmla="*/ 3131402 h 4326984"/>
              <a:gd name="connsiteX141" fmla="*/ 208706 w 4326152"/>
              <a:gd name="connsiteY141" fmla="*/ 3107136 h 4326984"/>
              <a:gd name="connsiteX142" fmla="*/ 135132 w 4326152"/>
              <a:gd name="connsiteY142" fmla="*/ 2936704 h 4326984"/>
              <a:gd name="connsiteX143" fmla="*/ 106824 w 4326152"/>
              <a:gd name="connsiteY143" fmla="*/ 2851561 h 4326984"/>
              <a:gd name="connsiteX144" fmla="*/ 215039 w 4326152"/>
              <a:gd name="connsiteY144" fmla="*/ 2822564 h 4326984"/>
              <a:gd name="connsiteX145" fmla="*/ 308680 w 4326152"/>
              <a:gd name="connsiteY145" fmla="*/ 2660374 h 4326984"/>
              <a:gd name="connsiteX146" fmla="*/ 308680 w 4326152"/>
              <a:gd name="connsiteY146" fmla="*/ 2660375 h 4326984"/>
              <a:gd name="connsiteX147" fmla="*/ 146490 w 4326152"/>
              <a:gd name="connsiteY147" fmla="*/ 2566734 h 4326984"/>
              <a:gd name="connsiteX148" fmla="*/ 37277 w 4326152"/>
              <a:gd name="connsiteY148" fmla="*/ 2595997 h 4326984"/>
              <a:gd name="connsiteX149" fmla="*/ 32296 w 4326152"/>
              <a:gd name="connsiteY149" fmla="*/ 2575063 h 4326984"/>
              <a:gd name="connsiteX150" fmla="*/ 4516 w 4326152"/>
              <a:gd name="connsiteY150" fmla="*/ 2385337 h 4326984"/>
              <a:gd name="connsiteX151" fmla="*/ 0 w 4326152"/>
              <a:gd name="connsiteY151" fmla="*/ 2295920 h 4326984"/>
              <a:gd name="connsiteX152" fmla="*/ 110836 w 4326152"/>
              <a:gd name="connsiteY152" fmla="*/ 2295920 h 4326984"/>
              <a:gd name="connsiteX153" fmla="*/ 243264 w 4326152"/>
              <a:gd name="connsiteY153" fmla="*/ 2163492 h 4326984"/>
              <a:gd name="connsiteX154" fmla="*/ 243265 w 4326152"/>
              <a:gd name="connsiteY154" fmla="*/ 2163492 h 4326984"/>
              <a:gd name="connsiteX155" fmla="*/ 110837 w 4326152"/>
              <a:gd name="connsiteY155" fmla="*/ 2031064 h 4326984"/>
              <a:gd name="connsiteX156" fmla="*/ 0 w 4326152"/>
              <a:gd name="connsiteY156" fmla="*/ 2031064 h 4326984"/>
              <a:gd name="connsiteX157" fmla="*/ 4516 w 4326152"/>
              <a:gd name="connsiteY157" fmla="*/ 1941645 h 4326984"/>
              <a:gd name="connsiteX158" fmla="*/ 32296 w 4326152"/>
              <a:gd name="connsiteY158" fmla="*/ 1751919 h 4326984"/>
              <a:gd name="connsiteX159" fmla="*/ 37277 w 4326152"/>
              <a:gd name="connsiteY159" fmla="*/ 1730986 h 4326984"/>
              <a:gd name="connsiteX160" fmla="*/ 146489 w 4326152"/>
              <a:gd name="connsiteY160" fmla="*/ 1760249 h 4326984"/>
              <a:gd name="connsiteX161" fmla="*/ 308680 w 4326152"/>
              <a:gd name="connsiteY161" fmla="*/ 1666608 h 4326984"/>
              <a:gd name="connsiteX162" fmla="*/ 308681 w 4326152"/>
              <a:gd name="connsiteY162" fmla="*/ 1666609 h 4326984"/>
              <a:gd name="connsiteX163" fmla="*/ 215040 w 4326152"/>
              <a:gd name="connsiteY163" fmla="*/ 1504418 h 4326984"/>
              <a:gd name="connsiteX164" fmla="*/ 106824 w 4326152"/>
              <a:gd name="connsiteY164" fmla="*/ 1475422 h 4326984"/>
              <a:gd name="connsiteX165" fmla="*/ 135132 w 4326152"/>
              <a:gd name="connsiteY165" fmla="*/ 1390279 h 4326984"/>
              <a:gd name="connsiteX166" fmla="*/ 208706 w 4326152"/>
              <a:gd name="connsiteY166" fmla="*/ 1219846 h 4326984"/>
              <a:gd name="connsiteX167" fmla="*/ 221749 w 4326152"/>
              <a:gd name="connsiteY167" fmla="*/ 1195581 h 4326984"/>
              <a:gd name="connsiteX168" fmla="*/ 319570 w 4326152"/>
              <a:gd name="connsiteY168" fmla="*/ 1252058 h 4326984"/>
              <a:gd name="connsiteX169" fmla="*/ 500470 w 4326152"/>
              <a:gd name="connsiteY169" fmla="*/ 1203586 h 4326984"/>
              <a:gd name="connsiteX170" fmla="*/ 500471 w 4326152"/>
              <a:gd name="connsiteY170" fmla="*/ 1203586 h 4326984"/>
              <a:gd name="connsiteX171" fmla="*/ 451999 w 4326152"/>
              <a:gd name="connsiteY171" fmla="*/ 1022686 h 4326984"/>
              <a:gd name="connsiteX172" fmla="*/ 355151 w 4326152"/>
              <a:gd name="connsiteY172" fmla="*/ 966771 h 4326984"/>
              <a:gd name="connsiteX173" fmla="*/ 396463 w 4326152"/>
              <a:gd name="connsiteY173" fmla="*/ 903458 h 4326984"/>
              <a:gd name="connsiteX174" fmla="*/ 501776 w 4326152"/>
              <a:gd name="connsiteY174" fmla="*/ 767725 h 4326984"/>
              <a:gd name="connsiteX175" fmla="*/ 539068 w 4326152"/>
              <a:gd name="connsiteY175" fmla="*/ 726767 h 4326984"/>
              <a:gd name="connsiteX176" fmla="*/ 618282 w 4326152"/>
              <a:gd name="connsiteY176" fmla="*/ 805980 h 4326984"/>
              <a:gd name="connsiteX177" fmla="*/ 805563 w 4326152"/>
              <a:gd name="connsiteY177" fmla="*/ 805980 h 4326984"/>
              <a:gd name="connsiteX178" fmla="*/ 805564 w 4326152"/>
              <a:gd name="connsiteY178" fmla="*/ 805981 h 4326984"/>
              <a:gd name="connsiteX179" fmla="*/ 805564 w 4326152"/>
              <a:gd name="connsiteY179" fmla="*/ 618700 h 4326984"/>
              <a:gd name="connsiteX180" fmla="*/ 725853 w 4326152"/>
              <a:gd name="connsiteY180" fmla="*/ 538989 h 4326984"/>
              <a:gd name="connsiteX181" fmla="*/ 742398 w 4326152"/>
              <a:gd name="connsiteY181" fmla="*/ 523465 h 4326984"/>
              <a:gd name="connsiteX182" fmla="*/ 876487 w 4326152"/>
              <a:gd name="connsiteY182" fmla="*/ 416159 h 4326984"/>
              <a:gd name="connsiteX183" fmla="*/ 966928 w 4326152"/>
              <a:gd name="connsiteY183" fmla="*/ 356559 h 4326984"/>
              <a:gd name="connsiteX184" fmla="*/ 1022270 w 4326152"/>
              <a:gd name="connsiteY184" fmla="*/ 452415 h 4326984"/>
              <a:gd name="connsiteX185" fmla="*/ 1203170 w 4326152"/>
              <a:gd name="connsiteY185" fmla="*/ 500888 h 4326984"/>
              <a:gd name="connsiteX186" fmla="*/ 1203171 w 4326152"/>
              <a:gd name="connsiteY186" fmla="*/ 500888 h 4326984"/>
              <a:gd name="connsiteX187" fmla="*/ 1251643 w 4326152"/>
              <a:gd name="connsiteY187" fmla="*/ 319988 h 4326984"/>
              <a:gd name="connsiteX188" fmla="*/ 1196114 w 4326152"/>
              <a:gd name="connsiteY188" fmla="*/ 223810 h 4326984"/>
              <a:gd name="connsiteX189" fmla="*/ 1273332 w 4326152"/>
              <a:gd name="connsiteY189" fmla="*/ 183959 h 4326984"/>
              <a:gd name="connsiteX190" fmla="*/ 1435137 w 4326152"/>
              <a:gd name="connsiteY190" fmla="*/ 118856 h 4326984"/>
              <a:gd name="connsiteX191" fmla="*/ 1474815 w 4326152"/>
              <a:gd name="connsiteY191" fmla="*/ 106529 h 4326984"/>
              <a:gd name="connsiteX192" fmla="*/ 1504001 w 4326152"/>
              <a:gd name="connsiteY192" fmla="*/ 215456 h 4326984"/>
              <a:gd name="connsiteX193" fmla="*/ 1666192 w 4326152"/>
              <a:gd name="connsiteY193" fmla="*/ 309096 h 4326984"/>
              <a:gd name="connsiteX194" fmla="*/ 1666192 w 4326152"/>
              <a:gd name="connsiteY194" fmla="*/ 309098 h 4326984"/>
              <a:gd name="connsiteX195" fmla="*/ 1759833 w 4326152"/>
              <a:gd name="connsiteY195" fmla="*/ 146907 h 4326984"/>
              <a:gd name="connsiteX196" fmla="*/ 1730721 w 4326152"/>
              <a:gd name="connsiteY196" fmla="*/ 38261 h 4326984"/>
              <a:gd name="connsiteX197" fmla="*/ 1776540 w 4326152"/>
              <a:gd name="connsiteY197" fmla="*/ 28059 h 4326984"/>
              <a:gd name="connsiteX198" fmla="*/ 1954919 w 4326152"/>
              <a:gd name="connsiteY198" fmla="*/ 3586 h 43269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</a:cxnLst>
            <a:rect l="l" t="t" r="r" b="b"/>
            <a:pathLst>
              <a:path w="4326152" h="4326984">
                <a:moveTo>
                  <a:pt x="2030648" y="0"/>
                </a:moveTo>
                <a:lnTo>
                  <a:pt x="2030648" y="111254"/>
                </a:lnTo>
                <a:cubicBezTo>
                  <a:pt x="2030648" y="184392"/>
                  <a:pt x="2089938" y="243682"/>
                  <a:pt x="2163076" y="243682"/>
                </a:cubicBezTo>
                <a:lnTo>
                  <a:pt x="2163076" y="243683"/>
                </a:lnTo>
                <a:cubicBezTo>
                  <a:pt x="2236214" y="243683"/>
                  <a:pt x="2295504" y="184393"/>
                  <a:pt x="2295504" y="111255"/>
                </a:cubicBezTo>
                <a:lnTo>
                  <a:pt x="2295504" y="0"/>
                </a:lnTo>
                <a:lnTo>
                  <a:pt x="2371233" y="3586"/>
                </a:lnTo>
                <a:cubicBezTo>
                  <a:pt x="2431444" y="9316"/>
                  <a:pt x="2490937" y="17508"/>
                  <a:pt x="2549612" y="28059"/>
                </a:cubicBezTo>
                <a:lnTo>
                  <a:pt x="2595431" y="38261"/>
                </a:lnTo>
                <a:lnTo>
                  <a:pt x="2566319" y="146906"/>
                </a:lnTo>
                <a:cubicBezTo>
                  <a:pt x="2547390" y="217552"/>
                  <a:pt x="2589314" y="290167"/>
                  <a:pt x="2659960" y="309097"/>
                </a:cubicBezTo>
                <a:lnTo>
                  <a:pt x="2659960" y="309098"/>
                </a:lnTo>
                <a:cubicBezTo>
                  <a:pt x="2730606" y="328027"/>
                  <a:pt x="2803221" y="286103"/>
                  <a:pt x="2822150" y="215457"/>
                </a:cubicBezTo>
                <a:lnTo>
                  <a:pt x="2851337" y="106529"/>
                </a:lnTo>
                <a:lnTo>
                  <a:pt x="2891016" y="118856"/>
                </a:lnTo>
                <a:cubicBezTo>
                  <a:pt x="2946007" y="138435"/>
                  <a:pt x="2999976" y="160170"/>
                  <a:pt x="3052820" y="183959"/>
                </a:cubicBezTo>
                <a:lnTo>
                  <a:pt x="3130038" y="223810"/>
                </a:lnTo>
                <a:lnTo>
                  <a:pt x="3074510" y="319987"/>
                </a:lnTo>
                <a:cubicBezTo>
                  <a:pt x="3037941" y="383327"/>
                  <a:pt x="3059643" y="464318"/>
                  <a:pt x="3122982" y="500887"/>
                </a:cubicBezTo>
                <a:lnTo>
                  <a:pt x="3122982" y="500886"/>
                </a:lnTo>
                <a:cubicBezTo>
                  <a:pt x="3186322" y="537455"/>
                  <a:pt x="3267313" y="515753"/>
                  <a:pt x="3303882" y="452415"/>
                </a:cubicBezTo>
                <a:lnTo>
                  <a:pt x="3359224" y="356559"/>
                </a:lnTo>
                <a:lnTo>
                  <a:pt x="3449666" y="416159"/>
                </a:lnTo>
                <a:cubicBezTo>
                  <a:pt x="3495792" y="450178"/>
                  <a:pt x="3540522" y="485981"/>
                  <a:pt x="3583755" y="523465"/>
                </a:cubicBezTo>
                <a:lnTo>
                  <a:pt x="3600299" y="538988"/>
                </a:lnTo>
                <a:lnTo>
                  <a:pt x="3520588" y="618698"/>
                </a:lnTo>
                <a:cubicBezTo>
                  <a:pt x="3468872" y="670415"/>
                  <a:pt x="3468872" y="754263"/>
                  <a:pt x="3520588" y="805980"/>
                </a:cubicBezTo>
                <a:lnTo>
                  <a:pt x="3520589" y="805979"/>
                </a:lnTo>
                <a:cubicBezTo>
                  <a:pt x="3572305" y="857695"/>
                  <a:pt x="3656154" y="857695"/>
                  <a:pt x="3707871" y="805979"/>
                </a:cubicBezTo>
                <a:lnTo>
                  <a:pt x="3787084" y="726766"/>
                </a:lnTo>
                <a:lnTo>
                  <a:pt x="3824377" y="767725"/>
                </a:lnTo>
                <a:cubicBezTo>
                  <a:pt x="3861215" y="811526"/>
                  <a:pt x="3896353" y="856804"/>
                  <a:pt x="3929689" y="903458"/>
                </a:cubicBezTo>
                <a:lnTo>
                  <a:pt x="3971001" y="966771"/>
                </a:lnTo>
                <a:lnTo>
                  <a:pt x="3874154" y="1022685"/>
                </a:lnTo>
                <a:cubicBezTo>
                  <a:pt x="3810815" y="1059254"/>
                  <a:pt x="3789113" y="1140246"/>
                  <a:pt x="3825682" y="1203585"/>
                </a:cubicBezTo>
                <a:lnTo>
                  <a:pt x="3825683" y="1203585"/>
                </a:lnTo>
                <a:cubicBezTo>
                  <a:pt x="3862252" y="1266924"/>
                  <a:pt x="3943243" y="1288626"/>
                  <a:pt x="4006583" y="1252057"/>
                </a:cubicBezTo>
                <a:lnTo>
                  <a:pt x="4104403" y="1195580"/>
                </a:lnTo>
                <a:lnTo>
                  <a:pt x="4117447" y="1219846"/>
                </a:lnTo>
                <a:cubicBezTo>
                  <a:pt x="4144310" y="1275380"/>
                  <a:pt x="4168875" y="1332232"/>
                  <a:pt x="4191020" y="1390279"/>
                </a:cubicBezTo>
                <a:lnTo>
                  <a:pt x="4219328" y="1475421"/>
                </a:lnTo>
                <a:lnTo>
                  <a:pt x="4111112" y="1504417"/>
                </a:lnTo>
                <a:cubicBezTo>
                  <a:pt x="4040466" y="1523347"/>
                  <a:pt x="3998542" y="1595962"/>
                  <a:pt x="4017472" y="1666608"/>
                </a:cubicBezTo>
                <a:lnTo>
                  <a:pt x="4017472" y="1666607"/>
                </a:lnTo>
                <a:cubicBezTo>
                  <a:pt x="4036402" y="1737253"/>
                  <a:pt x="4109017" y="1779178"/>
                  <a:pt x="4179663" y="1760248"/>
                </a:cubicBezTo>
                <a:lnTo>
                  <a:pt x="4288875" y="1730985"/>
                </a:lnTo>
                <a:lnTo>
                  <a:pt x="4293856" y="1751919"/>
                </a:lnTo>
                <a:cubicBezTo>
                  <a:pt x="4305825" y="1814254"/>
                  <a:pt x="4315127" y="1877537"/>
                  <a:pt x="4321637" y="1941645"/>
                </a:cubicBezTo>
                <a:lnTo>
                  <a:pt x="4326152" y="2031064"/>
                </a:lnTo>
                <a:lnTo>
                  <a:pt x="4215316" y="2031064"/>
                </a:lnTo>
                <a:cubicBezTo>
                  <a:pt x="4160463" y="2031064"/>
                  <a:pt x="4113399" y="2064415"/>
                  <a:pt x="4093295" y="2111945"/>
                </a:cubicBezTo>
                <a:lnTo>
                  <a:pt x="4082888" y="2163492"/>
                </a:lnTo>
                <a:lnTo>
                  <a:pt x="4093295" y="2215038"/>
                </a:lnTo>
                <a:cubicBezTo>
                  <a:pt x="4113399" y="2262568"/>
                  <a:pt x="4160463" y="2295919"/>
                  <a:pt x="4215316" y="2295919"/>
                </a:cubicBezTo>
                <a:lnTo>
                  <a:pt x="4326152" y="2295919"/>
                </a:lnTo>
                <a:lnTo>
                  <a:pt x="4321637" y="2385337"/>
                </a:lnTo>
                <a:cubicBezTo>
                  <a:pt x="4315127" y="2449445"/>
                  <a:pt x="4305825" y="2512729"/>
                  <a:pt x="4293856" y="2575063"/>
                </a:cubicBezTo>
                <a:lnTo>
                  <a:pt x="4288875" y="2595998"/>
                </a:lnTo>
                <a:lnTo>
                  <a:pt x="4179663" y="2566735"/>
                </a:lnTo>
                <a:cubicBezTo>
                  <a:pt x="4109017" y="2547805"/>
                  <a:pt x="4036402" y="2589730"/>
                  <a:pt x="4017472" y="2660376"/>
                </a:cubicBezTo>
                <a:lnTo>
                  <a:pt x="4017472" y="2660375"/>
                </a:lnTo>
                <a:cubicBezTo>
                  <a:pt x="3998543" y="2731021"/>
                  <a:pt x="4040467" y="2803636"/>
                  <a:pt x="4111113" y="2822565"/>
                </a:cubicBezTo>
                <a:lnTo>
                  <a:pt x="4219329" y="2851562"/>
                </a:lnTo>
                <a:lnTo>
                  <a:pt x="4191021" y="2936704"/>
                </a:lnTo>
                <a:cubicBezTo>
                  <a:pt x="4168876" y="2994751"/>
                  <a:pt x="4144310" y="3051603"/>
                  <a:pt x="4117447" y="3107136"/>
                </a:cubicBezTo>
                <a:lnTo>
                  <a:pt x="4104403" y="3131403"/>
                </a:lnTo>
                <a:lnTo>
                  <a:pt x="4006582" y="3074926"/>
                </a:lnTo>
                <a:cubicBezTo>
                  <a:pt x="3943243" y="3038357"/>
                  <a:pt x="3862251" y="3060059"/>
                  <a:pt x="3825682" y="3123398"/>
                </a:cubicBezTo>
                <a:lnTo>
                  <a:pt x="3825683" y="3123398"/>
                </a:lnTo>
                <a:cubicBezTo>
                  <a:pt x="3789114" y="3186737"/>
                  <a:pt x="3810815" y="3267729"/>
                  <a:pt x="3874155" y="3304298"/>
                </a:cubicBezTo>
                <a:lnTo>
                  <a:pt x="3971001" y="3360212"/>
                </a:lnTo>
                <a:lnTo>
                  <a:pt x="3929689" y="3423525"/>
                </a:lnTo>
                <a:cubicBezTo>
                  <a:pt x="3896353" y="3470179"/>
                  <a:pt x="3861215" y="3515458"/>
                  <a:pt x="3824377" y="3559259"/>
                </a:cubicBezTo>
                <a:lnTo>
                  <a:pt x="3787083" y="3600218"/>
                </a:lnTo>
                <a:lnTo>
                  <a:pt x="3707870" y="3521004"/>
                </a:lnTo>
                <a:cubicBezTo>
                  <a:pt x="3669082" y="3482217"/>
                  <a:pt x="3612221" y="3472520"/>
                  <a:pt x="3564396" y="3491914"/>
                </a:cubicBezTo>
                <a:lnTo>
                  <a:pt x="3520589" y="3521004"/>
                </a:lnTo>
                <a:lnTo>
                  <a:pt x="3491499" y="3564811"/>
                </a:lnTo>
                <a:cubicBezTo>
                  <a:pt x="3472105" y="3612636"/>
                  <a:pt x="3481802" y="3669497"/>
                  <a:pt x="3520589" y="3708285"/>
                </a:cubicBezTo>
                <a:lnTo>
                  <a:pt x="3600299" y="3787995"/>
                </a:lnTo>
                <a:lnTo>
                  <a:pt x="3583755" y="3803519"/>
                </a:lnTo>
                <a:cubicBezTo>
                  <a:pt x="3540522" y="3841003"/>
                  <a:pt x="3495791" y="3876805"/>
                  <a:pt x="3449666" y="3910825"/>
                </a:cubicBezTo>
                <a:lnTo>
                  <a:pt x="3359224" y="3970425"/>
                </a:lnTo>
                <a:lnTo>
                  <a:pt x="3303882" y="3874570"/>
                </a:lnTo>
                <a:cubicBezTo>
                  <a:pt x="3267313" y="3811230"/>
                  <a:pt x="3186321" y="3789529"/>
                  <a:pt x="3122982" y="3826098"/>
                </a:cubicBezTo>
                <a:lnTo>
                  <a:pt x="3122982" y="3826097"/>
                </a:lnTo>
                <a:cubicBezTo>
                  <a:pt x="3059643" y="3862666"/>
                  <a:pt x="3037941" y="3943658"/>
                  <a:pt x="3074510" y="4006997"/>
                </a:cubicBezTo>
                <a:lnTo>
                  <a:pt x="3130038" y="4103174"/>
                </a:lnTo>
                <a:lnTo>
                  <a:pt x="3052820" y="4143025"/>
                </a:lnTo>
                <a:cubicBezTo>
                  <a:pt x="2999976" y="4166814"/>
                  <a:pt x="2946007" y="4188549"/>
                  <a:pt x="2891016" y="4208128"/>
                </a:cubicBezTo>
                <a:lnTo>
                  <a:pt x="2851337" y="4220455"/>
                </a:lnTo>
                <a:lnTo>
                  <a:pt x="2822150" y="4111528"/>
                </a:lnTo>
                <a:cubicBezTo>
                  <a:pt x="2803221" y="4040882"/>
                  <a:pt x="2730606" y="3998958"/>
                  <a:pt x="2659960" y="4017887"/>
                </a:cubicBezTo>
                <a:lnTo>
                  <a:pt x="2659961" y="4017887"/>
                </a:lnTo>
                <a:cubicBezTo>
                  <a:pt x="2589315" y="4036817"/>
                  <a:pt x="2547391" y="4109432"/>
                  <a:pt x="2566320" y="4180078"/>
                </a:cubicBezTo>
                <a:lnTo>
                  <a:pt x="2595431" y="4288723"/>
                </a:lnTo>
                <a:lnTo>
                  <a:pt x="2549612" y="4298926"/>
                </a:lnTo>
                <a:cubicBezTo>
                  <a:pt x="2490937" y="4309476"/>
                  <a:pt x="2431444" y="4317668"/>
                  <a:pt x="2371233" y="4323399"/>
                </a:cubicBezTo>
                <a:lnTo>
                  <a:pt x="2295504" y="4326984"/>
                </a:lnTo>
                <a:lnTo>
                  <a:pt x="2295504" y="4215732"/>
                </a:lnTo>
                <a:cubicBezTo>
                  <a:pt x="2295504" y="4160879"/>
                  <a:pt x="2262154" y="4113815"/>
                  <a:pt x="2214623" y="4093711"/>
                </a:cubicBezTo>
                <a:lnTo>
                  <a:pt x="2163077" y="4083304"/>
                </a:lnTo>
                <a:lnTo>
                  <a:pt x="2111530" y="4093711"/>
                </a:lnTo>
                <a:cubicBezTo>
                  <a:pt x="2064000" y="4113815"/>
                  <a:pt x="2030649" y="4160879"/>
                  <a:pt x="2030649" y="4215732"/>
                </a:cubicBezTo>
                <a:lnTo>
                  <a:pt x="2030649" y="4326984"/>
                </a:lnTo>
                <a:lnTo>
                  <a:pt x="1954919" y="4323399"/>
                </a:lnTo>
                <a:cubicBezTo>
                  <a:pt x="1894708" y="4317668"/>
                  <a:pt x="1835215" y="4309476"/>
                  <a:pt x="1776540" y="4298926"/>
                </a:cubicBezTo>
                <a:lnTo>
                  <a:pt x="1730721" y="4288723"/>
                </a:lnTo>
                <a:lnTo>
                  <a:pt x="1759832" y="4180078"/>
                </a:lnTo>
                <a:cubicBezTo>
                  <a:pt x="1778762" y="4109432"/>
                  <a:pt x="1736838" y="4036817"/>
                  <a:pt x="1666192" y="4017887"/>
                </a:cubicBezTo>
                <a:lnTo>
                  <a:pt x="1666193" y="4017887"/>
                </a:lnTo>
                <a:cubicBezTo>
                  <a:pt x="1595547" y="3998958"/>
                  <a:pt x="1522932" y="4040882"/>
                  <a:pt x="1504002" y="4111528"/>
                </a:cubicBezTo>
                <a:lnTo>
                  <a:pt x="1474816" y="4220455"/>
                </a:lnTo>
                <a:lnTo>
                  <a:pt x="1435137" y="4208128"/>
                </a:lnTo>
                <a:cubicBezTo>
                  <a:pt x="1380146" y="4188549"/>
                  <a:pt x="1326177" y="4166814"/>
                  <a:pt x="1273332" y="4143025"/>
                </a:cubicBezTo>
                <a:lnTo>
                  <a:pt x="1196114" y="4103174"/>
                </a:lnTo>
                <a:lnTo>
                  <a:pt x="1251642" y="4006996"/>
                </a:lnTo>
                <a:cubicBezTo>
                  <a:pt x="1288211" y="3943657"/>
                  <a:pt x="1266509" y="3862665"/>
                  <a:pt x="1203170" y="3826096"/>
                </a:cubicBezTo>
                <a:lnTo>
                  <a:pt x="1203171" y="3826097"/>
                </a:lnTo>
                <a:cubicBezTo>
                  <a:pt x="1139832" y="3789528"/>
                  <a:pt x="1058840" y="3811229"/>
                  <a:pt x="1022271" y="3874569"/>
                </a:cubicBezTo>
                <a:lnTo>
                  <a:pt x="966928" y="3970425"/>
                </a:lnTo>
                <a:lnTo>
                  <a:pt x="876487" y="3910825"/>
                </a:lnTo>
                <a:cubicBezTo>
                  <a:pt x="830362" y="3876805"/>
                  <a:pt x="785631" y="3841003"/>
                  <a:pt x="742398" y="3803519"/>
                </a:cubicBezTo>
                <a:lnTo>
                  <a:pt x="725853" y="3787994"/>
                </a:lnTo>
                <a:lnTo>
                  <a:pt x="805563" y="3708284"/>
                </a:lnTo>
                <a:cubicBezTo>
                  <a:pt x="844351" y="3669496"/>
                  <a:pt x="854048" y="3612635"/>
                  <a:pt x="834654" y="3564810"/>
                </a:cubicBezTo>
                <a:lnTo>
                  <a:pt x="805564" y="3521003"/>
                </a:lnTo>
                <a:lnTo>
                  <a:pt x="805564" y="3521003"/>
                </a:lnTo>
                <a:lnTo>
                  <a:pt x="805563" y="3521002"/>
                </a:lnTo>
                <a:lnTo>
                  <a:pt x="805564" y="3521003"/>
                </a:lnTo>
                <a:lnTo>
                  <a:pt x="761756" y="3491913"/>
                </a:lnTo>
                <a:cubicBezTo>
                  <a:pt x="713932" y="3472519"/>
                  <a:pt x="657070" y="3482216"/>
                  <a:pt x="618283" y="3521003"/>
                </a:cubicBezTo>
                <a:lnTo>
                  <a:pt x="539069" y="3600217"/>
                </a:lnTo>
                <a:lnTo>
                  <a:pt x="501776" y="3559259"/>
                </a:lnTo>
                <a:cubicBezTo>
                  <a:pt x="464937" y="3515458"/>
                  <a:pt x="429799" y="3470179"/>
                  <a:pt x="396463" y="3423525"/>
                </a:cubicBezTo>
                <a:lnTo>
                  <a:pt x="355151" y="3360211"/>
                </a:lnTo>
                <a:lnTo>
                  <a:pt x="451998" y="3304297"/>
                </a:lnTo>
                <a:cubicBezTo>
                  <a:pt x="515337" y="3267728"/>
                  <a:pt x="537039" y="3186736"/>
                  <a:pt x="500470" y="3123397"/>
                </a:cubicBezTo>
                <a:lnTo>
                  <a:pt x="500470" y="3123397"/>
                </a:lnTo>
                <a:cubicBezTo>
                  <a:pt x="463901" y="3060058"/>
                  <a:pt x="382910" y="3038356"/>
                  <a:pt x="319570" y="3074925"/>
                </a:cubicBezTo>
                <a:lnTo>
                  <a:pt x="221749" y="3131402"/>
                </a:lnTo>
                <a:lnTo>
                  <a:pt x="208706" y="3107136"/>
                </a:lnTo>
                <a:cubicBezTo>
                  <a:pt x="181843" y="3051603"/>
                  <a:pt x="157277" y="2994751"/>
                  <a:pt x="135132" y="2936704"/>
                </a:cubicBezTo>
                <a:lnTo>
                  <a:pt x="106824" y="2851561"/>
                </a:lnTo>
                <a:lnTo>
                  <a:pt x="215039" y="2822564"/>
                </a:lnTo>
                <a:cubicBezTo>
                  <a:pt x="285685" y="2803635"/>
                  <a:pt x="327610" y="2731020"/>
                  <a:pt x="308680" y="2660374"/>
                </a:cubicBezTo>
                <a:lnTo>
                  <a:pt x="308680" y="2660375"/>
                </a:lnTo>
                <a:cubicBezTo>
                  <a:pt x="289751" y="2589729"/>
                  <a:pt x="217136" y="2547804"/>
                  <a:pt x="146490" y="2566734"/>
                </a:cubicBezTo>
                <a:lnTo>
                  <a:pt x="37277" y="2595997"/>
                </a:lnTo>
                <a:lnTo>
                  <a:pt x="32296" y="2575063"/>
                </a:lnTo>
                <a:cubicBezTo>
                  <a:pt x="20328" y="2512729"/>
                  <a:pt x="11026" y="2449445"/>
                  <a:pt x="4516" y="2385337"/>
                </a:cubicBezTo>
                <a:lnTo>
                  <a:pt x="0" y="2295920"/>
                </a:lnTo>
                <a:lnTo>
                  <a:pt x="110836" y="2295920"/>
                </a:lnTo>
                <a:cubicBezTo>
                  <a:pt x="183974" y="2295920"/>
                  <a:pt x="243264" y="2236630"/>
                  <a:pt x="243264" y="2163492"/>
                </a:cubicBezTo>
                <a:lnTo>
                  <a:pt x="243265" y="2163492"/>
                </a:lnTo>
                <a:cubicBezTo>
                  <a:pt x="243265" y="2090354"/>
                  <a:pt x="183975" y="2031064"/>
                  <a:pt x="110837" y="2031064"/>
                </a:cubicBezTo>
                <a:lnTo>
                  <a:pt x="0" y="2031064"/>
                </a:lnTo>
                <a:lnTo>
                  <a:pt x="4516" y="1941645"/>
                </a:lnTo>
                <a:cubicBezTo>
                  <a:pt x="11026" y="1877537"/>
                  <a:pt x="20327" y="1814254"/>
                  <a:pt x="32296" y="1751919"/>
                </a:cubicBezTo>
                <a:lnTo>
                  <a:pt x="37277" y="1730986"/>
                </a:lnTo>
                <a:lnTo>
                  <a:pt x="146489" y="1760249"/>
                </a:lnTo>
                <a:cubicBezTo>
                  <a:pt x="217135" y="1779179"/>
                  <a:pt x="289751" y="1737254"/>
                  <a:pt x="308680" y="1666608"/>
                </a:cubicBezTo>
                <a:lnTo>
                  <a:pt x="308681" y="1666609"/>
                </a:lnTo>
                <a:cubicBezTo>
                  <a:pt x="327610" y="1595963"/>
                  <a:pt x="285686" y="1523348"/>
                  <a:pt x="215040" y="1504418"/>
                </a:cubicBezTo>
                <a:lnTo>
                  <a:pt x="106824" y="1475422"/>
                </a:lnTo>
                <a:lnTo>
                  <a:pt x="135132" y="1390279"/>
                </a:lnTo>
                <a:cubicBezTo>
                  <a:pt x="157277" y="1332232"/>
                  <a:pt x="181843" y="1275379"/>
                  <a:pt x="208706" y="1219846"/>
                </a:cubicBezTo>
                <a:lnTo>
                  <a:pt x="221749" y="1195581"/>
                </a:lnTo>
                <a:lnTo>
                  <a:pt x="319570" y="1252058"/>
                </a:lnTo>
                <a:cubicBezTo>
                  <a:pt x="382909" y="1288627"/>
                  <a:pt x="463901" y="1266925"/>
                  <a:pt x="500470" y="1203586"/>
                </a:cubicBezTo>
                <a:lnTo>
                  <a:pt x="500471" y="1203586"/>
                </a:lnTo>
                <a:cubicBezTo>
                  <a:pt x="537040" y="1140247"/>
                  <a:pt x="515338" y="1059255"/>
                  <a:pt x="451999" y="1022686"/>
                </a:cubicBezTo>
                <a:lnTo>
                  <a:pt x="355151" y="966771"/>
                </a:lnTo>
                <a:lnTo>
                  <a:pt x="396463" y="903458"/>
                </a:lnTo>
                <a:cubicBezTo>
                  <a:pt x="429799" y="856804"/>
                  <a:pt x="464937" y="811526"/>
                  <a:pt x="501776" y="767725"/>
                </a:cubicBezTo>
                <a:lnTo>
                  <a:pt x="539068" y="726767"/>
                </a:lnTo>
                <a:lnTo>
                  <a:pt x="618282" y="805980"/>
                </a:lnTo>
                <a:cubicBezTo>
                  <a:pt x="669998" y="857696"/>
                  <a:pt x="753847" y="857696"/>
                  <a:pt x="805563" y="805980"/>
                </a:cubicBezTo>
                <a:lnTo>
                  <a:pt x="805564" y="805981"/>
                </a:lnTo>
                <a:cubicBezTo>
                  <a:pt x="857281" y="754265"/>
                  <a:pt x="857281" y="670416"/>
                  <a:pt x="805564" y="618700"/>
                </a:cubicBezTo>
                <a:lnTo>
                  <a:pt x="725853" y="538989"/>
                </a:lnTo>
                <a:lnTo>
                  <a:pt x="742398" y="523465"/>
                </a:lnTo>
                <a:cubicBezTo>
                  <a:pt x="785631" y="485981"/>
                  <a:pt x="830362" y="450178"/>
                  <a:pt x="876487" y="416159"/>
                </a:cubicBezTo>
                <a:lnTo>
                  <a:pt x="966928" y="356559"/>
                </a:lnTo>
                <a:lnTo>
                  <a:pt x="1022270" y="452415"/>
                </a:lnTo>
                <a:cubicBezTo>
                  <a:pt x="1058839" y="515755"/>
                  <a:pt x="1139831" y="537457"/>
                  <a:pt x="1203170" y="500888"/>
                </a:cubicBezTo>
                <a:lnTo>
                  <a:pt x="1203171" y="500888"/>
                </a:lnTo>
                <a:cubicBezTo>
                  <a:pt x="1266510" y="464320"/>
                  <a:pt x="1288212" y="383328"/>
                  <a:pt x="1251643" y="319988"/>
                </a:cubicBezTo>
                <a:lnTo>
                  <a:pt x="1196114" y="223810"/>
                </a:lnTo>
                <a:lnTo>
                  <a:pt x="1273332" y="183959"/>
                </a:lnTo>
                <a:cubicBezTo>
                  <a:pt x="1326177" y="160170"/>
                  <a:pt x="1380146" y="138435"/>
                  <a:pt x="1435137" y="118856"/>
                </a:cubicBezTo>
                <a:lnTo>
                  <a:pt x="1474815" y="106529"/>
                </a:lnTo>
                <a:lnTo>
                  <a:pt x="1504001" y="215456"/>
                </a:lnTo>
                <a:cubicBezTo>
                  <a:pt x="1522931" y="286102"/>
                  <a:pt x="1595546" y="328026"/>
                  <a:pt x="1666192" y="309096"/>
                </a:cubicBezTo>
                <a:lnTo>
                  <a:pt x="1666192" y="309098"/>
                </a:lnTo>
                <a:cubicBezTo>
                  <a:pt x="1736838" y="290168"/>
                  <a:pt x="1778762" y="217553"/>
                  <a:pt x="1759833" y="146907"/>
                </a:cubicBezTo>
                <a:lnTo>
                  <a:pt x="1730721" y="38261"/>
                </a:lnTo>
                <a:lnTo>
                  <a:pt x="1776540" y="28059"/>
                </a:lnTo>
                <a:cubicBezTo>
                  <a:pt x="1835215" y="17508"/>
                  <a:pt x="1894708" y="9316"/>
                  <a:pt x="1954919" y="3586"/>
                </a:cubicBezTo>
                <a:close/>
              </a:path>
            </a:pathLst>
          </a:custGeom>
          <a:ln>
            <a:noFill/>
          </a:ln>
          <a:effectLst>
            <a:outerShdw blurRad="4572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9" name="任意多边形 88"/>
          <p:cNvSpPr/>
          <p:nvPr/>
        </p:nvSpPr>
        <p:spPr>
          <a:xfrm>
            <a:off x="4310743" y="1643401"/>
            <a:ext cx="1784914" cy="1785599"/>
          </a:xfrm>
          <a:custGeom>
            <a:avLst/>
            <a:gdLst>
              <a:gd name="connsiteX0" fmla="*/ 1675960 w 1784914"/>
              <a:gd name="connsiteY0" fmla="*/ 0 h 1785599"/>
              <a:gd name="connsiteX1" fmla="*/ 1675960 w 1784914"/>
              <a:gd name="connsiteY1" fmla="*/ 91822 h 1785599"/>
              <a:gd name="connsiteX2" fmla="*/ 1742714 w 1784914"/>
              <a:gd name="connsiteY2" fmla="*/ 192530 h 1785599"/>
              <a:gd name="connsiteX3" fmla="*/ 1784914 w 1784914"/>
              <a:gd name="connsiteY3" fmla="*/ 201050 h 1785599"/>
              <a:gd name="connsiteX4" fmla="*/ 1784914 w 1784914"/>
              <a:gd name="connsiteY4" fmla="*/ 1785599 h 1785599"/>
              <a:gd name="connsiteX5" fmla="*/ 200774 w 1784914"/>
              <a:gd name="connsiteY5" fmla="*/ 1785599 h 1785599"/>
              <a:gd name="connsiteX6" fmla="*/ 192186 w 1784914"/>
              <a:gd name="connsiteY6" fmla="*/ 1743057 h 1785599"/>
              <a:gd name="connsiteX7" fmla="*/ 91477 w 1784914"/>
              <a:gd name="connsiteY7" fmla="*/ 1676303 h 1785599"/>
              <a:gd name="connsiteX8" fmla="*/ 0 w 1784914"/>
              <a:gd name="connsiteY8" fmla="*/ 1676303 h 1785599"/>
              <a:gd name="connsiteX9" fmla="*/ 3727 w 1784914"/>
              <a:gd name="connsiteY9" fmla="*/ 1602503 h 1785599"/>
              <a:gd name="connsiteX10" fmla="*/ 26655 w 1784914"/>
              <a:gd name="connsiteY10" fmla="*/ 1445916 h 1785599"/>
              <a:gd name="connsiteX11" fmla="*/ 30766 w 1784914"/>
              <a:gd name="connsiteY11" fmla="*/ 1428639 h 1785599"/>
              <a:gd name="connsiteX12" fmla="*/ 120902 w 1784914"/>
              <a:gd name="connsiteY12" fmla="*/ 1452791 h 1785599"/>
              <a:gd name="connsiteX13" fmla="*/ 254764 w 1784914"/>
              <a:gd name="connsiteY13" fmla="*/ 1375506 h 1785599"/>
              <a:gd name="connsiteX14" fmla="*/ 254765 w 1784914"/>
              <a:gd name="connsiteY14" fmla="*/ 1375507 h 1785599"/>
              <a:gd name="connsiteX15" fmla="*/ 177480 w 1784914"/>
              <a:gd name="connsiteY15" fmla="*/ 1241645 h 1785599"/>
              <a:gd name="connsiteX16" fmla="*/ 88165 w 1784914"/>
              <a:gd name="connsiteY16" fmla="*/ 1217714 h 1785599"/>
              <a:gd name="connsiteX17" fmla="*/ 111529 w 1784914"/>
              <a:gd name="connsiteY17" fmla="*/ 1147442 h 1785599"/>
              <a:gd name="connsiteX18" fmla="*/ 172252 w 1784914"/>
              <a:gd name="connsiteY18" fmla="*/ 1006779 h 1785599"/>
              <a:gd name="connsiteX19" fmla="*/ 183017 w 1784914"/>
              <a:gd name="connsiteY19" fmla="*/ 986752 h 1785599"/>
              <a:gd name="connsiteX20" fmla="*/ 263752 w 1784914"/>
              <a:gd name="connsiteY20" fmla="*/ 1033364 h 1785599"/>
              <a:gd name="connsiteX21" fmla="*/ 413054 w 1784914"/>
              <a:gd name="connsiteY21" fmla="*/ 993359 h 1785599"/>
              <a:gd name="connsiteX22" fmla="*/ 413055 w 1784914"/>
              <a:gd name="connsiteY22" fmla="*/ 993359 h 1785599"/>
              <a:gd name="connsiteX23" fmla="*/ 373050 w 1784914"/>
              <a:gd name="connsiteY23" fmla="*/ 844056 h 1785599"/>
              <a:gd name="connsiteX24" fmla="*/ 293118 w 1784914"/>
              <a:gd name="connsiteY24" fmla="*/ 797908 h 1785599"/>
              <a:gd name="connsiteX25" fmla="*/ 327214 w 1784914"/>
              <a:gd name="connsiteY25" fmla="*/ 745653 h 1785599"/>
              <a:gd name="connsiteX26" fmla="*/ 414132 w 1784914"/>
              <a:gd name="connsiteY26" fmla="*/ 633628 h 1785599"/>
              <a:gd name="connsiteX27" fmla="*/ 444911 w 1784914"/>
              <a:gd name="connsiteY27" fmla="*/ 599824 h 1785599"/>
              <a:gd name="connsiteX28" fmla="*/ 510288 w 1784914"/>
              <a:gd name="connsiteY28" fmla="*/ 665202 h 1785599"/>
              <a:gd name="connsiteX29" fmla="*/ 664857 w 1784914"/>
              <a:gd name="connsiteY29" fmla="*/ 665202 h 1785599"/>
              <a:gd name="connsiteX30" fmla="*/ 664858 w 1784914"/>
              <a:gd name="connsiteY30" fmla="*/ 665202 h 1785599"/>
              <a:gd name="connsiteX31" fmla="*/ 664858 w 1784914"/>
              <a:gd name="connsiteY31" fmla="*/ 510633 h 1785599"/>
              <a:gd name="connsiteX32" fmla="*/ 599070 w 1784914"/>
              <a:gd name="connsiteY32" fmla="*/ 444845 h 1785599"/>
              <a:gd name="connsiteX33" fmla="*/ 612725 w 1784914"/>
              <a:gd name="connsiteY33" fmla="*/ 432033 h 1785599"/>
              <a:gd name="connsiteX34" fmla="*/ 723393 w 1784914"/>
              <a:gd name="connsiteY34" fmla="*/ 343470 h 1785599"/>
              <a:gd name="connsiteX35" fmla="*/ 798037 w 1784914"/>
              <a:gd name="connsiteY35" fmla="*/ 294280 h 1785599"/>
              <a:gd name="connsiteX36" fmla="*/ 843713 w 1784914"/>
              <a:gd name="connsiteY36" fmla="*/ 373393 h 1785599"/>
              <a:gd name="connsiteX37" fmla="*/ 993016 w 1784914"/>
              <a:gd name="connsiteY37" fmla="*/ 413399 h 1785599"/>
              <a:gd name="connsiteX38" fmla="*/ 1033022 w 1784914"/>
              <a:gd name="connsiteY38" fmla="*/ 264097 h 1785599"/>
              <a:gd name="connsiteX39" fmla="*/ 987192 w 1784914"/>
              <a:gd name="connsiteY39" fmla="*/ 184718 h 1785599"/>
              <a:gd name="connsiteX40" fmla="*/ 1050922 w 1784914"/>
              <a:gd name="connsiteY40" fmla="*/ 151827 h 1785599"/>
              <a:gd name="connsiteX41" fmla="*/ 1184466 w 1784914"/>
              <a:gd name="connsiteY41" fmla="*/ 98096 h 1785599"/>
              <a:gd name="connsiteX42" fmla="*/ 1217213 w 1784914"/>
              <a:gd name="connsiteY42" fmla="*/ 87922 h 1785599"/>
              <a:gd name="connsiteX43" fmla="*/ 1241301 w 1784914"/>
              <a:gd name="connsiteY43" fmla="*/ 177823 h 1785599"/>
              <a:gd name="connsiteX44" fmla="*/ 1375163 w 1784914"/>
              <a:gd name="connsiteY44" fmla="*/ 255107 h 1785599"/>
              <a:gd name="connsiteX45" fmla="*/ 1375163 w 1784914"/>
              <a:gd name="connsiteY45" fmla="*/ 255109 h 1785599"/>
              <a:gd name="connsiteX46" fmla="*/ 1452447 w 1784914"/>
              <a:gd name="connsiteY46" fmla="*/ 121247 h 1785599"/>
              <a:gd name="connsiteX47" fmla="*/ 1428421 w 1784914"/>
              <a:gd name="connsiteY47" fmla="*/ 31578 h 1785599"/>
              <a:gd name="connsiteX48" fmla="*/ 1466236 w 1784914"/>
              <a:gd name="connsiteY48" fmla="*/ 23158 h 1785599"/>
              <a:gd name="connsiteX49" fmla="*/ 1613458 w 1784914"/>
              <a:gd name="connsiteY49" fmla="*/ 2960 h 1785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1784914" h="1785599">
                <a:moveTo>
                  <a:pt x="1675960" y="0"/>
                </a:moveTo>
                <a:lnTo>
                  <a:pt x="1675960" y="91822"/>
                </a:lnTo>
                <a:cubicBezTo>
                  <a:pt x="1675960" y="137094"/>
                  <a:pt x="1703485" y="175937"/>
                  <a:pt x="1742714" y="192530"/>
                </a:cubicBezTo>
                <a:lnTo>
                  <a:pt x="1784914" y="201050"/>
                </a:lnTo>
                <a:lnTo>
                  <a:pt x="1784914" y="1785599"/>
                </a:lnTo>
                <a:lnTo>
                  <a:pt x="200774" y="1785599"/>
                </a:lnTo>
                <a:lnTo>
                  <a:pt x="192186" y="1743057"/>
                </a:lnTo>
                <a:cubicBezTo>
                  <a:pt x="175593" y="1703829"/>
                  <a:pt x="136750" y="1676303"/>
                  <a:pt x="91477" y="1676303"/>
                </a:cubicBezTo>
                <a:lnTo>
                  <a:pt x="0" y="1676303"/>
                </a:lnTo>
                <a:lnTo>
                  <a:pt x="3727" y="1602503"/>
                </a:lnTo>
                <a:cubicBezTo>
                  <a:pt x="9100" y="1549592"/>
                  <a:pt x="16777" y="1497363"/>
                  <a:pt x="26655" y="1445916"/>
                </a:cubicBezTo>
                <a:lnTo>
                  <a:pt x="30766" y="1428639"/>
                </a:lnTo>
                <a:lnTo>
                  <a:pt x="120902" y="1452791"/>
                </a:lnTo>
                <a:cubicBezTo>
                  <a:pt x="179209" y="1468414"/>
                  <a:pt x="239141" y="1433812"/>
                  <a:pt x="254764" y="1375506"/>
                </a:cubicBezTo>
                <a:lnTo>
                  <a:pt x="254765" y="1375507"/>
                </a:lnTo>
                <a:cubicBezTo>
                  <a:pt x="270387" y="1317200"/>
                  <a:pt x="235786" y="1257269"/>
                  <a:pt x="177480" y="1241645"/>
                </a:cubicBezTo>
                <a:lnTo>
                  <a:pt x="88165" y="1217714"/>
                </a:lnTo>
                <a:lnTo>
                  <a:pt x="111529" y="1147442"/>
                </a:lnTo>
                <a:cubicBezTo>
                  <a:pt x="129806" y="1099534"/>
                  <a:pt x="150081" y="1052612"/>
                  <a:pt x="172252" y="1006779"/>
                </a:cubicBezTo>
                <a:lnTo>
                  <a:pt x="183017" y="986752"/>
                </a:lnTo>
                <a:lnTo>
                  <a:pt x="263752" y="1033364"/>
                </a:lnTo>
                <a:cubicBezTo>
                  <a:pt x="316027" y="1063546"/>
                  <a:pt x="382873" y="1045634"/>
                  <a:pt x="413054" y="993359"/>
                </a:cubicBezTo>
                <a:lnTo>
                  <a:pt x="413055" y="993359"/>
                </a:lnTo>
                <a:cubicBezTo>
                  <a:pt x="443237" y="941083"/>
                  <a:pt x="425325" y="874238"/>
                  <a:pt x="373050" y="844056"/>
                </a:cubicBezTo>
                <a:lnTo>
                  <a:pt x="293118" y="797908"/>
                </a:lnTo>
                <a:lnTo>
                  <a:pt x="327214" y="745653"/>
                </a:lnTo>
                <a:cubicBezTo>
                  <a:pt x="354727" y="707148"/>
                  <a:pt x="383728" y="669779"/>
                  <a:pt x="414132" y="633628"/>
                </a:cubicBezTo>
                <a:lnTo>
                  <a:pt x="444911" y="599824"/>
                </a:lnTo>
                <a:lnTo>
                  <a:pt x="510288" y="665202"/>
                </a:lnTo>
                <a:cubicBezTo>
                  <a:pt x="552971" y="707884"/>
                  <a:pt x="622175" y="707884"/>
                  <a:pt x="664857" y="665202"/>
                </a:cubicBezTo>
                <a:lnTo>
                  <a:pt x="664858" y="665202"/>
                </a:lnTo>
                <a:cubicBezTo>
                  <a:pt x="707542" y="622519"/>
                  <a:pt x="707542" y="553316"/>
                  <a:pt x="664858" y="510633"/>
                </a:cubicBezTo>
                <a:lnTo>
                  <a:pt x="599070" y="444845"/>
                </a:lnTo>
                <a:lnTo>
                  <a:pt x="612725" y="432033"/>
                </a:lnTo>
                <a:cubicBezTo>
                  <a:pt x="648407" y="401096"/>
                  <a:pt x="685325" y="371547"/>
                  <a:pt x="723393" y="343470"/>
                </a:cubicBezTo>
                <a:lnTo>
                  <a:pt x="798037" y="294280"/>
                </a:lnTo>
                <a:lnTo>
                  <a:pt x="843713" y="373393"/>
                </a:lnTo>
                <a:cubicBezTo>
                  <a:pt x="873894" y="425669"/>
                  <a:pt x="940740" y="443581"/>
                  <a:pt x="993016" y="413399"/>
                </a:cubicBezTo>
                <a:cubicBezTo>
                  <a:pt x="1045292" y="383218"/>
                  <a:pt x="1063203" y="316373"/>
                  <a:pt x="1033022" y="264097"/>
                </a:cubicBezTo>
                <a:lnTo>
                  <a:pt x="987192" y="184718"/>
                </a:lnTo>
                <a:lnTo>
                  <a:pt x="1050922" y="151827"/>
                </a:lnTo>
                <a:cubicBezTo>
                  <a:pt x="1094537" y="132194"/>
                  <a:pt x="1139080" y="114255"/>
                  <a:pt x="1184466" y="98096"/>
                </a:cubicBezTo>
                <a:lnTo>
                  <a:pt x="1217213" y="87922"/>
                </a:lnTo>
                <a:lnTo>
                  <a:pt x="1241301" y="177823"/>
                </a:lnTo>
                <a:cubicBezTo>
                  <a:pt x="1256925" y="236129"/>
                  <a:pt x="1316856" y="270731"/>
                  <a:pt x="1375163" y="255107"/>
                </a:cubicBezTo>
                <a:lnTo>
                  <a:pt x="1375163" y="255109"/>
                </a:lnTo>
                <a:cubicBezTo>
                  <a:pt x="1433469" y="239485"/>
                  <a:pt x="1468070" y="179554"/>
                  <a:pt x="1452447" y="121247"/>
                </a:cubicBezTo>
                <a:lnTo>
                  <a:pt x="1428421" y="31578"/>
                </a:lnTo>
                <a:lnTo>
                  <a:pt x="1466236" y="23158"/>
                </a:lnTo>
                <a:cubicBezTo>
                  <a:pt x="1514663" y="14450"/>
                  <a:pt x="1563764" y="7689"/>
                  <a:pt x="1613458" y="2960"/>
                </a:cubicBezTo>
                <a:close/>
              </a:path>
            </a:pathLst>
          </a:custGeom>
          <a:solidFill>
            <a:srgbClr val="FFB850"/>
          </a:solidFill>
          <a:ln>
            <a:noFill/>
          </a:ln>
          <a:effectLst>
            <a:innerShdw blurRad="12700" dist="12700" dir="13500000">
              <a:prstClr val="black">
                <a:alpha val="3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1" name="任意多边形 90"/>
          <p:cNvSpPr/>
          <p:nvPr/>
        </p:nvSpPr>
        <p:spPr>
          <a:xfrm flipH="1">
            <a:off x="6095657" y="1643401"/>
            <a:ext cx="1784914" cy="1785599"/>
          </a:xfrm>
          <a:custGeom>
            <a:avLst/>
            <a:gdLst>
              <a:gd name="connsiteX0" fmla="*/ 1675960 w 1784914"/>
              <a:gd name="connsiteY0" fmla="*/ 0 h 1785599"/>
              <a:gd name="connsiteX1" fmla="*/ 1675960 w 1784914"/>
              <a:gd name="connsiteY1" fmla="*/ 91822 h 1785599"/>
              <a:gd name="connsiteX2" fmla="*/ 1742714 w 1784914"/>
              <a:gd name="connsiteY2" fmla="*/ 192530 h 1785599"/>
              <a:gd name="connsiteX3" fmla="*/ 1784914 w 1784914"/>
              <a:gd name="connsiteY3" fmla="*/ 201050 h 1785599"/>
              <a:gd name="connsiteX4" fmla="*/ 1784914 w 1784914"/>
              <a:gd name="connsiteY4" fmla="*/ 1785599 h 1785599"/>
              <a:gd name="connsiteX5" fmla="*/ 200774 w 1784914"/>
              <a:gd name="connsiteY5" fmla="*/ 1785599 h 1785599"/>
              <a:gd name="connsiteX6" fmla="*/ 192186 w 1784914"/>
              <a:gd name="connsiteY6" fmla="*/ 1743057 h 1785599"/>
              <a:gd name="connsiteX7" fmla="*/ 91477 w 1784914"/>
              <a:gd name="connsiteY7" fmla="*/ 1676303 h 1785599"/>
              <a:gd name="connsiteX8" fmla="*/ 0 w 1784914"/>
              <a:gd name="connsiteY8" fmla="*/ 1676303 h 1785599"/>
              <a:gd name="connsiteX9" fmla="*/ 3727 w 1784914"/>
              <a:gd name="connsiteY9" fmla="*/ 1602503 h 1785599"/>
              <a:gd name="connsiteX10" fmla="*/ 26655 w 1784914"/>
              <a:gd name="connsiteY10" fmla="*/ 1445916 h 1785599"/>
              <a:gd name="connsiteX11" fmla="*/ 30766 w 1784914"/>
              <a:gd name="connsiteY11" fmla="*/ 1428639 h 1785599"/>
              <a:gd name="connsiteX12" fmla="*/ 120902 w 1784914"/>
              <a:gd name="connsiteY12" fmla="*/ 1452791 h 1785599"/>
              <a:gd name="connsiteX13" fmla="*/ 254764 w 1784914"/>
              <a:gd name="connsiteY13" fmla="*/ 1375506 h 1785599"/>
              <a:gd name="connsiteX14" fmla="*/ 254765 w 1784914"/>
              <a:gd name="connsiteY14" fmla="*/ 1375507 h 1785599"/>
              <a:gd name="connsiteX15" fmla="*/ 177480 w 1784914"/>
              <a:gd name="connsiteY15" fmla="*/ 1241645 h 1785599"/>
              <a:gd name="connsiteX16" fmla="*/ 88165 w 1784914"/>
              <a:gd name="connsiteY16" fmla="*/ 1217714 h 1785599"/>
              <a:gd name="connsiteX17" fmla="*/ 111529 w 1784914"/>
              <a:gd name="connsiteY17" fmla="*/ 1147442 h 1785599"/>
              <a:gd name="connsiteX18" fmla="*/ 172252 w 1784914"/>
              <a:gd name="connsiteY18" fmla="*/ 1006779 h 1785599"/>
              <a:gd name="connsiteX19" fmla="*/ 183017 w 1784914"/>
              <a:gd name="connsiteY19" fmla="*/ 986752 h 1785599"/>
              <a:gd name="connsiteX20" fmla="*/ 263752 w 1784914"/>
              <a:gd name="connsiteY20" fmla="*/ 1033364 h 1785599"/>
              <a:gd name="connsiteX21" fmla="*/ 413054 w 1784914"/>
              <a:gd name="connsiteY21" fmla="*/ 993359 h 1785599"/>
              <a:gd name="connsiteX22" fmla="*/ 413055 w 1784914"/>
              <a:gd name="connsiteY22" fmla="*/ 993359 h 1785599"/>
              <a:gd name="connsiteX23" fmla="*/ 373050 w 1784914"/>
              <a:gd name="connsiteY23" fmla="*/ 844056 h 1785599"/>
              <a:gd name="connsiteX24" fmla="*/ 293118 w 1784914"/>
              <a:gd name="connsiteY24" fmla="*/ 797908 h 1785599"/>
              <a:gd name="connsiteX25" fmla="*/ 327214 w 1784914"/>
              <a:gd name="connsiteY25" fmla="*/ 745653 h 1785599"/>
              <a:gd name="connsiteX26" fmla="*/ 414132 w 1784914"/>
              <a:gd name="connsiteY26" fmla="*/ 633628 h 1785599"/>
              <a:gd name="connsiteX27" fmla="*/ 444911 w 1784914"/>
              <a:gd name="connsiteY27" fmla="*/ 599824 h 1785599"/>
              <a:gd name="connsiteX28" fmla="*/ 510288 w 1784914"/>
              <a:gd name="connsiteY28" fmla="*/ 665202 h 1785599"/>
              <a:gd name="connsiteX29" fmla="*/ 664857 w 1784914"/>
              <a:gd name="connsiteY29" fmla="*/ 665202 h 1785599"/>
              <a:gd name="connsiteX30" fmla="*/ 664858 w 1784914"/>
              <a:gd name="connsiteY30" fmla="*/ 665202 h 1785599"/>
              <a:gd name="connsiteX31" fmla="*/ 664858 w 1784914"/>
              <a:gd name="connsiteY31" fmla="*/ 510633 h 1785599"/>
              <a:gd name="connsiteX32" fmla="*/ 599070 w 1784914"/>
              <a:gd name="connsiteY32" fmla="*/ 444845 h 1785599"/>
              <a:gd name="connsiteX33" fmla="*/ 612725 w 1784914"/>
              <a:gd name="connsiteY33" fmla="*/ 432033 h 1785599"/>
              <a:gd name="connsiteX34" fmla="*/ 723393 w 1784914"/>
              <a:gd name="connsiteY34" fmla="*/ 343470 h 1785599"/>
              <a:gd name="connsiteX35" fmla="*/ 798037 w 1784914"/>
              <a:gd name="connsiteY35" fmla="*/ 294280 h 1785599"/>
              <a:gd name="connsiteX36" fmla="*/ 843713 w 1784914"/>
              <a:gd name="connsiteY36" fmla="*/ 373393 h 1785599"/>
              <a:gd name="connsiteX37" fmla="*/ 993016 w 1784914"/>
              <a:gd name="connsiteY37" fmla="*/ 413399 h 1785599"/>
              <a:gd name="connsiteX38" fmla="*/ 1033022 w 1784914"/>
              <a:gd name="connsiteY38" fmla="*/ 264097 h 1785599"/>
              <a:gd name="connsiteX39" fmla="*/ 987192 w 1784914"/>
              <a:gd name="connsiteY39" fmla="*/ 184718 h 1785599"/>
              <a:gd name="connsiteX40" fmla="*/ 1050922 w 1784914"/>
              <a:gd name="connsiteY40" fmla="*/ 151827 h 1785599"/>
              <a:gd name="connsiteX41" fmla="*/ 1184466 w 1784914"/>
              <a:gd name="connsiteY41" fmla="*/ 98096 h 1785599"/>
              <a:gd name="connsiteX42" fmla="*/ 1217213 w 1784914"/>
              <a:gd name="connsiteY42" fmla="*/ 87922 h 1785599"/>
              <a:gd name="connsiteX43" fmla="*/ 1241301 w 1784914"/>
              <a:gd name="connsiteY43" fmla="*/ 177823 h 1785599"/>
              <a:gd name="connsiteX44" fmla="*/ 1375163 w 1784914"/>
              <a:gd name="connsiteY44" fmla="*/ 255107 h 1785599"/>
              <a:gd name="connsiteX45" fmla="*/ 1375163 w 1784914"/>
              <a:gd name="connsiteY45" fmla="*/ 255109 h 1785599"/>
              <a:gd name="connsiteX46" fmla="*/ 1452447 w 1784914"/>
              <a:gd name="connsiteY46" fmla="*/ 121247 h 1785599"/>
              <a:gd name="connsiteX47" fmla="*/ 1428421 w 1784914"/>
              <a:gd name="connsiteY47" fmla="*/ 31578 h 1785599"/>
              <a:gd name="connsiteX48" fmla="*/ 1466236 w 1784914"/>
              <a:gd name="connsiteY48" fmla="*/ 23158 h 1785599"/>
              <a:gd name="connsiteX49" fmla="*/ 1613458 w 1784914"/>
              <a:gd name="connsiteY49" fmla="*/ 2960 h 1785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1784914" h="1785599">
                <a:moveTo>
                  <a:pt x="1675960" y="0"/>
                </a:moveTo>
                <a:lnTo>
                  <a:pt x="1675960" y="91822"/>
                </a:lnTo>
                <a:cubicBezTo>
                  <a:pt x="1675960" y="137094"/>
                  <a:pt x="1703485" y="175937"/>
                  <a:pt x="1742714" y="192530"/>
                </a:cubicBezTo>
                <a:lnTo>
                  <a:pt x="1784914" y="201050"/>
                </a:lnTo>
                <a:lnTo>
                  <a:pt x="1784914" y="1785599"/>
                </a:lnTo>
                <a:lnTo>
                  <a:pt x="200774" y="1785599"/>
                </a:lnTo>
                <a:lnTo>
                  <a:pt x="192186" y="1743057"/>
                </a:lnTo>
                <a:cubicBezTo>
                  <a:pt x="175593" y="1703829"/>
                  <a:pt x="136750" y="1676303"/>
                  <a:pt x="91477" y="1676303"/>
                </a:cubicBezTo>
                <a:lnTo>
                  <a:pt x="0" y="1676303"/>
                </a:lnTo>
                <a:lnTo>
                  <a:pt x="3727" y="1602503"/>
                </a:lnTo>
                <a:cubicBezTo>
                  <a:pt x="9100" y="1549592"/>
                  <a:pt x="16777" y="1497363"/>
                  <a:pt x="26655" y="1445916"/>
                </a:cubicBezTo>
                <a:lnTo>
                  <a:pt x="30766" y="1428639"/>
                </a:lnTo>
                <a:lnTo>
                  <a:pt x="120902" y="1452791"/>
                </a:lnTo>
                <a:cubicBezTo>
                  <a:pt x="179209" y="1468414"/>
                  <a:pt x="239141" y="1433812"/>
                  <a:pt x="254764" y="1375506"/>
                </a:cubicBezTo>
                <a:lnTo>
                  <a:pt x="254765" y="1375507"/>
                </a:lnTo>
                <a:cubicBezTo>
                  <a:pt x="270387" y="1317200"/>
                  <a:pt x="235786" y="1257269"/>
                  <a:pt x="177480" y="1241645"/>
                </a:cubicBezTo>
                <a:lnTo>
                  <a:pt x="88165" y="1217714"/>
                </a:lnTo>
                <a:lnTo>
                  <a:pt x="111529" y="1147442"/>
                </a:lnTo>
                <a:cubicBezTo>
                  <a:pt x="129806" y="1099534"/>
                  <a:pt x="150081" y="1052612"/>
                  <a:pt x="172252" y="1006779"/>
                </a:cubicBezTo>
                <a:lnTo>
                  <a:pt x="183017" y="986752"/>
                </a:lnTo>
                <a:lnTo>
                  <a:pt x="263752" y="1033364"/>
                </a:lnTo>
                <a:cubicBezTo>
                  <a:pt x="316027" y="1063546"/>
                  <a:pt x="382873" y="1045634"/>
                  <a:pt x="413054" y="993359"/>
                </a:cubicBezTo>
                <a:lnTo>
                  <a:pt x="413055" y="993359"/>
                </a:lnTo>
                <a:cubicBezTo>
                  <a:pt x="443237" y="941083"/>
                  <a:pt x="425325" y="874238"/>
                  <a:pt x="373050" y="844056"/>
                </a:cubicBezTo>
                <a:lnTo>
                  <a:pt x="293118" y="797908"/>
                </a:lnTo>
                <a:lnTo>
                  <a:pt x="327214" y="745653"/>
                </a:lnTo>
                <a:cubicBezTo>
                  <a:pt x="354727" y="707148"/>
                  <a:pt x="383728" y="669779"/>
                  <a:pt x="414132" y="633628"/>
                </a:cubicBezTo>
                <a:lnTo>
                  <a:pt x="444911" y="599824"/>
                </a:lnTo>
                <a:lnTo>
                  <a:pt x="510288" y="665202"/>
                </a:lnTo>
                <a:cubicBezTo>
                  <a:pt x="552971" y="707884"/>
                  <a:pt x="622175" y="707884"/>
                  <a:pt x="664857" y="665202"/>
                </a:cubicBezTo>
                <a:lnTo>
                  <a:pt x="664858" y="665202"/>
                </a:lnTo>
                <a:cubicBezTo>
                  <a:pt x="707542" y="622519"/>
                  <a:pt x="707542" y="553316"/>
                  <a:pt x="664858" y="510633"/>
                </a:cubicBezTo>
                <a:lnTo>
                  <a:pt x="599070" y="444845"/>
                </a:lnTo>
                <a:lnTo>
                  <a:pt x="612725" y="432033"/>
                </a:lnTo>
                <a:cubicBezTo>
                  <a:pt x="648407" y="401096"/>
                  <a:pt x="685325" y="371547"/>
                  <a:pt x="723393" y="343470"/>
                </a:cubicBezTo>
                <a:lnTo>
                  <a:pt x="798037" y="294280"/>
                </a:lnTo>
                <a:lnTo>
                  <a:pt x="843713" y="373393"/>
                </a:lnTo>
                <a:cubicBezTo>
                  <a:pt x="873894" y="425669"/>
                  <a:pt x="940740" y="443581"/>
                  <a:pt x="993016" y="413399"/>
                </a:cubicBezTo>
                <a:cubicBezTo>
                  <a:pt x="1045292" y="383218"/>
                  <a:pt x="1063203" y="316373"/>
                  <a:pt x="1033022" y="264097"/>
                </a:cubicBezTo>
                <a:lnTo>
                  <a:pt x="987192" y="184718"/>
                </a:lnTo>
                <a:lnTo>
                  <a:pt x="1050922" y="151827"/>
                </a:lnTo>
                <a:cubicBezTo>
                  <a:pt x="1094537" y="132194"/>
                  <a:pt x="1139080" y="114255"/>
                  <a:pt x="1184466" y="98096"/>
                </a:cubicBezTo>
                <a:lnTo>
                  <a:pt x="1217213" y="87922"/>
                </a:lnTo>
                <a:lnTo>
                  <a:pt x="1241301" y="177823"/>
                </a:lnTo>
                <a:cubicBezTo>
                  <a:pt x="1256925" y="236129"/>
                  <a:pt x="1316856" y="270731"/>
                  <a:pt x="1375163" y="255107"/>
                </a:cubicBezTo>
                <a:lnTo>
                  <a:pt x="1375163" y="255109"/>
                </a:lnTo>
                <a:cubicBezTo>
                  <a:pt x="1433469" y="239485"/>
                  <a:pt x="1468070" y="179554"/>
                  <a:pt x="1452447" y="121247"/>
                </a:cubicBezTo>
                <a:lnTo>
                  <a:pt x="1428421" y="31578"/>
                </a:lnTo>
                <a:lnTo>
                  <a:pt x="1466236" y="23158"/>
                </a:lnTo>
                <a:cubicBezTo>
                  <a:pt x="1514663" y="14450"/>
                  <a:pt x="1563764" y="7689"/>
                  <a:pt x="1613458" y="2960"/>
                </a:cubicBezTo>
                <a:close/>
              </a:path>
            </a:pathLst>
          </a:custGeom>
          <a:solidFill>
            <a:srgbClr val="E87071"/>
          </a:solidFill>
          <a:ln>
            <a:noFill/>
          </a:ln>
          <a:effectLst>
            <a:innerShdw blurRad="12700" dist="12700" dir="13500000">
              <a:prstClr val="black">
                <a:alpha val="3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2" name="任意多边形 91"/>
          <p:cNvSpPr/>
          <p:nvPr/>
        </p:nvSpPr>
        <p:spPr>
          <a:xfrm flipV="1">
            <a:off x="4310743" y="3429000"/>
            <a:ext cx="1784914" cy="1785599"/>
          </a:xfrm>
          <a:custGeom>
            <a:avLst/>
            <a:gdLst>
              <a:gd name="connsiteX0" fmla="*/ 1675960 w 1784914"/>
              <a:gd name="connsiteY0" fmla="*/ 0 h 1785599"/>
              <a:gd name="connsiteX1" fmla="*/ 1675960 w 1784914"/>
              <a:gd name="connsiteY1" fmla="*/ 91822 h 1785599"/>
              <a:gd name="connsiteX2" fmla="*/ 1742714 w 1784914"/>
              <a:gd name="connsiteY2" fmla="*/ 192530 h 1785599"/>
              <a:gd name="connsiteX3" fmla="*/ 1784914 w 1784914"/>
              <a:gd name="connsiteY3" fmla="*/ 201050 h 1785599"/>
              <a:gd name="connsiteX4" fmla="*/ 1784914 w 1784914"/>
              <a:gd name="connsiteY4" fmla="*/ 1785599 h 1785599"/>
              <a:gd name="connsiteX5" fmla="*/ 200774 w 1784914"/>
              <a:gd name="connsiteY5" fmla="*/ 1785599 h 1785599"/>
              <a:gd name="connsiteX6" fmla="*/ 192186 w 1784914"/>
              <a:gd name="connsiteY6" fmla="*/ 1743057 h 1785599"/>
              <a:gd name="connsiteX7" fmla="*/ 91477 w 1784914"/>
              <a:gd name="connsiteY7" fmla="*/ 1676303 h 1785599"/>
              <a:gd name="connsiteX8" fmla="*/ 0 w 1784914"/>
              <a:gd name="connsiteY8" fmla="*/ 1676303 h 1785599"/>
              <a:gd name="connsiteX9" fmla="*/ 3727 w 1784914"/>
              <a:gd name="connsiteY9" fmla="*/ 1602503 h 1785599"/>
              <a:gd name="connsiteX10" fmla="*/ 26655 w 1784914"/>
              <a:gd name="connsiteY10" fmla="*/ 1445916 h 1785599"/>
              <a:gd name="connsiteX11" fmla="*/ 30766 w 1784914"/>
              <a:gd name="connsiteY11" fmla="*/ 1428639 h 1785599"/>
              <a:gd name="connsiteX12" fmla="*/ 120902 w 1784914"/>
              <a:gd name="connsiteY12" fmla="*/ 1452791 h 1785599"/>
              <a:gd name="connsiteX13" fmla="*/ 254764 w 1784914"/>
              <a:gd name="connsiteY13" fmla="*/ 1375506 h 1785599"/>
              <a:gd name="connsiteX14" fmla="*/ 254765 w 1784914"/>
              <a:gd name="connsiteY14" fmla="*/ 1375507 h 1785599"/>
              <a:gd name="connsiteX15" fmla="*/ 177480 w 1784914"/>
              <a:gd name="connsiteY15" fmla="*/ 1241645 h 1785599"/>
              <a:gd name="connsiteX16" fmla="*/ 88165 w 1784914"/>
              <a:gd name="connsiteY16" fmla="*/ 1217714 h 1785599"/>
              <a:gd name="connsiteX17" fmla="*/ 111529 w 1784914"/>
              <a:gd name="connsiteY17" fmla="*/ 1147442 h 1785599"/>
              <a:gd name="connsiteX18" fmla="*/ 172252 w 1784914"/>
              <a:gd name="connsiteY18" fmla="*/ 1006779 h 1785599"/>
              <a:gd name="connsiteX19" fmla="*/ 183017 w 1784914"/>
              <a:gd name="connsiteY19" fmla="*/ 986752 h 1785599"/>
              <a:gd name="connsiteX20" fmla="*/ 263752 w 1784914"/>
              <a:gd name="connsiteY20" fmla="*/ 1033364 h 1785599"/>
              <a:gd name="connsiteX21" fmla="*/ 413054 w 1784914"/>
              <a:gd name="connsiteY21" fmla="*/ 993359 h 1785599"/>
              <a:gd name="connsiteX22" fmla="*/ 413055 w 1784914"/>
              <a:gd name="connsiteY22" fmla="*/ 993359 h 1785599"/>
              <a:gd name="connsiteX23" fmla="*/ 373050 w 1784914"/>
              <a:gd name="connsiteY23" fmla="*/ 844056 h 1785599"/>
              <a:gd name="connsiteX24" fmla="*/ 293118 w 1784914"/>
              <a:gd name="connsiteY24" fmla="*/ 797908 h 1785599"/>
              <a:gd name="connsiteX25" fmla="*/ 327214 w 1784914"/>
              <a:gd name="connsiteY25" fmla="*/ 745653 h 1785599"/>
              <a:gd name="connsiteX26" fmla="*/ 414132 w 1784914"/>
              <a:gd name="connsiteY26" fmla="*/ 633628 h 1785599"/>
              <a:gd name="connsiteX27" fmla="*/ 444911 w 1784914"/>
              <a:gd name="connsiteY27" fmla="*/ 599824 h 1785599"/>
              <a:gd name="connsiteX28" fmla="*/ 510288 w 1784914"/>
              <a:gd name="connsiteY28" fmla="*/ 665202 h 1785599"/>
              <a:gd name="connsiteX29" fmla="*/ 664857 w 1784914"/>
              <a:gd name="connsiteY29" fmla="*/ 665202 h 1785599"/>
              <a:gd name="connsiteX30" fmla="*/ 664858 w 1784914"/>
              <a:gd name="connsiteY30" fmla="*/ 665202 h 1785599"/>
              <a:gd name="connsiteX31" fmla="*/ 664858 w 1784914"/>
              <a:gd name="connsiteY31" fmla="*/ 510633 h 1785599"/>
              <a:gd name="connsiteX32" fmla="*/ 599070 w 1784914"/>
              <a:gd name="connsiteY32" fmla="*/ 444845 h 1785599"/>
              <a:gd name="connsiteX33" fmla="*/ 612725 w 1784914"/>
              <a:gd name="connsiteY33" fmla="*/ 432033 h 1785599"/>
              <a:gd name="connsiteX34" fmla="*/ 723393 w 1784914"/>
              <a:gd name="connsiteY34" fmla="*/ 343470 h 1785599"/>
              <a:gd name="connsiteX35" fmla="*/ 798037 w 1784914"/>
              <a:gd name="connsiteY35" fmla="*/ 294280 h 1785599"/>
              <a:gd name="connsiteX36" fmla="*/ 843713 w 1784914"/>
              <a:gd name="connsiteY36" fmla="*/ 373393 h 1785599"/>
              <a:gd name="connsiteX37" fmla="*/ 993016 w 1784914"/>
              <a:gd name="connsiteY37" fmla="*/ 413399 h 1785599"/>
              <a:gd name="connsiteX38" fmla="*/ 1033022 w 1784914"/>
              <a:gd name="connsiteY38" fmla="*/ 264097 h 1785599"/>
              <a:gd name="connsiteX39" fmla="*/ 987192 w 1784914"/>
              <a:gd name="connsiteY39" fmla="*/ 184718 h 1785599"/>
              <a:gd name="connsiteX40" fmla="*/ 1050922 w 1784914"/>
              <a:gd name="connsiteY40" fmla="*/ 151827 h 1785599"/>
              <a:gd name="connsiteX41" fmla="*/ 1184466 w 1784914"/>
              <a:gd name="connsiteY41" fmla="*/ 98096 h 1785599"/>
              <a:gd name="connsiteX42" fmla="*/ 1217213 w 1784914"/>
              <a:gd name="connsiteY42" fmla="*/ 87922 h 1785599"/>
              <a:gd name="connsiteX43" fmla="*/ 1241301 w 1784914"/>
              <a:gd name="connsiteY43" fmla="*/ 177823 h 1785599"/>
              <a:gd name="connsiteX44" fmla="*/ 1375163 w 1784914"/>
              <a:gd name="connsiteY44" fmla="*/ 255107 h 1785599"/>
              <a:gd name="connsiteX45" fmla="*/ 1375163 w 1784914"/>
              <a:gd name="connsiteY45" fmla="*/ 255109 h 1785599"/>
              <a:gd name="connsiteX46" fmla="*/ 1452447 w 1784914"/>
              <a:gd name="connsiteY46" fmla="*/ 121247 h 1785599"/>
              <a:gd name="connsiteX47" fmla="*/ 1428421 w 1784914"/>
              <a:gd name="connsiteY47" fmla="*/ 31578 h 1785599"/>
              <a:gd name="connsiteX48" fmla="*/ 1466236 w 1784914"/>
              <a:gd name="connsiteY48" fmla="*/ 23158 h 1785599"/>
              <a:gd name="connsiteX49" fmla="*/ 1613458 w 1784914"/>
              <a:gd name="connsiteY49" fmla="*/ 2960 h 1785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1784914" h="1785599">
                <a:moveTo>
                  <a:pt x="1675960" y="0"/>
                </a:moveTo>
                <a:lnTo>
                  <a:pt x="1675960" y="91822"/>
                </a:lnTo>
                <a:cubicBezTo>
                  <a:pt x="1675960" y="137094"/>
                  <a:pt x="1703485" y="175937"/>
                  <a:pt x="1742714" y="192530"/>
                </a:cubicBezTo>
                <a:lnTo>
                  <a:pt x="1784914" y="201050"/>
                </a:lnTo>
                <a:lnTo>
                  <a:pt x="1784914" y="1785599"/>
                </a:lnTo>
                <a:lnTo>
                  <a:pt x="200774" y="1785599"/>
                </a:lnTo>
                <a:lnTo>
                  <a:pt x="192186" y="1743057"/>
                </a:lnTo>
                <a:cubicBezTo>
                  <a:pt x="175593" y="1703829"/>
                  <a:pt x="136750" y="1676303"/>
                  <a:pt x="91477" y="1676303"/>
                </a:cubicBezTo>
                <a:lnTo>
                  <a:pt x="0" y="1676303"/>
                </a:lnTo>
                <a:lnTo>
                  <a:pt x="3727" y="1602503"/>
                </a:lnTo>
                <a:cubicBezTo>
                  <a:pt x="9100" y="1549592"/>
                  <a:pt x="16777" y="1497363"/>
                  <a:pt x="26655" y="1445916"/>
                </a:cubicBezTo>
                <a:lnTo>
                  <a:pt x="30766" y="1428639"/>
                </a:lnTo>
                <a:lnTo>
                  <a:pt x="120902" y="1452791"/>
                </a:lnTo>
                <a:cubicBezTo>
                  <a:pt x="179209" y="1468414"/>
                  <a:pt x="239141" y="1433812"/>
                  <a:pt x="254764" y="1375506"/>
                </a:cubicBezTo>
                <a:lnTo>
                  <a:pt x="254765" y="1375507"/>
                </a:lnTo>
                <a:cubicBezTo>
                  <a:pt x="270387" y="1317200"/>
                  <a:pt x="235786" y="1257269"/>
                  <a:pt x="177480" y="1241645"/>
                </a:cubicBezTo>
                <a:lnTo>
                  <a:pt x="88165" y="1217714"/>
                </a:lnTo>
                <a:lnTo>
                  <a:pt x="111529" y="1147442"/>
                </a:lnTo>
                <a:cubicBezTo>
                  <a:pt x="129806" y="1099534"/>
                  <a:pt x="150081" y="1052612"/>
                  <a:pt x="172252" y="1006779"/>
                </a:cubicBezTo>
                <a:lnTo>
                  <a:pt x="183017" y="986752"/>
                </a:lnTo>
                <a:lnTo>
                  <a:pt x="263752" y="1033364"/>
                </a:lnTo>
                <a:cubicBezTo>
                  <a:pt x="316027" y="1063546"/>
                  <a:pt x="382873" y="1045634"/>
                  <a:pt x="413054" y="993359"/>
                </a:cubicBezTo>
                <a:lnTo>
                  <a:pt x="413055" y="993359"/>
                </a:lnTo>
                <a:cubicBezTo>
                  <a:pt x="443237" y="941083"/>
                  <a:pt x="425325" y="874238"/>
                  <a:pt x="373050" y="844056"/>
                </a:cubicBezTo>
                <a:lnTo>
                  <a:pt x="293118" y="797908"/>
                </a:lnTo>
                <a:lnTo>
                  <a:pt x="327214" y="745653"/>
                </a:lnTo>
                <a:cubicBezTo>
                  <a:pt x="354727" y="707148"/>
                  <a:pt x="383728" y="669779"/>
                  <a:pt x="414132" y="633628"/>
                </a:cubicBezTo>
                <a:lnTo>
                  <a:pt x="444911" y="599824"/>
                </a:lnTo>
                <a:lnTo>
                  <a:pt x="510288" y="665202"/>
                </a:lnTo>
                <a:cubicBezTo>
                  <a:pt x="552971" y="707884"/>
                  <a:pt x="622175" y="707884"/>
                  <a:pt x="664857" y="665202"/>
                </a:cubicBezTo>
                <a:lnTo>
                  <a:pt x="664858" y="665202"/>
                </a:lnTo>
                <a:cubicBezTo>
                  <a:pt x="707542" y="622519"/>
                  <a:pt x="707542" y="553316"/>
                  <a:pt x="664858" y="510633"/>
                </a:cubicBezTo>
                <a:lnTo>
                  <a:pt x="599070" y="444845"/>
                </a:lnTo>
                <a:lnTo>
                  <a:pt x="612725" y="432033"/>
                </a:lnTo>
                <a:cubicBezTo>
                  <a:pt x="648407" y="401096"/>
                  <a:pt x="685325" y="371547"/>
                  <a:pt x="723393" y="343470"/>
                </a:cubicBezTo>
                <a:lnTo>
                  <a:pt x="798037" y="294280"/>
                </a:lnTo>
                <a:lnTo>
                  <a:pt x="843713" y="373393"/>
                </a:lnTo>
                <a:cubicBezTo>
                  <a:pt x="873894" y="425669"/>
                  <a:pt x="940740" y="443581"/>
                  <a:pt x="993016" y="413399"/>
                </a:cubicBezTo>
                <a:cubicBezTo>
                  <a:pt x="1045292" y="383218"/>
                  <a:pt x="1063203" y="316373"/>
                  <a:pt x="1033022" y="264097"/>
                </a:cubicBezTo>
                <a:lnTo>
                  <a:pt x="987192" y="184718"/>
                </a:lnTo>
                <a:lnTo>
                  <a:pt x="1050922" y="151827"/>
                </a:lnTo>
                <a:cubicBezTo>
                  <a:pt x="1094537" y="132194"/>
                  <a:pt x="1139080" y="114255"/>
                  <a:pt x="1184466" y="98096"/>
                </a:cubicBezTo>
                <a:lnTo>
                  <a:pt x="1217213" y="87922"/>
                </a:lnTo>
                <a:lnTo>
                  <a:pt x="1241301" y="177823"/>
                </a:lnTo>
                <a:cubicBezTo>
                  <a:pt x="1256925" y="236129"/>
                  <a:pt x="1316856" y="270731"/>
                  <a:pt x="1375163" y="255107"/>
                </a:cubicBezTo>
                <a:lnTo>
                  <a:pt x="1375163" y="255109"/>
                </a:lnTo>
                <a:cubicBezTo>
                  <a:pt x="1433469" y="239485"/>
                  <a:pt x="1468070" y="179554"/>
                  <a:pt x="1452447" y="121247"/>
                </a:cubicBezTo>
                <a:lnTo>
                  <a:pt x="1428421" y="31578"/>
                </a:lnTo>
                <a:lnTo>
                  <a:pt x="1466236" y="23158"/>
                </a:lnTo>
                <a:cubicBezTo>
                  <a:pt x="1514663" y="14450"/>
                  <a:pt x="1563764" y="7689"/>
                  <a:pt x="1613458" y="2960"/>
                </a:cubicBezTo>
                <a:close/>
              </a:path>
            </a:pathLst>
          </a:custGeom>
          <a:solidFill>
            <a:srgbClr val="663A77"/>
          </a:solidFill>
          <a:ln>
            <a:noFill/>
          </a:ln>
          <a:effectLst>
            <a:innerShdw blurRad="12700" dist="12700" dir="13500000">
              <a:prstClr val="black">
                <a:alpha val="3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3" name="任意多边形 92"/>
          <p:cNvSpPr/>
          <p:nvPr/>
        </p:nvSpPr>
        <p:spPr>
          <a:xfrm flipH="1" flipV="1">
            <a:off x="6095657" y="3429000"/>
            <a:ext cx="1784914" cy="1785599"/>
          </a:xfrm>
          <a:custGeom>
            <a:avLst/>
            <a:gdLst>
              <a:gd name="connsiteX0" fmla="*/ 1675960 w 1784914"/>
              <a:gd name="connsiteY0" fmla="*/ 0 h 1785599"/>
              <a:gd name="connsiteX1" fmla="*/ 1675960 w 1784914"/>
              <a:gd name="connsiteY1" fmla="*/ 91822 h 1785599"/>
              <a:gd name="connsiteX2" fmla="*/ 1742714 w 1784914"/>
              <a:gd name="connsiteY2" fmla="*/ 192530 h 1785599"/>
              <a:gd name="connsiteX3" fmla="*/ 1784914 w 1784914"/>
              <a:gd name="connsiteY3" fmla="*/ 201050 h 1785599"/>
              <a:gd name="connsiteX4" fmla="*/ 1784914 w 1784914"/>
              <a:gd name="connsiteY4" fmla="*/ 1785599 h 1785599"/>
              <a:gd name="connsiteX5" fmla="*/ 200774 w 1784914"/>
              <a:gd name="connsiteY5" fmla="*/ 1785599 h 1785599"/>
              <a:gd name="connsiteX6" fmla="*/ 192186 w 1784914"/>
              <a:gd name="connsiteY6" fmla="*/ 1743057 h 1785599"/>
              <a:gd name="connsiteX7" fmla="*/ 91477 w 1784914"/>
              <a:gd name="connsiteY7" fmla="*/ 1676303 h 1785599"/>
              <a:gd name="connsiteX8" fmla="*/ 0 w 1784914"/>
              <a:gd name="connsiteY8" fmla="*/ 1676303 h 1785599"/>
              <a:gd name="connsiteX9" fmla="*/ 3727 w 1784914"/>
              <a:gd name="connsiteY9" fmla="*/ 1602503 h 1785599"/>
              <a:gd name="connsiteX10" fmla="*/ 26655 w 1784914"/>
              <a:gd name="connsiteY10" fmla="*/ 1445916 h 1785599"/>
              <a:gd name="connsiteX11" fmla="*/ 30766 w 1784914"/>
              <a:gd name="connsiteY11" fmla="*/ 1428639 h 1785599"/>
              <a:gd name="connsiteX12" fmla="*/ 120902 w 1784914"/>
              <a:gd name="connsiteY12" fmla="*/ 1452791 h 1785599"/>
              <a:gd name="connsiteX13" fmla="*/ 254764 w 1784914"/>
              <a:gd name="connsiteY13" fmla="*/ 1375506 h 1785599"/>
              <a:gd name="connsiteX14" fmla="*/ 254765 w 1784914"/>
              <a:gd name="connsiteY14" fmla="*/ 1375507 h 1785599"/>
              <a:gd name="connsiteX15" fmla="*/ 177480 w 1784914"/>
              <a:gd name="connsiteY15" fmla="*/ 1241645 h 1785599"/>
              <a:gd name="connsiteX16" fmla="*/ 88165 w 1784914"/>
              <a:gd name="connsiteY16" fmla="*/ 1217714 h 1785599"/>
              <a:gd name="connsiteX17" fmla="*/ 111529 w 1784914"/>
              <a:gd name="connsiteY17" fmla="*/ 1147442 h 1785599"/>
              <a:gd name="connsiteX18" fmla="*/ 172252 w 1784914"/>
              <a:gd name="connsiteY18" fmla="*/ 1006779 h 1785599"/>
              <a:gd name="connsiteX19" fmla="*/ 183017 w 1784914"/>
              <a:gd name="connsiteY19" fmla="*/ 986752 h 1785599"/>
              <a:gd name="connsiteX20" fmla="*/ 263752 w 1784914"/>
              <a:gd name="connsiteY20" fmla="*/ 1033364 h 1785599"/>
              <a:gd name="connsiteX21" fmla="*/ 413054 w 1784914"/>
              <a:gd name="connsiteY21" fmla="*/ 993359 h 1785599"/>
              <a:gd name="connsiteX22" fmla="*/ 413055 w 1784914"/>
              <a:gd name="connsiteY22" fmla="*/ 993359 h 1785599"/>
              <a:gd name="connsiteX23" fmla="*/ 373050 w 1784914"/>
              <a:gd name="connsiteY23" fmla="*/ 844056 h 1785599"/>
              <a:gd name="connsiteX24" fmla="*/ 293118 w 1784914"/>
              <a:gd name="connsiteY24" fmla="*/ 797908 h 1785599"/>
              <a:gd name="connsiteX25" fmla="*/ 327214 w 1784914"/>
              <a:gd name="connsiteY25" fmla="*/ 745653 h 1785599"/>
              <a:gd name="connsiteX26" fmla="*/ 414132 w 1784914"/>
              <a:gd name="connsiteY26" fmla="*/ 633628 h 1785599"/>
              <a:gd name="connsiteX27" fmla="*/ 444911 w 1784914"/>
              <a:gd name="connsiteY27" fmla="*/ 599824 h 1785599"/>
              <a:gd name="connsiteX28" fmla="*/ 510288 w 1784914"/>
              <a:gd name="connsiteY28" fmla="*/ 665202 h 1785599"/>
              <a:gd name="connsiteX29" fmla="*/ 664857 w 1784914"/>
              <a:gd name="connsiteY29" fmla="*/ 665202 h 1785599"/>
              <a:gd name="connsiteX30" fmla="*/ 664858 w 1784914"/>
              <a:gd name="connsiteY30" fmla="*/ 665202 h 1785599"/>
              <a:gd name="connsiteX31" fmla="*/ 664858 w 1784914"/>
              <a:gd name="connsiteY31" fmla="*/ 510633 h 1785599"/>
              <a:gd name="connsiteX32" fmla="*/ 599070 w 1784914"/>
              <a:gd name="connsiteY32" fmla="*/ 444845 h 1785599"/>
              <a:gd name="connsiteX33" fmla="*/ 612725 w 1784914"/>
              <a:gd name="connsiteY33" fmla="*/ 432033 h 1785599"/>
              <a:gd name="connsiteX34" fmla="*/ 723393 w 1784914"/>
              <a:gd name="connsiteY34" fmla="*/ 343470 h 1785599"/>
              <a:gd name="connsiteX35" fmla="*/ 798037 w 1784914"/>
              <a:gd name="connsiteY35" fmla="*/ 294280 h 1785599"/>
              <a:gd name="connsiteX36" fmla="*/ 843713 w 1784914"/>
              <a:gd name="connsiteY36" fmla="*/ 373393 h 1785599"/>
              <a:gd name="connsiteX37" fmla="*/ 993016 w 1784914"/>
              <a:gd name="connsiteY37" fmla="*/ 413399 h 1785599"/>
              <a:gd name="connsiteX38" fmla="*/ 1033022 w 1784914"/>
              <a:gd name="connsiteY38" fmla="*/ 264097 h 1785599"/>
              <a:gd name="connsiteX39" fmla="*/ 987192 w 1784914"/>
              <a:gd name="connsiteY39" fmla="*/ 184718 h 1785599"/>
              <a:gd name="connsiteX40" fmla="*/ 1050922 w 1784914"/>
              <a:gd name="connsiteY40" fmla="*/ 151827 h 1785599"/>
              <a:gd name="connsiteX41" fmla="*/ 1184466 w 1784914"/>
              <a:gd name="connsiteY41" fmla="*/ 98096 h 1785599"/>
              <a:gd name="connsiteX42" fmla="*/ 1217213 w 1784914"/>
              <a:gd name="connsiteY42" fmla="*/ 87922 h 1785599"/>
              <a:gd name="connsiteX43" fmla="*/ 1241301 w 1784914"/>
              <a:gd name="connsiteY43" fmla="*/ 177823 h 1785599"/>
              <a:gd name="connsiteX44" fmla="*/ 1375163 w 1784914"/>
              <a:gd name="connsiteY44" fmla="*/ 255107 h 1785599"/>
              <a:gd name="connsiteX45" fmla="*/ 1375163 w 1784914"/>
              <a:gd name="connsiteY45" fmla="*/ 255109 h 1785599"/>
              <a:gd name="connsiteX46" fmla="*/ 1452447 w 1784914"/>
              <a:gd name="connsiteY46" fmla="*/ 121247 h 1785599"/>
              <a:gd name="connsiteX47" fmla="*/ 1428421 w 1784914"/>
              <a:gd name="connsiteY47" fmla="*/ 31578 h 1785599"/>
              <a:gd name="connsiteX48" fmla="*/ 1466236 w 1784914"/>
              <a:gd name="connsiteY48" fmla="*/ 23158 h 1785599"/>
              <a:gd name="connsiteX49" fmla="*/ 1613458 w 1784914"/>
              <a:gd name="connsiteY49" fmla="*/ 2960 h 1785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1784914" h="1785599">
                <a:moveTo>
                  <a:pt x="1675960" y="0"/>
                </a:moveTo>
                <a:lnTo>
                  <a:pt x="1675960" y="91822"/>
                </a:lnTo>
                <a:cubicBezTo>
                  <a:pt x="1675960" y="137094"/>
                  <a:pt x="1703485" y="175937"/>
                  <a:pt x="1742714" y="192530"/>
                </a:cubicBezTo>
                <a:lnTo>
                  <a:pt x="1784914" y="201050"/>
                </a:lnTo>
                <a:lnTo>
                  <a:pt x="1784914" y="1785599"/>
                </a:lnTo>
                <a:lnTo>
                  <a:pt x="200774" y="1785599"/>
                </a:lnTo>
                <a:lnTo>
                  <a:pt x="192186" y="1743057"/>
                </a:lnTo>
                <a:cubicBezTo>
                  <a:pt x="175593" y="1703829"/>
                  <a:pt x="136750" y="1676303"/>
                  <a:pt x="91477" y="1676303"/>
                </a:cubicBezTo>
                <a:lnTo>
                  <a:pt x="0" y="1676303"/>
                </a:lnTo>
                <a:lnTo>
                  <a:pt x="3727" y="1602503"/>
                </a:lnTo>
                <a:cubicBezTo>
                  <a:pt x="9100" y="1549592"/>
                  <a:pt x="16777" y="1497363"/>
                  <a:pt x="26655" y="1445916"/>
                </a:cubicBezTo>
                <a:lnTo>
                  <a:pt x="30766" y="1428639"/>
                </a:lnTo>
                <a:lnTo>
                  <a:pt x="120902" y="1452791"/>
                </a:lnTo>
                <a:cubicBezTo>
                  <a:pt x="179209" y="1468414"/>
                  <a:pt x="239141" y="1433812"/>
                  <a:pt x="254764" y="1375506"/>
                </a:cubicBezTo>
                <a:lnTo>
                  <a:pt x="254765" y="1375507"/>
                </a:lnTo>
                <a:cubicBezTo>
                  <a:pt x="270387" y="1317200"/>
                  <a:pt x="235786" y="1257269"/>
                  <a:pt x="177480" y="1241645"/>
                </a:cubicBezTo>
                <a:lnTo>
                  <a:pt x="88165" y="1217714"/>
                </a:lnTo>
                <a:lnTo>
                  <a:pt x="111529" y="1147442"/>
                </a:lnTo>
                <a:cubicBezTo>
                  <a:pt x="129806" y="1099534"/>
                  <a:pt x="150081" y="1052612"/>
                  <a:pt x="172252" y="1006779"/>
                </a:cubicBezTo>
                <a:lnTo>
                  <a:pt x="183017" y="986752"/>
                </a:lnTo>
                <a:lnTo>
                  <a:pt x="263752" y="1033364"/>
                </a:lnTo>
                <a:cubicBezTo>
                  <a:pt x="316027" y="1063546"/>
                  <a:pt x="382873" y="1045634"/>
                  <a:pt x="413054" y="993359"/>
                </a:cubicBezTo>
                <a:lnTo>
                  <a:pt x="413055" y="993359"/>
                </a:lnTo>
                <a:cubicBezTo>
                  <a:pt x="443237" y="941083"/>
                  <a:pt x="425325" y="874238"/>
                  <a:pt x="373050" y="844056"/>
                </a:cubicBezTo>
                <a:lnTo>
                  <a:pt x="293118" y="797908"/>
                </a:lnTo>
                <a:lnTo>
                  <a:pt x="327214" y="745653"/>
                </a:lnTo>
                <a:cubicBezTo>
                  <a:pt x="354727" y="707148"/>
                  <a:pt x="383728" y="669779"/>
                  <a:pt x="414132" y="633628"/>
                </a:cubicBezTo>
                <a:lnTo>
                  <a:pt x="444911" y="599824"/>
                </a:lnTo>
                <a:lnTo>
                  <a:pt x="510288" y="665202"/>
                </a:lnTo>
                <a:cubicBezTo>
                  <a:pt x="552971" y="707884"/>
                  <a:pt x="622175" y="707884"/>
                  <a:pt x="664857" y="665202"/>
                </a:cubicBezTo>
                <a:lnTo>
                  <a:pt x="664858" y="665202"/>
                </a:lnTo>
                <a:cubicBezTo>
                  <a:pt x="707542" y="622519"/>
                  <a:pt x="707542" y="553316"/>
                  <a:pt x="664858" y="510633"/>
                </a:cubicBezTo>
                <a:lnTo>
                  <a:pt x="599070" y="444845"/>
                </a:lnTo>
                <a:lnTo>
                  <a:pt x="612725" y="432033"/>
                </a:lnTo>
                <a:cubicBezTo>
                  <a:pt x="648407" y="401096"/>
                  <a:pt x="685325" y="371547"/>
                  <a:pt x="723393" y="343470"/>
                </a:cubicBezTo>
                <a:lnTo>
                  <a:pt x="798037" y="294280"/>
                </a:lnTo>
                <a:lnTo>
                  <a:pt x="843713" y="373393"/>
                </a:lnTo>
                <a:cubicBezTo>
                  <a:pt x="873894" y="425669"/>
                  <a:pt x="940740" y="443581"/>
                  <a:pt x="993016" y="413399"/>
                </a:cubicBezTo>
                <a:cubicBezTo>
                  <a:pt x="1045292" y="383218"/>
                  <a:pt x="1063203" y="316373"/>
                  <a:pt x="1033022" y="264097"/>
                </a:cubicBezTo>
                <a:lnTo>
                  <a:pt x="987192" y="184718"/>
                </a:lnTo>
                <a:lnTo>
                  <a:pt x="1050922" y="151827"/>
                </a:lnTo>
                <a:cubicBezTo>
                  <a:pt x="1094537" y="132194"/>
                  <a:pt x="1139080" y="114255"/>
                  <a:pt x="1184466" y="98096"/>
                </a:cubicBezTo>
                <a:lnTo>
                  <a:pt x="1217213" y="87922"/>
                </a:lnTo>
                <a:lnTo>
                  <a:pt x="1241301" y="177823"/>
                </a:lnTo>
                <a:cubicBezTo>
                  <a:pt x="1256925" y="236129"/>
                  <a:pt x="1316856" y="270731"/>
                  <a:pt x="1375163" y="255107"/>
                </a:cubicBezTo>
                <a:lnTo>
                  <a:pt x="1375163" y="255109"/>
                </a:lnTo>
                <a:cubicBezTo>
                  <a:pt x="1433469" y="239485"/>
                  <a:pt x="1468070" y="179554"/>
                  <a:pt x="1452447" y="121247"/>
                </a:cubicBezTo>
                <a:lnTo>
                  <a:pt x="1428421" y="31578"/>
                </a:lnTo>
                <a:lnTo>
                  <a:pt x="1466236" y="23158"/>
                </a:lnTo>
                <a:cubicBezTo>
                  <a:pt x="1514663" y="14450"/>
                  <a:pt x="1563764" y="7689"/>
                  <a:pt x="1613458" y="2960"/>
                </a:cubicBezTo>
                <a:close/>
              </a:path>
            </a:pathLst>
          </a:custGeom>
          <a:solidFill>
            <a:srgbClr val="01ACBE"/>
          </a:solidFill>
          <a:ln>
            <a:noFill/>
          </a:ln>
          <a:effectLst>
            <a:innerShdw blurRad="12700" dist="12700" dir="13500000">
              <a:prstClr val="black">
                <a:alpha val="3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4" name="椭圆 93"/>
          <p:cNvSpPr/>
          <p:nvPr/>
        </p:nvSpPr>
        <p:spPr>
          <a:xfrm>
            <a:off x="5219700" y="2552700"/>
            <a:ext cx="1752600" cy="1752600"/>
          </a:xfrm>
          <a:prstGeom prst="ellipse">
            <a:avLst/>
          </a:prstGeom>
          <a:gradFill>
            <a:gsLst>
              <a:gs pos="100000">
                <a:schemeClr val="bg1"/>
              </a:gs>
              <a:gs pos="0">
                <a:srgbClr val="B2B2B2"/>
              </a:gs>
            </a:gsLst>
            <a:lin ang="2700000" scaled="1"/>
          </a:gradFill>
          <a:ln w="15875">
            <a:gradFill flip="none" rotWithShape="1">
              <a:gsLst>
                <a:gs pos="0">
                  <a:srgbClr val="B0B0B0"/>
                </a:gs>
                <a:gs pos="100000">
                  <a:schemeClr val="bg1">
                    <a:lumMod val="95000"/>
                  </a:schemeClr>
                </a:gs>
              </a:gsLst>
              <a:lin ang="2700000" scaled="1"/>
              <a:tileRect/>
            </a:gradFill>
          </a:ln>
          <a:effectLst>
            <a:innerShdw blurRad="558800" dist="101600" dir="13500000">
              <a:prstClr val="black">
                <a:alpha val="27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40" name="Group 41"/>
          <p:cNvGrpSpPr>
            <a:grpSpLocks noChangeAspect="1"/>
          </p:cNvGrpSpPr>
          <p:nvPr/>
        </p:nvGrpSpPr>
        <p:grpSpPr bwMode="auto">
          <a:xfrm>
            <a:off x="4979344" y="2391599"/>
            <a:ext cx="335847" cy="411122"/>
            <a:chOff x="3783" y="2089"/>
            <a:chExt cx="116" cy="142"/>
          </a:xfrm>
          <a:solidFill>
            <a:schemeClr val="bg1"/>
          </a:solidFill>
          <a:effectLst/>
        </p:grpSpPr>
        <p:sp>
          <p:nvSpPr>
            <p:cNvPr id="141" name="Freeform 42"/>
            <p:cNvSpPr>
              <a:spLocks/>
            </p:cNvSpPr>
            <p:nvPr/>
          </p:nvSpPr>
          <p:spPr bwMode="auto">
            <a:xfrm>
              <a:off x="3791" y="2221"/>
              <a:ext cx="20" cy="10"/>
            </a:xfrm>
            <a:custGeom>
              <a:avLst/>
              <a:gdLst>
                <a:gd name="T0" fmla="*/ 8 w 8"/>
                <a:gd name="T1" fmla="*/ 0 h 4"/>
                <a:gd name="T2" fmla="*/ 1 w 8"/>
                <a:gd name="T3" fmla="*/ 0 h 4"/>
                <a:gd name="T4" fmla="*/ 0 w 8"/>
                <a:gd name="T5" fmla="*/ 0 h 4"/>
                <a:gd name="T6" fmla="*/ 0 w 8"/>
                <a:gd name="T7" fmla="*/ 4 h 4"/>
                <a:gd name="T8" fmla="*/ 1 w 8"/>
                <a:gd name="T9" fmla="*/ 4 h 4"/>
                <a:gd name="T10" fmla="*/ 8 w 8"/>
                <a:gd name="T11" fmla="*/ 4 h 4"/>
                <a:gd name="T12" fmla="*/ 8 w 8"/>
                <a:gd name="T13" fmla="*/ 4 h 4"/>
                <a:gd name="T14" fmla="*/ 8 w 8"/>
                <a:gd name="T15" fmla="*/ 0 h 4"/>
                <a:gd name="T16" fmla="*/ 8 w 8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" name="Freeform 43"/>
            <p:cNvSpPr>
              <a:spLocks/>
            </p:cNvSpPr>
            <p:nvPr/>
          </p:nvSpPr>
          <p:spPr bwMode="auto">
            <a:xfrm>
              <a:off x="3818" y="2208"/>
              <a:ext cx="23" cy="23"/>
            </a:xfrm>
            <a:custGeom>
              <a:avLst/>
              <a:gdLst>
                <a:gd name="T0" fmla="*/ 8 w 9"/>
                <a:gd name="T1" fmla="*/ 0 h 9"/>
                <a:gd name="T2" fmla="*/ 1 w 9"/>
                <a:gd name="T3" fmla="*/ 0 h 9"/>
                <a:gd name="T4" fmla="*/ 0 w 9"/>
                <a:gd name="T5" fmla="*/ 1 h 9"/>
                <a:gd name="T6" fmla="*/ 0 w 9"/>
                <a:gd name="T7" fmla="*/ 9 h 9"/>
                <a:gd name="T8" fmla="*/ 1 w 9"/>
                <a:gd name="T9" fmla="*/ 9 h 9"/>
                <a:gd name="T10" fmla="*/ 8 w 9"/>
                <a:gd name="T11" fmla="*/ 9 h 9"/>
                <a:gd name="T12" fmla="*/ 9 w 9"/>
                <a:gd name="T13" fmla="*/ 9 h 9"/>
                <a:gd name="T14" fmla="*/ 9 w 9"/>
                <a:gd name="T15" fmla="*/ 1 h 9"/>
                <a:gd name="T16" fmla="*/ 8 w 9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9" y="9"/>
                    <a:pt x="9" y="9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" name="Freeform 44"/>
            <p:cNvSpPr>
              <a:spLocks/>
            </p:cNvSpPr>
            <p:nvPr/>
          </p:nvSpPr>
          <p:spPr bwMode="auto">
            <a:xfrm>
              <a:off x="3849" y="2184"/>
              <a:ext cx="20" cy="47"/>
            </a:xfrm>
            <a:custGeom>
              <a:avLst/>
              <a:gdLst>
                <a:gd name="T0" fmla="*/ 7 w 8"/>
                <a:gd name="T1" fmla="*/ 0 h 19"/>
                <a:gd name="T2" fmla="*/ 0 w 8"/>
                <a:gd name="T3" fmla="*/ 0 h 19"/>
                <a:gd name="T4" fmla="*/ 0 w 8"/>
                <a:gd name="T5" fmla="*/ 1 h 19"/>
                <a:gd name="T6" fmla="*/ 0 w 8"/>
                <a:gd name="T7" fmla="*/ 19 h 19"/>
                <a:gd name="T8" fmla="*/ 0 w 8"/>
                <a:gd name="T9" fmla="*/ 19 h 19"/>
                <a:gd name="T10" fmla="*/ 7 w 8"/>
                <a:gd name="T11" fmla="*/ 19 h 19"/>
                <a:gd name="T12" fmla="*/ 8 w 8"/>
                <a:gd name="T13" fmla="*/ 19 h 19"/>
                <a:gd name="T14" fmla="*/ 8 w 8"/>
                <a:gd name="T15" fmla="*/ 1 h 19"/>
                <a:gd name="T16" fmla="*/ 7 w 8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9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" name="Freeform 45"/>
            <p:cNvSpPr>
              <a:spLocks/>
            </p:cNvSpPr>
            <p:nvPr/>
          </p:nvSpPr>
          <p:spPr bwMode="auto">
            <a:xfrm>
              <a:off x="3877" y="2161"/>
              <a:ext cx="22" cy="70"/>
            </a:xfrm>
            <a:custGeom>
              <a:avLst/>
              <a:gdLst>
                <a:gd name="T0" fmla="*/ 8 w 9"/>
                <a:gd name="T1" fmla="*/ 0 h 28"/>
                <a:gd name="T2" fmla="*/ 1 w 9"/>
                <a:gd name="T3" fmla="*/ 0 h 28"/>
                <a:gd name="T4" fmla="*/ 0 w 9"/>
                <a:gd name="T5" fmla="*/ 1 h 28"/>
                <a:gd name="T6" fmla="*/ 0 w 9"/>
                <a:gd name="T7" fmla="*/ 28 h 28"/>
                <a:gd name="T8" fmla="*/ 1 w 9"/>
                <a:gd name="T9" fmla="*/ 28 h 28"/>
                <a:gd name="T10" fmla="*/ 8 w 9"/>
                <a:gd name="T11" fmla="*/ 28 h 28"/>
                <a:gd name="T12" fmla="*/ 9 w 9"/>
                <a:gd name="T13" fmla="*/ 28 h 28"/>
                <a:gd name="T14" fmla="*/ 9 w 9"/>
                <a:gd name="T15" fmla="*/ 1 h 28"/>
                <a:gd name="T16" fmla="*/ 8 w 9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28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1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8"/>
                    <a:pt x="9" y="28"/>
                    <a:pt x="9" y="28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" name="Freeform 46"/>
            <p:cNvSpPr>
              <a:spLocks/>
            </p:cNvSpPr>
            <p:nvPr/>
          </p:nvSpPr>
          <p:spPr bwMode="auto">
            <a:xfrm>
              <a:off x="3821" y="2089"/>
              <a:ext cx="23" cy="27"/>
            </a:xfrm>
            <a:custGeom>
              <a:avLst/>
              <a:gdLst>
                <a:gd name="T0" fmla="*/ 5 w 9"/>
                <a:gd name="T1" fmla="*/ 10 h 11"/>
                <a:gd name="T2" fmla="*/ 8 w 9"/>
                <a:gd name="T3" fmla="*/ 4 h 11"/>
                <a:gd name="T4" fmla="*/ 5 w 9"/>
                <a:gd name="T5" fmla="*/ 0 h 11"/>
                <a:gd name="T6" fmla="*/ 0 w 9"/>
                <a:gd name="T7" fmla="*/ 4 h 11"/>
                <a:gd name="T8" fmla="*/ 5 w 9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5" y="10"/>
                  </a:moveTo>
                  <a:cubicBezTo>
                    <a:pt x="8" y="10"/>
                    <a:pt x="8" y="7"/>
                    <a:pt x="8" y="4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1" y="8"/>
                    <a:pt x="4" y="11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" name="Freeform 47"/>
            <p:cNvSpPr>
              <a:spLocks/>
            </p:cNvSpPr>
            <p:nvPr/>
          </p:nvSpPr>
          <p:spPr bwMode="auto">
            <a:xfrm>
              <a:off x="3785" y="2164"/>
              <a:ext cx="36" cy="44"/>
            </a:xfrm>
            <a:custGeom>
              <a:avLst/>
              <a:gdLst>
                <a:gd name="T0" fmla="*/ 12 w 14"/>
                <a:gd name="T1" fmla="*/ 1 h 18"/>
                <a:gd name="T2" fmla="*/ 10 w 14"/>
                <a:gd name="T3" fmla="*/ 0 h 18"/>
                <a:gd name="T4" fmla="*/ 8 w 14"/>
                <a:gd name="T5" fmla="*/ 6 h 18"/>
                <a:gd name="T6" fmla="*/ 1 w 14"/>
                <a:gd name="T7" fmla="*/ 14 h 18"/>
                <a:gd name="T8" fmla="*/ 1 w 14"/>
                <a:gd name="T9" fmla="*/ 17 h 18"/>
                <a:gd name="T10" fmla="*/ 4 w 14"/>
                <a:gd name="T11" fmla="*/ 17 h 18"/>
                <a:gd name="T12" fmla="*/ 12 w 14"/>
                <a:gd name="T13" fmla="*/ 9 h 18"/>
                <a:gd name="T14" fmla="*/ 13 w 14"/>
                <a:gd name="T15" fmla="*/ 8 h 18"/>
                <a:gd name="T16" fmla="*/ 14 w 14"/>
                <a:gd name="T17" fmla="*/ 3 h 18"/>
                <a:gd name="T18" fmla="*/ 12 w 14"/>
                <a:gd name="T1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8">
                  <a:moveTo>
                    <a:pt x="12" y="1"/>
                  </a:moveTo>
                  <a:cubicBezTo>
                    <a:pt x="11" y="1"/>
                    <a:pt x="10" y="0"/>
                    <a:pt x="10" y="0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5"/>
                    <a:pt x="0" y="16"/>
                    <a:pt x="1" y="17"/>
                  </a:cubicBezTo>
                  <a:cubicBezTo>
                    <a:pt x="2" y="18"/>
                    <a:pt x="4" y="18"/>
                    <a:pt x="4" y="17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3" y="8"/>
                    <a:pt x="13" y="8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2"/>
                    <a:pt x="13" y="2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" name="Freeform 48"/>
            <p:cNvSpPr>
              <a:spLocks/>
            </p:cNvSpPr>
            <p:nvPr/>
          </p:nvSpPr>
          <p:spPr bwMode="auto">
            <a:xfrm>
              <a:off x="3836" y="2116"/>
              <a:ext cx="33" cy="20"/>
            </a:xfrm>
            <a:custGeom>
              <a:avLst/>
              <a:gdLst>
                <a:gd name="T0" fmla="*/ 6 w 13"/>
                <a:gd name="T1" fmla="*/ 8 h 8"/>
                <a:gd name="T2" fmla="*/ 12 w 13"/>
                <a:gd name="T3" fmla="*/ 4 h 8"/>
                <a:gd name="T4" fmla="*/ 12 w 13"/>
                <a:gd name="T5" fmla="*/ 1 h 8"/>
                <a:gd name="T6" fmla="*/ 10 w 13"/>
                <a:gd name="T7" fmla="*/ 1 h 8"/>
                <a:gd name="T8" fmla="*/ 5 w 13"/>
                <a:gd name="T9" fmla="*/ 4 h 8"/>
                <a:gd name="T10" fmla="*/ 1 w 13"/>
                <a:gd name="T11" fmla="*/ 3 h 8"/>
                <a:gd name="T12" fmla="*/ 1 w 13"/>
                <a:gd name="T13" fmla="*/ 5 h 8"/>
                <a:gd name="T14" fmla="*/ 0 w 13"/>
                <a:gd name="T15" fmla="*/ 7 h 8"/>
                <a:gd name="T16" fmla="*/ 5 w 13"/>
                <a:gd name="T17" fmla="*/ 8 h 8"/>
                <a:gd name="T18" fmla="*/ 6 w 13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8">
                  <a:moveTo>
                    <a:pt x="6" y="8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3" y="3"/>
                    <a:pt x="13" y="2"/>
                    <a:pt x="12" y="1"/>
                  </a:cubicBezTo>
                  <a:cubicBezTo>
                    <a:pt x="12" y="1"/>
                    <a:pt x="11" y="0"/>
                    <a:pt x="10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4"/>
                    <a:pt x="1" y="5"/>
                  </a:cubicBezTo>
                  <a:cubicBezTo>
                    <a:pt x="1" y="6"/>
                    <a:pt x="0" y="7"/>
                    <a:pt x="0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8" name="Freeform 49"/>
            <p:cNvSpPr>
              <a:spLocks/>
            </p:cNvSpPr>
            <p:nvPr/>
          </p:nvSpPr>
          <p:spPr bwMode="auto">
            <a:xfrm>
              <a:off x="3783" y="2116"/>
              <a:ext cx="58" cy="87"/>
            </a:xfrm>
            <a:custGeom>
              <a:avLst/>
              <a:gdLst>
                <a:gd name="T0" fmla="*/ 18 w 23"/>
                <a:gd name="T1" fmla="*/ 17 h 35"/>
                <a:gd name="T2" fmla="*/ 21 w 23"/>
                <a:gd name="T3" fmla="*/ 5 h 35"/>
                <a:gd name="T4" fmla="*/ 21 w 23"/>
                <a:gd name="T5" fmla="*/ 2 h 35"/>
                <a:gd name="T6" fmla="*/ 20 w 23"/>
                <a:gd name="T7" fmla="*/ 2 h 35"/>
                <a:gd name="T8" fmla="*/ 19 w 23"/>
                <a:gd name="T9" fmla="*/ 7 h 35"/>
                <a:gd name="T10" fmla="*/ 20 w 23"/>
                <a:gd name="T11" fmla="*/ 3 h 35"/>
                <a:gd name="T12" fmla="*/ 20 w 23"/>
                <a:gd name="T13" fmla="*/ 2 h 35"/>
                <a:gd name="T14" fmla="*/ 20 w 23"/>
                <a:gd name="T15" fmla="*/ 1 h 35"/>
                <a:gd name="T16" fmla="*/ 19 w 23"/>
                <a:gd name="T17" fmla="*/ 1 h 35"/>
                <a:gd name="T18" fmla="*/ 18 w 23"/>
                <a:gd name="T19" fmla="*/ 2 h 35"/>
                <a:gd name="T20" fmla="*/ 19 w 23"/>
                <a:gd name="T21" fmla="*/ 3 h 35"/>
                <a:gd name="T22" fmla="*/ 18 w 23"/>
                <a:gd name="T23" fmla="*/ 6 h 35"/>
                <a:gd name="T24" fmla="*/ 17 w 23"/>
                <a:gd name="T25" fmla="*/ 0 h 35"/>
                <a:gd name="T26" fmla="*/ 17 w 23"/>
                <a:gd name="T27" fmla="*/ 0 h 35"/>
                <a:gd name="T28" fmla="*/ 17 w 23"/>
                <a:gd name="T29" fmla="*/ 0 h 35"/>
                <a:gd name="T30" fmla="*/ 15 w 23"/>
                <a:gd name="T31" fmla="*/ 0 h 35"/>
                <a:gd name="T32" fmla="*/ 8 w 23"/>
                <a:gd name="T33" fmla="*/ 0 h 35"/>
                <a:gd name="T34" fmla="*/ 1 w 23"/>
                <a:gd name="T35" fmla="*/ 5 h 35"/>
                <a:gd name="T36" fmla="*/ 1 w 23"/>
                <a:gd name="T37" fmla="*/ 8 h 35"/>
                <a:gd name="T38" fmla="*/ 4 w 23"/>
                <a:gd name="T39" fmla="*/ 8 h 35"/>
                <a:gd name="T40" fmla="*/ 4 w 23"/>
                <a:gd name="T41" fmla="*/ 8 h 35"/>
                <a:gd name="T42" fmla="*/ 9 w 23"/>
                <a:gd name="T43" fmla="*/ 4 h 35"/>
                <a:gd name="T44" fmla="*/ 13 w 23"/>
                <a:gd name="T45" fmla="*/ 4 h 35"/>
                <a:gd name="T46" fmla="*/ 12 w 23"/>
                <a:gd name="T47" fmla="*/ 4 h 35"/>
                <a:gd name="T48" fmla="*/ 9 w 23"/>
                <a:gd name="T49" fmla="*/ 15 h 35"/>
                <a:gd name="T50" fmla="*/ 10 w 23"/>
                <a:gd name="T51" fmla="*/ 16 h 35"/>
                <a:gd name="T52" fmla="*/ 14 w 23"/>
                <a:gd name="T53" fmla="*/ 20 h 35"/>
                <a:gd name="T54" fmla="*/ 18 w 23"/>
                <a:gd name="T55" fmla="*/ 24 h 35"/>
                <a:gd name="T56" fmla="*/ 17 w 23"/>
                <a:gd name="T57" fmla="*/ 32 h 35"/>
                <a:gd name="T58" fmla="*/ 19 w 23"/>
                <a:gd name="T59" fmla="*/ 35 h 35"/>
                <a:gd name="T60" fmla="*/ 22 w 23"/>
                <a:gd name="T61" fmla="*/ 33 h 35"/>
                <a:gd name="T62" fmla="*/ 23 w 23"/>
                <a:gd name="T63" fmla="*/ 24 h 35"/>
                <a:gd name="T64" fmla="*/ 23 w 23"/>
                <a:gd name="T65" fmla="*/ 22 h 35"/>
                <a:gd name="T66" fmla="*/ 18 w 23"/>
                <a:gd name="T67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3" h="35">
                  <a:moveTo>
                    <a:pt x="18" y="17"/>
                  </a:moveTo>
                  <a:cubicBezTo>
                    <a:pt x="19" y="10"/>
                    <a:pt x="21" y="6"/>
                    <a:pt x="21" y="5"/>
                  </a:cubicBezTo>
                  <a:cubicBezTo>
                    <a:pt x="21" y="3"/>
                    <a:pt x="21" y="2"/>
                    <a:pt x="21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5"/>
                    <a:pt x="19" y="7"/>
                    <a:pt x="19" y="7"/>
                  </a:cubicBezTo>
                  <a:cubicBezTo>
                    <a:pt x="19" y="7"/>
                    <a:pt x="20" y="4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19" y="1"/>
                    <a:pt x="19" y="1"/>
                  </a:cubicBezTo>
                  <a:cubicBezTo>
                    <a:pt x="19" y="1"/>
                    <a:pt x="18" y="2"/>
                    <a:pt x="18" y="2"/>
                  </a:cubicBezTo>
                  <a:cubicBezTo>
                    <a:pt x="18" y="2"/>
                    <a:pt x="18" y="2"/>
                    <a:pt x="19" y="3"/>
                  </a:cubicBezTo>
                  <a:cubicBezTo>
                    <a:pt x="19" y="3"/>
                    <a:pt x="18" y="4"/>
                    <a:pt x="18" y="6"/>
                  </a:cubicBezTo>
                  <a:cubicBezTo>
                    <a:pt x="18" y="1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3" y="0"/>
                    <a:pt x="11" y="0"/>
                    <a:pt x="8" y="0"/>
                  </a:cubicBezTo>
                  <a:cubicBezTo>
                    <a:pt x="8" y="0"/>
                    <a:pt x="1" y="5"/>
                    <a:pt x="1" y="5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2" y="8"/>
                    <a:pt x="3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9" y="4"/>
                    <a:pt x="9" y="4"/>
                  </a:cubicBezTo>
                  <a:cubicBezTo>
                    <a:pt x="9" y="4"/>
                    <a:pt x="13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7"/>
                    <a:pt x="9" y="13"/>
                    <a:pt x="9" y="15"/>
                  </a:cubicBezTo>
                  <a:cubicBezTo>
                    <a:pt x="9" y="15"/>
                    <a:pt x="10" y="15"/>
                    <a:pt x="10" y="16"/>
                  </a:cubicBezTo>
                  <a:cubicBezTo>
                    <a:pt x="10" y="16"/>
                    <a:pt x="11" y="18"/>
                    <a:pt x="14" y="20"/>
                  </a:cubicBezTo>
                  <a:cubicBezTo>
                    <a:pt x="14" y="20"/>
                    <a:pt x="18" y="24"/>
                    <a:pt x="18" y="24"/>
                  </a:cubicBezTo>
                  <a:cubicBezTo>
                    <a:pt x="18" y="24"/>
                    <a:pt x="17" y="32"/>
                    <a:pt x="17" y="32"/>
                  </a:cubicBezTo>
                  <a:cubicBezTo>
                    <a:pt x="17" y="34"/>
                    <a:pt x="18" y="35"/>
                    <a:pt x="19" y="35"/>
                  </a:cubicBezTo>
                  <a:cubicBezTo>
                    <a:pt x="20" y="35"/>
                    <a:pt x="21" y="35"/>
                    <a:pt x="22" y="33"/>
                  </a:cubicBezTo>
                  <a:cubicBezTo>
                    <a:pt x="22" y="33"/>
                    <a:pt x="23" y="24"/>
                    <a:pt x="23" y="24"/>
                  </a:cubicBezTo>
                  <a:cubicBezTo>
                    <a:pt x="23" y="23"/>
                    <a:pt x="23" y="22"/>
                    <a:pt x="23" y="22"/>
                  </a:cubicBezTo>
                  <a:cubicBezTo>
                    <a:pt x="22" y="21"/>
                    <a:pt x="18" y="17"/>
                    <a:pt x="1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49" name="Group 52"/>
          <p:cNvGrpSpPr>
            <a:grpSpLocks noChangeAspect="1"/>
          </p:cNvGrpSpPr>
          <p:nvPr/>
        </p:nvGrpSpPr>
        <p:grpSpPr bwMode="auto">
          <a:xfrm>
            <a:off x="4973750" y="4054384"/>
            <a:ext cx="426136" cy="422462"/>
            <a:chOff x="3783" y="2102"/>
            <a:chExt cx="116" cy="115"/>
          </a:xfrm>
          <a:solidFill>
            <a:schemeClr val="bg1"/>
          </a:solidFill>
          <a:effectLst/>
        </p:grpSpPr>
        <p:sp>
          <p:nvSpPr>
            <p:cNvPr id="150" name="Freeform 53"/>
            <p:cNvSpPr>
              <a:spLocks noEditPoints="1"/>
            </p:cNvSpPr>
            <p:nvPr/>
          </p:nvSpPr>
          <p:spPr bwMode="auto">
            <a:xfrm>
              <a:off x="3783" y="2102"/>
              <a:ext cx="116" cy="115"/>
            </a:xfrm>
            <a:custGeom>
              <a:avLst/>
              <a:gdLst>
                <a:gd name="T0" fmla="*/ 23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3 w 46"/>
                <a:gd name="T9" fmla="*/ 0 h 46"/>
                <a:gd name="T10" fmla="*/ 23 w 46"/>
                <a:gd name="T11" fmla="*/ 42 h 46"/>
                <a:gd name="T12" fmla="*/ 5 w 46"/>
                <a:gd name="T13" fmla="*/ 23 h 46"/>
                <a:gd name="T14" fmla="*/ 23 w 46"/>
                <a:gd name="T15" fmla="*/ 4 h 46"/>
                <a:gd name="T16" fmla="*/ 42 w 46"/>
                <a:gd name="T17" fmla="*/ 23 h 46"/>
                <a:gd name="T18" fmla="*/ 23 w 46"/>
                <a:gd name="T19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42"/>
                  </a:moveTo>
                  <a:cubicBezTo>
                    <a:pt x="13" y="42"/>
                    <a:pt x="5" y="33"/>
                    <a:pt x="5" y="23"/>
                  </a:cubicBezTo>
                  <a:cubicBezTo>
                    <a:pt x="5" y="13"/>
                    <a:pt x="13" y="4"/>
                    <a:pt x="23" y="4"/>
                  </a:cubicBezTo>
                  <a:cubicBezTo>
                    <a:pt x="34" y="4"/>
                    <a:pt x="42" y="13"/>
                    <a:pt x="42" y="23"/>
                  </a:cubicBezTo>
                  <a:cubicBezTo>
                    <a:pt x="42" y="33"/>
                    <a:pt x="34" y="42"/>
                    <a:pt x="2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1" name="Freeform 54"/>
            <p:cNvSpPr>
              <a:spLocks noEditPoints="1"/>
            </p:cNvSpPr>
            <p:nvPr/>
          </p:nvSpPr>
          <p:spPr bwMode="auto">
            <a:xfrm>
              <a:off x="3783" y="2102"/>
              <a:ext cx="116" cy="115"/>
            </a:xfrm>
            <a:custGeom>
              <a:avLst/>
              <a:gdLst>
                <a:gd name="T0" fmla="*/ 23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3 w 46"/>
                <a:gd name="T9" fmla="*/ 0 h 46"/>
                <a:gd name="T10" fmla="*/ 23 w 46"/>
                <a:gd name="T11" fmla="*/ 42 h 46"/>
                <a:gd name="T12" fmla="*/ 5 w 46"/>
                <a:gd name="T13" fmla="*/ 23 h 46"/>
                <a:gd name="T14" fmla="*/ 23 w 46"/>
                <a:gd name="T15" fmla="*/ 4 h 46"/>
                <a:gd name="T16" fmla="*/ 42 w 46"/>
                <a:gd name="T17" fmla="*/ 23 h 46"/>
                <a:gd name="T18" fmla="*/ 23 w 46"/>
                <a:gd name="T19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42"/>
                  </a:moveTo>
                  <a:cubicBezTo>
                    <a:pt x="13" y="42"/>
                    <a:pt x="5" y="33"/>
                    <a:pt x="5" y="23"/>
                  </a:cubicBezTo>
                  <a:cubicBezTo>
                    <a:pt x="5" y="13"/>
                    <a:pt x="13" y="4"/>
                    <a:pt x="23" y="4"/>
                  </a:cubicBezTo>
                  <a:cubicBezTo>
                    <a:pt x="34" y="4"/>
                    <a:pt x="42" y="13"/>
                    <a:pt x="42" y="23"/>
                  </a:cubicBezTo>
                  <a:cubicBezTo>
                    <a:pt x="42" y="33"/>
                    <a:pt x="34" y="42"/>
                    <a:pt x="2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2" name="Freeform 55"/>
            <p:cNvSpPr>
              <a:spLocks/>
            </p:cNvSpPr>
            <p:nvPr/>
          </p:nvSpPr>
          <p:spPr bwMode="auto">
            <a:xfrm>
              <a:off x="3839" y="2115"/>
              <a:ext cx="7" cy="10"/>
            </a:xfrm>
            <a:custGeom>
              <a:avLst/>
              <a:gdLst>
                <a:gd name="T0" fmla="*/ 1 w 3"/>
                <a:gd name="T1" fmla="*/ 4 h 4"/>
                <a:gd name="T2" fmla="*/ 1 w 3"/>
                <a:gd name="T3" fmla="*/ 4 h 4"/>
                <a:gd name="T4" fmla="*/ 3 w 3"/>
                <a:gd name="T5" fmla="*/ 3 h 4"/>
                <a:gd name="T6" fmla="*/ 3 w 3"/>
                <a:gd name="T7" fmla="*/ 0 h 4"/>
                <a:gd name="T8" fmla="*/ 1 w 3"/>
                <a:gd name="T9" fmla="*/ 0 h 4"/>
                <a:gd name="T10" fmla="*/ 0 w 3"/>
                <a:gd name="T11" fmla="*/ 0 h 4"/>
                <a:gd name="T12" fmla="*/ 0 w 3"/>
                <a:gd name="T13" fmla="*/ 3 h 4"/>
                <a:gd name="T14" fmla="*/ 1 w 3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3" y="4"/>
                    <a:pt x="3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3" name="Freeform 56"/>
            <p:cNvSpPr>
              <a:spLocks/>
            </p:cNvSpPr>
            <p:nvPr/>
          </p:nvSpPr>
          <p:spPr bwMode="auto">
            <a:xfrm>
              <a:off x="3839" y="2195"/>
              <a:ext cx="7" cy="10"/>
            </a:xfrm>
            <a:custGeom>
              <a:avLst/>
              <a:gdLst>
                <a:gd name="T0" fmla="*/ 1 w 3"/>
                <a:gd name="T1" fmla="*/ 0 h 4"/>
                <a:gd name="T2" fmla="*/ 1 w 3"/>
                <a:gd name="T3" fmla="*/ 0 h 4"/>
                <a:gd name="T4" fmla="*/ 0 w 3"/>
                <a:gd name="T5" fmla="*/ 1 h 4"/>
                <a:gd name="T6" fmla="*/ 0 w 3"/>
                <a:gd name="T7" fmla="*/ 4 h 4"/>
                <a:gd name="T8" fmla="*/ 1 w 3"/>
                <a:gd name="T9" fmla="*/ 4 h 4"/>
                <a:gd name="T10" fmla="*/ 3 w 3"/>
                <a:gd name="T11" fmla="*/ 4 h 4"/>
                <a:gd name="T12" fmla="*/ 3 w 3"/>
                <a:gd name="T13" fmla="*/ 1 h 4"/>
                <a:gd name="T14" fmla="*/ 1 w 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4" name="Freeform 57"/>
            <p:cNvSpPr>
              <a:spLocks/>
            </p:cNvSpPr>
            <p:nvPr/>
          </p:nvSpPr>
          <p:spPr bwMode="auto">
            <a:xfrm>
              <a:off x="3796" y="2155"/>
              <a:ext cx="10" cy="10"/>
            </a:xfrm>
            <a:custGeom>
              <a:avLst/>
              <a:gdLst>
                <a:gd name="T0" fmla="*/ 3 w 4"/>
                <a:gd name="T1" fmla="*/ 0 h 4"/>
                <a:gd name="T2" fmla="*/ 0 w 4"/>
                <a:gd name="T3" fmla="*/ 0 h 4"/>
                <a:gd name="T4" fmla="*/ 0 w 4"/>
                <a:gd name="T5" fmla="*/ 2 h 4"/>
                <a:gd name="T6" fmla="*/ 0 w 4"/>
                <a:gd name="T7" fmla="*/ 4 h 4"/>
                <a:gd name="T8" fmla="*/ 3 w 4"/>
                <a:gd name="T9" fmla="*/ 4 h 4"/>
                <a:gd name="T10" fmla="*/ 4 w 4"/>
                <a:gd name="T11" fmla="*/ 2 h 4"/>
                <a:gd name="T12" fmla="*/ 4 w 4"/>
                <a:gd name="T13" fmla="*/ 2 h 4"/>
                <a:gd name="T14" fmla="*/ 3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5" name="Freeform 58"/>
            <p:cNvSpPr>
              <a:spLocks/>
            </p:cNvSpPr>
            <p:nvPr/>
          </p:nvSpPr>
          <p:spPr bwMode="auto">
            <a:xfrm>
              <a:off x="3877" y="2155"/>
              <a:ext cx="10" cy="10"/>
            </a:xfrm>
            <a:custGeom>
              <a:avLst/>
              <a:gdLst>
                <a:gd name="T0" fmla="*/ 4 w 4"/>
                <a:gd name="T1" fmla="*/ 0 h 4"/>
                <a:gd name="T2" fmla="*/ 2 w 4"/>
                <a:gd name="T3" fmla="*/ 0 h 4"/>
                <a:gd name="T4" fmla="*/ 0 w 4"/>
                <a:gd name="T5" fmla="*/ 2 h 4"/>
                <a:gd name="T6" fmla="*/ 0 w 4"/>
                <a:gd name="T7" fmla="*/ 2 h 4"/>
                <a:gd name="T8" fmla="*/ 2 w 4"/>
                <a:gd name="T9" fmla="*/ 4 h 4"/>
                <a:gd name="T10" fmla="*/ 4 w 4"/>
                <a:gd name="T11" fmla="*/ 4 h 4"/>
                <a:gd name="T12" fmla="*/ 4 w 4"/>
                <a:gd name="T13" fmla="*/ 2 h 4"/>
                <a:gd name="T14" fmla="*/ 4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1"/>
                    <a:pt x="4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6" name="Freeform 59"/>
            <p:cNvSpPr>
              <a:spLocks/>
            </p:cNvSpPr>
            <p:nvPr/>
          </p:nvSpPr>
          <p:spPr bwMode="auto">
            <a:xfrm>
              <a:off x="3813" y="2127"/>
              <a:ext cx="33" cy="38"/>
            </a:xfrm>
            <a:custGeom>
              <a:avLst/>
              <a:gdLst>
                <a:gd name="T0" fmla="*/ 11 w 13"/>
                <a:gd name="T1" fmla="*/ 0 h 15"/>
                <a:gd name="T2" fmla="*/ 10 w 13"/>
                <a:gd name="T3" fmla="*/ 2 h 15"/>
                <a:gd name="T4" fmla="*/ 10 w 13"/>
                <a:gd name="T5" fmla="*/ 11 h 15"/>
                <a:gd name="T6" fmla="*/ 9 w 13"/>
                <a:gd name="T7" fmla="*/ 12 h 15"/>
                <a:gd name="T8" fmla="*/ 2 w 13"/>
                <a:gd name="T9" fmla="*/ 12 h 15"/>
                <a:gd name="T10" fmla="*/ 0 w 13"/>
                <a:gd name="T11" fmla="*/ 14 h 15"/>
                <a:gd name="T12" fmla="*/ 2 w 13"/>
                <a:gd name="T13" fmla="*/ 15 h 15"/>
                <a:gd name="T14" fmla="*/ 11 w 13"/>
                <a:gd name="T15" fmla="*/ 15 h 15"/>
                <a:gd name="T16" fmla="*/ 12 w 13"/>
                <a:gd name="T17" fmla="*/ 15 h 15"/>
                <a:gd name="T18" fmla="*/ 12 w 13"/>
                <a:gd name="T19" fmla="*/ 15 h 15"/>
                <a:gd name="T20" fmla="*/ 13 w 13"/>
                <a:gd name="T21" fmla="*/ 13 h 15"/>
                <a:gd name="T22" fmla="*/ 13 w 13"/>
                <a:gd name="T23" fmla="*/ 2 h 15"/>
                <a:gd name="T24" fmla="*/ 11 w 13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" h="15">
                  <a:moveTo>
                    <a:pt x="11" y="0"/>
                  </a:moveTo>
                  <a:cubicBezTo>
                    <a:pt x="10" y="0"/>
                    <a:pt x="10" y="1"/>
                    <a:pt x="10" y="2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2"/>
                    <a:pt x="9" y="12"/>
                    <a:pt x="9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4"/>
                    <a:pt x="1" y="15"/>
                    <a:pt x="2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3" y="14"/>
                    <a:pt x="13" y="14"/>
                    <a:pt x="13" y="1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"/>
                    <a:pt x="12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57" name="Group 62"/>
          <p:cNvGrpSpPr>
            <a:grpSpLocks noChangeAspect="1"/>
          </p:cNvGrpSpPr>
          <p:nvPr/>
        </p:nvGrpSpPr>
        <p:grpSpPr bwMode="auto">
          <a:xfrm>
            <a:off x="6798025" y="2462012"/>
            <a:ext cx="413107" cy="329845"/>
            <a:chOff x="3775" y="2110"/>
            <a:chExt cx="129" cy="103"/>
          </a:xfrm>
          <a:solidFill>
            <a:schemeClr val="bg1"/>
          </a:solidFill>
          <a:effectLst/>
        </p:grpSpPr>
        <p:sp>
          <p:nvSpPr>
            <p:cNvPr id="158" name="Freeform 63"/>
            <p:cNvSpPr>
              <a:spLocks/>
            </p:cNvSpPr>
            <p:nvPr/>
          </p:nvSpPr>
          <p:spPr bwMode="auto">
            <a:xfrm>
              <a:off x="3775" y="2177"/>
              <a:ext cx="40" cy="36"/>
            </a:xfrm>
            <a:custGeom>
              <a:avLst/>
              <a:gdLst>
                <a:gd name="T0" fmla="*/ 5 w 16"/>
                <a:gd name="T1" fmla="*/ 0 h 14"/>
                <a:gd name="T2" fmla="*/ 0 w 16"/>
                <a:gd name="T3" fmla="*/ 4 h 14"/>
                <a:gd name="T4" fmla="*/ 10 w 16"/>
                <a:gd name="T5" fmla="*/ 14 h 14"/>
                <a:gd name="T6" fmla="*/ 16 w 16"/>
                <a:gd name="T7" fmla="*/ 9 h 14"/>
                <a:gd name="T8" fmla="*/ 5 w 16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4">
                  <a:moveTo>
                    <a:pt x="5" y="0"/>
                  </a:moveTo>
                  <a:cubicBezTo>
                    <a:pt x="1" y="3"/>
                    <a:pt x="0" y="4"/>
                    <a:pt x="0" y="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3" y="11"/>
                    <a:pt x="16" y="9"/>
                  </a:cubicBez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9" name="Freeform 64"/>
            <p:cNvSpPr>
              <a:spLocks/>
            </p:cNvSpPr>
            <p:nvPr/>
          </p:nvSpPr>
          <p:spPr bwMode="auto">
            <a:xfrm>
              <a:off x="3795" y="2156"/>
              <a:ext cx="109" cy="41"/>
            </a:xfrm>
            <a:custGeom>
              <a:avLst/>
              <a:gdLst>
                <a:gd name="T0" fmla="*/ 37 w 44"/>
                <a:gd name="T1" fmla="*/ 4 h 16"/>
                <a:gd name="T2" fmla="*/ 29 w 44"/>
                <a:gd name="T3" fmla="*/ 9 h 16"/>
                <a:gd name="T4" fmla="*/ 18 w 44"/>
                <a:gd name="T5" fmla="*/ 8 h 16"/>
                <a:gd name="T6" fmla="*/ 25 w 44"/>
                <a:gd name="T7" fmla="*/ 7 h 16"/>
                <a:gd name="T8" fmla="*/ 31 w 44"/>
                <a:gd name="T9" fmla="*/ 2 h 16"/>
                <a:gd name="T10" fmla="*/ 20 w 44"/>
                <a:gd name="T11" fmla="*/ 2 h 16"/>
                <a:gd name="T12" fmla="*/ 9 w 44"/>
                <a:gd name="T13" fmla="*/ 2 h 16"/>
                <a:gd name="T14" fmla="*/ 0 w 44"/>
                <a:gd name="T15" fmla="*/ 7 h 16"/>
                <a:gd name="T16" fmla="*/ 9 w 44"/>
                <a:gd name="T17" fmla="*/ 16 h 16"/>
                <a:gd name="T18" fmla="*/ 13 w 44"/>
                <a:gd name="T19" fmla="*/ 14 h 16"/>
                <a:gd name="T20" fmla="*/ 29 w 44"/>
                <a:gd name="T21" fmla="*/ 14 h 16"/>
                <a:gd name="T22" fmla="*/ 44 w 44"/>
                <a:gd name="T23" fmla="*/ 2 h 16"/>
                <a:gd name="T24" fmla="*/ 37 w 44"/>
                <a:gd name="T25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16">
                  <a:moveTo>
                    <a:pt x="37" y="4"/>
                  </a:moveTo>
                  <a:cubicBezTo>
                    <a:pt x="34" y="7"/>
                    <a:pt x="32" y="8"/>
                    <a:pt x="29" y="9"/>
                  </a:cubicBezTo>
                  <a:cubicBezTo>
                    <a:pt x="24" y="10"/>
                    <a:pt x="19" y="9"/>
                    <a:pt x="18" y="8"/>
                  </a:cubicBezTo>
                  <a:cubicBezTo>
                    <a:pt x="15" y="6"/>
                    <a:pt x="18" y="7"/>
                    <a:pt x="25" y="7"/>
                  </a:cubicBezTo>
                  <a:cubicBezTo>
                    <a:pt x="32" y="6"/>
                    <a:pt x="31" y="2"/>
                    <a:pt x="31" y="2"/>
                  </a:cubicBezTo>
                  <a:cubicBezTo>
                    <a:pt x="29" y="2"/>
                    <a:pt x="27" y="2"/>
                    <a:pt x="20" y="2"/>
                  </a:cubicBezTo>
                  <a:cubicBezTo>
                    <a:pt x="17" y="2"/>
                    <a:pt x="12" y="1"/>
                    <a:pt x="9" y="2"/>
                  </a:cubicBezTo>
                  <a:cubicBezTo>
                    <a:pt x="6" y="2"/>
                    <a:pt x="4" y="5"/>
                    <a:pt x="0" y="7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1" y="15"/>
                    <a:pt x="12" y="14"/>
                    <a:pt x="13" y="14"/>
                  </a:cubicBezTo>
                  <a:cubicBezTo>
                    <a:pt x="16" y="14"/>
                    <a:pt x="23" y="15"/>
                    <a:pt x="29" y="14"/>
                  </a:cubicBezTo>
                  <a:cubicBezTo>
                    <a:pt x="40" y="9"/>
                    <a:pt x="44" y="2"/>
                    <a:pt x="44" y="2"/>
                  </a:cubicBezTo>
                  <a:cubicBezTo>
                    <a:pt x="44" y="2"/>
                    <a:pt x="41" y="0"/>
                    <a:pt x="3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0" name="Freeform 65"/>
            <p:cNvSpPr>
              <a:spLocks noEditPoints="1"/>
            </p:cNvSpPr>
            <p:nvPr/>
          </p:nvSpPr>
          <p:spPr bwMode="auto">
            <a:xfrm>
              <a:off x="3810" y="2110"/>
              <a:ext cx="94" cy="41"/>
            </a:xfrm>
            <a:custGeom>
              <a:avLst/>
              <a:gdLst>
                <a:gd name="T0" fmla="*/ 38 w 38"/>
                <a:gd name="T1" fmla="*/ 0 h 16"/>
                <a:gd name="T2" fmla="*/ 34 w 38"/>
                <a:gd name="T3" fmla="*/ 0 h 16"/>
                <a:gd name="T4" fmla="*/ 34 w 38"/>
                <a:gd name="T5" fmla="*/ 6 h 16"/>
                <a:gd name="T6" fmla="*/ 32 w 38"/>
                <a:gd name="T7" fmla="*/ 6 h 16"/>
                <a:gd name="T8" fmla="*/ 32 w 38"/>
                <a:gd name="T9" fmla="*/ 0 h 16"/>
                <a:gd name="T10" fmla="*/ 28 w 38"/>
                <a:gd name="T11" fmla="*/ 0 h 16"/>
                <a:gd name="T12" fmla="*/ 28 w 38"/>
                <a:gd name="T13" fmla="*/ 6 h 16"/>
                <a:gd name="T14" fmla="*/ 12 w 38"/>
                <a:gd name="T15" fmla="*/ 6 h 16"/>
                <a:gd name="T16" fmla="*/ 12 w 38"/>
                <a:gd name="T17" fmla="*/ 3 h 16"/>
                <a:gd name="T18" fmla="*/ 12 w 38"/>
                <a:gd name="T19" fmla="*/ 1 h 16"/>
                <a:gd name="T20" fmla="*/ 11 w 38"/>
                <a:gd name="T21" fmla="*/ 0 h 16"/>
                <a:gd name="T22" fmla="*/ 9 w 38"/>
                <a:gd name="T23" fmla="*/ 0 h 16"/>
                <a:gd name="T24" fmla="*/ 3 w 38"/>
                <a:gd name="T25" fmla="*/ 0 h 16"/>
                <a:gd name="T26" fmla="*/ 1 w 38"/>
                <a:gd name="T27" fmla="*/ 0 h 16"/>
                <a:gd name="T28" fmla="*/ 0 w 38"/>
                <a:gd name="T29" fmla="*/ 2 h 16"/>
                <a:gd name="T30" fmla="*/ 0 w 38"/>
                <a:gd name="T31" fmla="*/ 3 h 16"/>
                <a:gd name="T32" fmla="*/ 0 w 38"/>
                <a:gd name="T33" fmla="*/ 13 h 16"/>
                <a:gd name="T34" fmla="*/ 0 w 38"/>
                <a:gd name="T35" fmla="*/ 15 h 16"/>
                <a:gd name="T36" fmla="*/ 2 w 38"/>
                <a:gd name="T37" fmla="*/ 16 h 16"/>
                <a:gd name="T38" fmla="*/ 3 w 38"/>
                <a:gd name="T39" fmla="*/ 16 h 16"/>
                <a:gd name="T40" fmla="*/ 9 w 38"/>
                <a:gd name="T41" fmla="*/ 16 h 16"/>
                <a:gd name="T42" fmla="*/ 11 w 38"/>
                <a:gd name="T43" fmla="*/ 16 h 16"/>
                <a:gd name="T44" fmla="*/ 12 w 38"/>
                <a:gd name="T45" fmla="*/ 14 h 16"/>
                <a:gd name="T46" fmla="*/ 12 w 38"/>
                <a:gd name="T47" fmla="*/ 13 h 16"/>
                <a:gd name="T48" fmla="*/ 12 w 38"/>
                <a:gd name="T49" fmla="*/ 10 h 16"/>
                <a:gd name="T50" fmla="*/ 38 w 38"/>
                <a:gd name="T51" fmla="*/ 10 h 16"/>
                <a:gd name="T52" fmla="*/ 38 w 38"/>
                <a:gd name="T53" fmla="*/ 0 h 16"/>
                <a:gd name="T54" fmla="*/ 3 w 38"/>
                <a:gd name="T55" fmla="*/ 3 h 16"/>
                <a:gd name="T56" fmla="*/ 9 w 38"/>
                <a:gd name="T57" fmla="*/ 3 h 16"/>
                <a:gd name="T58" fmla="*/ 9 w 38"/>
                <a:gd name="T59" fmla="*/ 13 h 16"/>
                <a:gd name="T60" fmla="*/ 3 w 38"/>
                <a:gd name="T61" fmla="*/ 13 h 16"/>
                <a:gd name="T62" fmla="*/ 3 w 38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" h="16">
                  <a:moveTo>
                    <a:pt x="38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2"/>
                    <a:pt x="12" y="2"/>
                    <a:pt x="12" y="1"/>
                  </a:cubicBezTo>
                  <a:cubicBezTo>
                    <a:pt x="12" y="1"/>
                    <a:pt x="11" y="0"/>
                    <a:pt x="11" y="0"/>
                  </a:cubicBezTo>
                  <a:cubicBezTo>
                    <a:pt x="10" y="0"/>
                    <a:pt x="10" y="0"/>
                    <a:pt x="9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1" y="15"/>
                    <a:pt x="1" y="16"/>
                    <a:pt x="2" y="16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0" y="16"/>
                    <a:pt x="11" y="16"/>
                    <a:pt x="11" y="16"/>
                  </a:cubicBezTo>
                  <a:cubicBezTo>
                    <a:pt x="12" y="15"/>
                    <a:pt x="12" y="15"/>
                    <a:pt x="12" y="14"/>
                  </a:cubicBezTo>
                  <a:cubicBezTo>
                    <a:pt x="12" y="14"/>
                    <a:pt x="12" y="13"/>
                    <a:pt x="12" y="13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38" y="10"/>
                    <a:pt x="38" y="10"/>
                    <a:pt x="38" y="10"/>
                  </a:cubicBezTo>
                  <a:lnTo>
                    <a:pt x="38" y="0"/>
                  </a:lnTo>
                  <a:close/>
                  <a:moveTo>
                    <a:pt x="3" y="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3" y="13"/>
                    <a:pt x="3" y="13"/>
                    <a:pt x="3" y="13"/>
                  </a:cubicBezTo>
                  <a:lnTo>
                    <a:pt x="3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61" name="Group 68"/>
          <p:cNvGrpSpPr>
            <a:grpSpLocks noChangeAspect="1"/>
          </p:cNvGrpSpPr>
          <p:nvPr/>
        </p:nvGrpSpPr>
        <p:grpSpPr bwMode="auto">
          <a:xfrm>
            <a:off x="6756447" y="4046550"/>
            <a:ext cx="405358" cy="390565"/>
            <a:chOff x="3770" y="2095"/>
            <a:chExt cx="137" cy="132"/>
          </a:xfrm>
          <a:solidFill>
            <a:schemeClr val="bg1"/>
          </a:solidFill>
          <a:effectLst/>
        </p:grpSpPr>
        <p:sp>
          <p:nvSpPr>
            <p:cNvPr id="162" name="Freeform 69"/>
            <p:cNvSpPr>
              <a:spLocks/>
            </p:cNvSpPr>
            <p:nvPr/>
          </p:nvSpPr>
          <p:spPr bwMode="auto">
            <a:xfrm>
              <a:off x="3770" y="2190"/>
              <a:ext cx="137" cy="37"/>
            </a:xfrm>
            <a:custGeom>
              <a:avLst/>
              <a:gdLst>
                <a:gd name="T0" fmla="*/ 52 w 55"/>
                <a:gd name="T1" fmla="*/ 6 h 15"/>
                <a:gd name="T2" fmla="*/ 38 w 55"/>
                <a:gd name="T3" fmla="*/ 6 h 15"/>
                <a:gd name="T4" fmla="*/ 37 w 55"/>
                <a:gd name="T5" fmla="*/ 6 h 15"/>
                <a:gd name="T6" fmla="*/ 37 w 55"/>
                <a:gd name="T7" fmla="*/ 3 h 15"/>
                <a:gd name="T8" fmla="*/ 37 w 55"/>
                <a:gd name="T9" fmla="*/ 1 h 15"/>
                <a:gd name="T10" fmla="*/ 35 w 55"/>
                <a:gd name="T11" fmla="*/ 0 h 15"/>
                <a:gd name="T12" fmla="*/ 20 w 55"/>
                <a:gd name="T13" fmla="*/ 0 h 15"/>
                <a:gd name="T14" fmla="*/ 18 w 55"/>
                <a:gd name="T15" fmla="*/ 3 h 15"/>
                <a:gd name="T16" fmla="*/ 18 w 55"/>
                <a:gd name="T17" fmla="*/ 6 h 15"/>
                <a:gd name="T18" fmla="*/ 18 w 55"/>
                <a:gd name="T19" fmla="*/ 6 h 15"/>
                <a:gd name="T20" fmla="*/ 3 w 55"/>
                <a:gd name="T21" fmla="*/ 6 h 15"/>
                <a:gd name="T22" fmla="*/ 0 w 55"/>
                <a:gd name="T23" fmla="*/ 8 h 15"/>
                <a:gd name="T24" fmla="*/ 0 w 55"/>
                <a:gd name="T25" fmla="*/ 14 h 15"/>
                <a:gd name="T26" fmla="*/ 1 w 55"/>
                <a:gd name="T27" fmla="*/ 15 h 15"/>
                <a:gd name="T28" fmla="*/ 2 w 55"/>
                <a:gd name="T29" fmla="*/ 14 h 15"/>
                <a:gd name="T30" fmla="*/ 2 w 55"/>
                <a:gd name="T31" fmla="*/ 8 h 15"/>
                <a:gd name="T32" fmla="*/ 3 w 55"/>
                <a:gd name="T33" fmla="*/ 8 h 15"/>
                <a:gd name="T34" fmla="*/ 18 w 55"/>
                <a:gd name="T35" fmla="*/ 8 h 15"/>
                <a:gd name="T36" fmla="*/ 18 w 55"/>
                <a:gd name="T37" fmla="*/ 8 h 15"/>
                <a:gd name="T38" fmla="*/ 18 w 55"/>
                <a:gd name="T39" fmla="*/ 9 h 15"/>
                <a:gd name="T40" fmla="*/ 19 w 55"/>
                <a:gd name="T41" fmla="*/ 9 h 15"/>
                <a:gd name="T42" fmla="*/ 20 w 55"/>
                <a:gd name="T43" fmla="*/ 9 h 15"/>
                <a:gd name="T44" fmla="*/ 20 w 55"/>
                <a:gd name="T45" fmla="*/ 8 h 15"/>
                <a:gd name="T46" fmla="*/ 20 w 55"/>
                <a:gd name="T47" fmla="*/ 3 h 15"/>
                <a:gd name="T48" fmla="*/ 20 w 55"/>
                <a:gd name="T49" fmla="*/ 2 h 15"/>
                <a:gd name="T50" fmla="*/ 35 w 55"/>
                <a:gd name="T51" fmla="*/ 2 h 15"/>
                <a:gd name="T52" fmla="*/ 35 w 55"/>
                <a:gd name="T53" fmla="*/ 3 h 15"/>
                <a:gd name="T54" fmla="*/ 35 w 55"/>
                <a:gd name="T55" fmla="*/ 8 h 15"/>
                <a:gd name="T56" fmla="*/ 36 w 55"/>
                <a:gd name="T57" fmla="*/ 9 h 15"/>
                <a:gd name="T58" fmla="*/ 36 w 55"/>
                <a:gd name="T59" fmla="*/ 9 h 15"/>
                <a:gd name="T60" fmla="*/ 37 w 55"/>
                <a:gd name="T61" fmla="*/ 9 h 15"/>
                <a:gd name="T62" fmla="*/ 37 w 55"/>
                <a:gd name="T63" fmla="*/ 8 h 15"/>
                <a:gd name="T64" fmla="*/ 38 w 55"/>
                <a:gd name="T65" fmla="*/ 8 h 15"/>
                <a:gd name="T66" fmla="*/ 52 w 55"/>
                <a:gd name="T67" fmla="*/ 8 h 15"/>
                <a:gd name="T68" fmla="*/ 53 w 55"/>
                <a:gd name="T69" fmla="*/ 8 h 15"/>
                <a:gd name="T70" fmla="*/ 53 w 55"/>
                <a:gd name="T71" fmla="*/ 14 h 15"/>
                <a:gd name="T72" fmla="*/ 54 w 55"/>
                <a:gd name="T73" fmla="*/ 15 h 15"/>
                <a:gd name="T74" fmla="*/ 55 w 55"/>
                <a:gd name="T75" fmla="*/ 14 h 15"/>
                <a:gd name="T76" fmla="*/ 55 w 55"/>
                <a:gd name="T77" fmla="*/ 8 h 15"/>
                <a:gd name="T78" fmla="*/ 52 w 55"/>
                <a:gd name="T79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5" h="15">
                  <a:moveTo>
                    <a:pt x="52" y="6"/>
                  </a:move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7" y="6"/>
                    <a:pt x="37" y="6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2"/>
                    <a:pt x="37" y="1"/>
                    <a:pt x="37" y="1"/>
                  </a:cubicBezTo>
                  <a:cubicBezTo>
                    <a:pt x="36" y="0"/>
                    <a:pt x="36" y="0"/>
                    <a:pt x="35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8" y="1"/>
                    <a:pt x="18" y="3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7"/>
                    <a:pt x="0" y="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1" y="15"/>
                    <a:pt x="1" y="15"/>
                  </a:cubicBezTo>
                  <a:cubicBezTo>
                    <a:pt x="2" y="15"/>
                    <a:pt x="2" y="14"/>
                    <a:pt x="2" y="14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9"/>
                  </a:cubicBezTo>
                  <a:cubicBezTo>
                    <a:pt x="18" y="9"/>
                    <a:pt x="19" y="9"/>
                    <a:pt x="19" y="9"/>
                  </a:cubicBezTo>
                  <a:cubicBezTo>
                    <a:pt x="19" y="9"/>
                    <a:pt x="19" y="9"/>
                    <a:pt x="20" y="9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5" y="2"/>
                    <a:pt x="35" y="2"/>
                    <a:pt x="35" y="3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8"/>
                    <a:pt x="35" y="8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8"/>
                    <a:pt x="37" y="8"/>
                    <a:pt x="38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3" y="14"/>
                    <a:pt x="53" y="15"/>
                    <a:pt x="54" y="15"/>
                  </a:cubicBezTo>
                  <a:cubicBezTo>
                    <a:pt x="54" y="15"/>
                    <a:pt x="55" y="14"/>
                    <a:pt x="55" y="14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5" y="7"/>
                    <a:pt x="54" y="6"/>
                    <a:pt x="5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3" name="Freeform 70"/>
            <p:cNvSpPr>
              <a:spLocks/>
            </p:cNvSpPr>
            <p:nvPr/>
          </p:nvSpPr>
          <p:spPr bwMode="auto">
            <a:xfrm>
              <a:off x="3820" y="2118"/>
              <a:ext cx="37" cy="69"/>
            </a:xfrm>
            <a:custGeom>
              <a:avLst/>
              <a:gdLst>
                <a:gd name="T0" fmla="*/ 2 w 15"/>
                <a:gd name="T1" fmla="*/ 14 h 28"/>
                <a:gd name="T2" fmla="*/ 3 w 15"/>
                <a:gd name="T3" fmla="*/ 13 h 28"/>
                <a:gd name="T4" fmla="*/ 3 w 15"/>
                <a:gd name="T5" fmla="*/ 8 h 28"/>
                <a:gd name="T6" fmla="*/ 4 w 15"/>
                <a:gd name="T7" fmla="*/ 4 h 28"/>
                <a:gd name="T8" fmla="*/ 4 w 15"/>
                <a:gd name="T9" fmla="*/ 4 h 28"/>
                <a:gd name="T10" fmla="*/ 4 w 15"/>
                <a:gd name="T11" fmla="*/ 12 h 28"/>
                <a:gd name="T12" fmla="*/ 4 w 15"/>
                <a:gd name="T13" fmla="*/ 13 h 28"/>
                <a:gd name="T14" fmla="*/ 4 w 15"/>
                <a:gd name="T15" fmla="*/ 26 h 28"/>
                <a:gd name="T16" fmla="*/ 5 w 15"/>
                <a:gd name="T17" fmla="*/ 28 h 28"/>
                <a:gd name="T18" fmla="*/ 5 w 15"/>
                <a:gd name="T19" fmla="*/ 28 h 28"/>
                <a:gd name="T20" fmla="*/ 5 w 15"/>
                <a:gd name="T21" fmla="*/ 28 h 28"/>
                <a:gd name="T22" fmla="*/ 7 w 15"/>
                <a:gd name="T23" fmla="*/ 26 h 28"/>
                <a:gd name="T24" fmla="*/ 7 w 15"/>
                <a:gd name="T25" fmla="*/ 14 h 28"/>
                <a:gd name="T26" fmla="*/ 8 w 15"/>
                <a:gd name="T27" fmla="*/ 14 h 28"/>
                <a:gd name="T28" fmla="*/ 8 w 15"/>
                <a:gd name="T29" fmla="*/ 26 h 28"/>
                <a:gd name="T30" fmla="*/ 10 w 15"/>
                <a:gd name="T31" fmla="*/ 28 h 28"/>
                <a:gd name="T32" fmla="*/ 10 w 15"/>
                <a:gd name="T33" fmla="*/ 28 h 28"/>
                <a:gd name="T34" fmla="*/ 10 w 15"/>
                <a:gd name="T35" fmla="*/ 28 h 28"/>
                <a:gd name="T36" fmla="*/ 12 w 15"/>
                <a:gd name="T37" fmla="*/ 26 h 28"/>
                <a:gd name="T38" fmla="*/ 12 w 15"/>
                <a:gd name="T39" fmla="*/ 13 h 28"/>
                <a:gd name="T40" fmla="*/ 12 w 15"/>
                <a:gd name="T41" fmla="*/ 12 h 28"/>
                <a:gd name="T42" fmla="*/ 12 w 15"/>
                <a:gd name="T43" fmla="*/ 4 h 28"/>
                <a:gd name="T44" fmla="*/ 12 w 15"/>
                <a:gd name="T45" fmla="*/ 4 h 28"/>
                <a:gd name="T46" fmla="*/ 12 w 15"/>
                <a:gd name="T47" fmla="*/ 8 h 28"/>
                <a:gd name="T48" fmla="*/ 12 w 15"/>
                <a:gd name="T49" fmla="*/ 13 h 28"/>
                <a:gd name="T50" fmla="*/ 14 w 15"/>
                <a:gd name="T51" fmla="*/ 14 h 28"/>
                <a:gd name="T52" fmla="*/ 15 w 15"/>
                <a:gd name="T53" fmla="*/ 13 h 28"/>
                <a:gd name="T54" fmla="*/ 15 w 15"/>
                <a:gd name="T55" fmla="*/ 8 h 28"/>
                <a:gd name="T56" fmla="*/ 13 w 15"/>
                <a:gd name="T57" fmla="*/ 1 h 28"/>
                <a:gd name="T58" fmla="*/ 10 w 15"/>
                <a:gd name="T59" fmla="*/ 0 h 28"/>
                <a:gd name="T60" fmla="*/ 10 w 15"/>
                <a:gd name="T61" fmla="*/ 0 h 28"/>
                <a:gd name="T62" fmla="*/ 10 w 15"/>
                <a:gd name="T63" fmla="*/ 0 h 28"/>
                <a:gd name="T64" fmla="*/ 10 w 15"/>
                <a:gd name="T65" fmla="*/ 0 h 28"/>
                <a:gd name="T66" fmla="*/ 8 w 15"/>
                <a:gd name="T67" fmla="*/ 4 h 28"/>
                <a:gd name="T68" fmla="*/ 8 w 15"/>
                <a:gd name="T69" fmla="*/ 1 h 28"/>
                <a:gd name="T70" fmla="*/ 8 w 15"/>
                <a:gd name="T71" fmla="*/ 1 h 28"/>
                <a:gd name="T72" fmla="*/ 8 w 15"/>
                <a:gd name="T73" fmla="*/ 0 h 28"/>
                <a:gd name="T74" fmla="*/ 8 w 15"/>
                <a:gd name="T75" fmla="*/ 0 h 28"/>
                <a:gd name="T76" fmla="*/ 7 w 15"/>
                <a:gd name="T77" fmla="*/ 0 h 28"/>
                <a:gd name="T78" fmla="*/ 7 w 15"/>
                <a:gd name="T79" fmla="*/ 0 h 28"/>
                <a:gd name="T80" fmla="*/ 7 w 15"/>
                <a:gd name="T81" fmla="*/ 1 h 28"/>
                <a:gd name="T82" fmla="*/ 7 w 15"/>
                <a:gd name="T83" fmla="*/ 1 h 28"/>
                <a:gd name="T84" fmla="*/ 7 w 15"/>
                <a:gd name="T85" fmla="*/ 4 h 28"/>
                <a:gd name="T86" fmla="*/ 6 w 15"/>
                <a:gd name="T87" fmla="*/ 0 h 28"/>
                <a:gd name="T88" fmla="*/ 6 w 15"/>
                <a:gd name="T89" fmla="*/ 0 h 28"/>
                <a:gd name="T90" fmla="*/ 6 w 15"/>
                <a:gd name="T91" fmla="*/ 0 h 28"/>
                <a:gd name="T92" fmla="*/ 5 w 15"/>
                <a:gd name="T93" fmla="*/ 0 h 28"/>
                <a:gd name="T94" fmla="*/ 2 w 15"/>
                <a:gd name="T95" fmla="*/ 1 h 28"/>
                <a:gd name="T96" fmla="*/ 0 w 15"/>
                <a:gd name="T97" fmla="*/ 8 h 28"/>
                <a:gd name="T98" fmla="*/ 0 w 15"/>
                <a:gd name="T99" fmla="*/ 13 h 28"/>
                <a:gd name="T100" fmla="*/ 2 w 15"/>
                <a:gd name="T101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" h="28">
                  <a:moveTo>
                    <a:pt x="2" y="14"/>
                  </a:moveTo>
                  <a:cubicBezTo>
                    <a:pt x="3" y="14"/>
                    <a:pt x="3" y="14"/>
                    <a:pt x="3" y="13"/>
                  </a:cubicBezTo>
                  <a:cubicBezTo>
                    <a:pt x="3" y="13"/>
                    <a:pt x="3" y="10"/>
                    <a:pt x="3" y="8"/>
                  </a:cubicBezTo>
                  <a:cubicBezTo>
                    <a:pt x="3" y="7"/>
                    <a:pt x="3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3"/>
                    <a:pt x="4" y="13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7"/>
                    <a:pt x="4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6" y="28"/>
                    <a:pt x="7" y="27"/>
                    <a:pt x="7" y="26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7"/>
                    <a:pt x="9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1" y="28"/>
                    <a:pt x="12" y="27"/>
                    <a:pt x="12" y="26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2"/>
                    <a:pt x="12" y="12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7"/>
                    <a:pt x="12" y="8"/>
                  </a:cubicBezTo>
                  <a:cubicBezTo>
                    <a:pt x="13" y="10"/>
                    <a:pt x="12" y="13"/>
                    <a:pt x="12" y="13"/>
                  </a:cubicBezTo>
                  <a:cubicBezTo>
                    <a:pt x="12" y="14"/>
                    <a:pt x="13" y="14"/>
                    <a:pt x="14" y="14"/>
                  </a:cubicBezTo>
                  <a:cubicBezTo>
                    <a:pt x="15" y="14"/>
                    <a:pt x="15" y="14"/>
                    <a:pt x="15" y="13"/>
                  </a:cubicBezTo>
                  <a:cubicBezTo>
                    <a:pt x="15" y="13"/>
                    <a:pt x="15" y="10"/>
                    <a:pt x="15" y="8"/>
                  </a:cubicBezTo>
                  <a:cubicBezTo>
                    <a:pt x="15" y="3"/>
                    <a:pt x="13" y="1"/>
                    <a:pt x="13" y="1"/>
                  </a:cubicBezTo>
                  <a:cubicBezTo>
                    <a:pt x="12" y="1"/>
                    <a:pt x="11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9" y="2"/>
                    <a:pt x="8" y="4"/>
                  </a:cubicBezTo>
                  <a:cubicBezTo>
                    <a:pt x="8" y="3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3"/>
                    <a:pt x="7" y="4"/>
                  </a:cubicBezTo>
                  <a:cubicBezTo>
                    <a:pt x="6" y="2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2" y="1"/>
                    <a:pt x="1" y="3"/>
                    <a:pt x="0" y="8"/>
                  </a:cubicBezTo>
                  <a:cubicBezTo>
                    <a:pt x="0" y="10"/>
                    <a:pt x="0" y="13"/>
                    <a:pt x="0" y="13"/>
                  </a:cubicBezTo>
                  <a:cubicBezTo>
                    <a:pt x="1" y="14"/>
                    <a:pt x="1" y="14"/>
                    <a:pt x="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4" name="Freeform 71"/>
            <p:cNvSpPr>
              <a:spLocks/>
            </p:cNvSpPr>
            <p:nvPr/>
          </p:nvSpPr>
          <p:spPr bwMode="auto">
            <a:xfrm>
              <a:off x="3830" y="2095"/>
              <a:ext cx="17" cy="20"/>
            </a:xfrm>
            <a:custGeom>
              <a:avLst/>
              <a:gdLst>
                <a:gd name="T0" fmla="*/ 1 w 7"/>
                <a:gd name="T1" fmla="*/ 5 h 8"/>
                <a:gd name="T2" fmla="*/ 4 w 7"/>
                <a:gd name="T3" fmla="*/ 8 h 8"/>
                <a:gd name="T4" fmla="*/ 7 w 7"/>
                <a:gd name="T5" fmla="*/ 5 h 8"/>
                <a:gd name="T6" fmla="*/ 7 w 7"/>
                <a:gd name="T7" fmla="*/ 4 h 8"/>
                <a:gd name="T8" fmla="*/ 7 w 7"/>
                <a:gd name="T9" fmla="*/ 4 h 8"/>
                <a:gd name="T10" fmla="*/ 4 w 7"/>
                <a:gd name="T11" fmla="*/ 0 h 8"/>
                <a:gd name="T12" fmla="*/ 1 w 7"/>
                <a:gd name="T13" fmla="*/ 4 h 8"/>
                <a:gd name="T14" fmla="*/ 0 w 7"/>
                <a:gd name="T15" fmla="*/ 4 h 8"/>
                <a:gd name="T16" fmla="*/ 1 w 7"/>
                <a:gd name="T1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8">
                  <a:moveTo>
                    <a:pt x="1" y="5"/>
                  </a:moveTo>
                  <a:cubicBezTo>
                    <a:pt x="1" y="7"/>
                    <a:pt x="2" y="8"/>
                    <a:pt x="4" y="8"/>
                  </a:cubicBezTo>
                  <a:cubicBezTo>
                    <a:pt x="5" y="8"/>
                    <a:pt x="6" y="7"/>
                    <a:pt x="7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5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5" name="Freeform 72"/>
            <p:cNvSpPr>
              <a:spLocks/>
            </p:cNvSpPr>
            <p:nvPr/>
          </p:nvSpPr>
          <p:spPr bwMode="auto">
            <a:xfrm>
              <a:off x="3867" y="2135"/>
              <a:ext cx="35" cy="65"/>
            </a:xfrm>
            <a:custGeom>
              <a:avLst/>
              <a:gdLst>
                <a:gd name="T0" fmla="*/ 1 w 14"/>
                <a:gd name="T1" fmla="*/ 13 h 26"/>
                <a:gd name="T2" fmla="*/ 2 w 14"/>
                <a:gd name="T3" fmla="*/ 12 h 26"/>
                <a:gd name="T4" fmla="*/ 2 w 14"/>
                <a:gd name="T5" fmla="*/ 8 h 26"/>
                <a:gd name="T6" fmla="*/ 3 w 14"/>
                <a:gd name="T7" fmla="*/ 4 h 26"/>
                <a:gd name="T8" fmla="*/ 3 w 14"/>
                <a:gd name="T9" fmla="*/ 4 h 26"/>
                <a:gd name="T10" fmla="*/ 3 w 14"/>
                <a:gd name="T11" fmla="*/ 11 h 26"/>
                <a:gd name="T12" fmla="*/ 3 w 14"/>
                <a:gd name="T13" fmla="*/ 12 h 26"/>
                <a:gd name="T14" fmla="*/ 3 w 14"/>
                <a:gd name="T15" fmla="*/ 24 h 26"/>
                <a:gd name="T16" fmla="*/ 5 w 14"/>
                <a:gd name="T17" fmla="*/ 26 h 26"/>
                <a:gd name="T18" fmla="*/ 5 w 14"/>
                <a:gd name="T19" fmla="*/ 26 h 26"/>
                <a:gd name="T20" fmla="*/ 5 w 14"/>
                <a:gd name="T21" fmla="*/ 26 h 26"/>
                <a:gd name="T22" fmla="*/ 6 w 14"/>
                <a:gd name="T23" fmla="*/ 24 h 26"/>
                <a:gd name="T24" fmla="*/ 6 w 14"/>
                <a:gd name="T25" fmla="*/ 13 h 26"/>
                <a:gd name="T26" fmla="*/ 7 w 14"/>
                <a:gd name="T27" fmla="*/ 13 h 26"/>
                <a:gd name="T28" fmla="*/ 7 w 14"/>
                <a:gd name="T29" fmla="*/ 24 h 26"/>
                <a:gd name="T30" fmla="*/ 9 w 14"/>
                <a:gd name="T31" fmla="*/ 26 h 26"/>
                <a:gd name="T32" fmla="*/ 9 w 14"/>
                <a:gd name="T33" fmla="*/ 26 h 26"/>
                <a:gd name="T34" fmla="*/ 9 w 14"/>
                <a:gd name="T35" fmla="*/ 26 h 26"/>
                <a:gd name="T36" fmla="*/ 10 w 14"/>
                <a:gd name="T37" fmla="*/ 24 h 26"/>
                <a:gd name="T38" fmla="*/ 10 w 14"/>
                <a:gd name="T39" fmla="*/ 12 h 26"/>
                <a:gd name="T40" fmla="*/ 10 w 14"/>
                <a:gd name="T41" fmla="*/ 11 h 26"/>
                <a:gd name="T42" fmla="*/ 10 w 14"/>
                <a:gd name="T43" fmla="*/ 4 h 26"/>
                <a:gd name="T44" fmla="*/ 10 w 14"/>
                <a:gd name="T45" fmla="*/ 4 h 26"/>
                <a:gd name="T46" fmla="*/ 11 w 14"/>
                <a:gd name="T47" fmla="*/ 8 h 26"/>
                <a:gd name="T48" fmla="*/ 11 w 14"/>
                <a:gd name="T49" fmla="*/ 12 h 26"/>
                <a:gd name="T50" fmla="*/ 12 w 14"/>
                <a:gd name="T51" fmla="*/ 13 h 26"/>
                <a:gd name="T52" fmla="*/ 13 w 14"/>
                <a:gd name="T53" fmla="*/ 12 h 26"/>
                <a:gd name="T54" fmla="*/ 13 w 14"/>
                <a:gd name="T55" fmla="*/ 7 h 26"/>
                <a:gd name="T56" fmla="*/ 12 w 14"/>
                <a:gd name="T57" fmla="*/ 1 h 26"/>
                <a:gd name="T58" fmla="*/ 9 w 14"/>
                <a:gd name="T59" fmla="*/ 0 h 26"/>
                <a:gd name="T60" fmla="*/ 8 w 14"/>
                <a:gd name="T61" fmla="*/ 0 h 26"/>
                <a:gd name="T62" fmla="*/ 8 w 14"/>
                <a:gd name="T63" fmla="*/ 0 h 26"/>
                <a:gd name="T64" fmla="*/ 8 w 14"/>
                <a:gd name="T65" fmla="*/ 0 h 26"/>
                <a:gd name="T66" fmla="*/ 7 w 14"/>
                <a:gd name="T67" fmla="*/ 3 h 26"/>
                <a:gd name="T68" fmla="*/ 7 w 14"/>
                <a:gd name="T69" fmla="*/ 1 h 26"/>
                <a:gd name="T70" fmla="*/ 7 w 14"/>
                <a:gd name="T71" fmla="*/ 0 h 26"/>
                <a:gd name="T72" fmla="*/ 7 w 14"/>
                <a:gd name="T73" fmla="*/ 0 h 26"/>
                <a:gd name="T74" fmla="*/ 7 w 14"/>
                <a:gd name="T75" fmla="*/ 0 h 26"/>
                <a:gd name="T76" fmla="*/ 6 w 14"/>
                <a:gd name="T77" fmla="*/ 0 h 26"/>
                <a:gd name="T78" fmla="*/ 6 w 14"/>
                <a:gd name="T79" fmla="*/ 0 h 26"/>
                <a:gd name="T80" fmla="*/ 6 w 14"/>
                <a:gd name="T81" fmla="*/ 0 h 26"/>
                <a:gd name="T82" fmla="*/ 6 w 14"/>
                <a:gd name="T83" fmla="*/ 1 h 26"/>
                <a:gd name="T84" fmla="*/ 6 w 14"/>
                <a:gd name="T85" fmla="*/ 3 h 26"/>
                <a:gd name="T86" fmla="*/ 5 w 14"/>
                <a:gd name="T87" fmla="*/ 0 h 26"/>
                <a:gd name="T88" fmla="*/ 5 w 14"/>
                <a:gd name="T89" fmla="*/ 0 h 26"/>
                <a:gd name="T90" fmla="*/ 5 w 14"/>
                <a:gd name="T91" fmla="*/ 0 h 26"/>
                <a:gd name="T92" fmla="*/ 4 w 14"/>
                <a:gd name="T93" fmla="*/ 0 h 26"/>
                <a:gd name="T94" fmla="*/ 1 w 14"/>
                <a:gd name="T95" fmla="*/ 1 h 26"/>
                <a:gd name="T96" fmla="*/ 0 w 14"/>
                <a:gd name="T97" fmla="*/ 7 h 26"/>
                <a:gd name="T98" fmla="*/ 0 w 14"/>
                <a:gd name="T99" fmla="*/ 12 h 26"/>
                <a:gd name="T100" fmla="*/ 1 w 14"/>
                <a:gd name="T101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" h="26">
                  <a:moveTo>
                    <a:pt x="1" y="13"/>
                  </a:moveTo>
                  <a:cubicBezTo>
                    <a:pt x="2" y="13"/>
                    <a:pt x="2" y="13"/>
                    <a:pt x="2" y="12"/>
                  </a:cubicBezTo>
                  <a:cubicBezTo>
                    <a:pt x="2" y="12"/>
                    <a:pt x="2" y="10"/>
                    <a:pt x="2" y="8"/>
                  </a:cubicBezTo>
                  <a:cubicBezTo>
                    <a:pt x="2" y="6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6" y="25"/>
                    <a:pt x="6" y="2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8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5"/>
                    <a:pt x="10" y="2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6"/>
                    <a:pt x="11" y="8"/>
                  </a:cubicBezTo>
                  <a:cubicBezTo>
                    <a:pt x="11" y="10"/>
                    <a:pt x="11" y="12"/>
                    <a:pt x="11" y="12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3"/>
                    <a:pt x="13" y="13"/>
                    <a:pt x="13" y="12"/>
                  </a:cubicBezTo>
                  <a:cubicBezTo>
                    <a:pt x="13" y="12"/>
                    <a:pt x="14" y="9"/>
                    <a:pt x="13" y="7"/>
                  </a:cubicBezTo>
                  <a:cubicBezTo>
                    <a:pt x="13" y="3"/>
                    <a:pt x="12" y="1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2"/>
                    <a:pt x="7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5" y="2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1" y="1"/>
                    <a:pt x="0" y="3"/>
                    <a:pt x="0" y="7"/>
                  </a:cubicBezTo>
                  <a:cubicBezTo>
                    <a:pt x="0" y="9"/>
                    <a:pt x="0" y="12"/>
                    <a:pt x="0" y="12"/>
                  </a:cubicBezTo>
                  <a:cubicBezTo>
                    <a:pt x="0" y="13"/>
                    <a:pt x="0" y="13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6" name="Freeform 73"/>
            <p:cNvSpPr>
              <a:spLocks/>
            </p:cNvSpPr>
            <p:nvPr/>
          </p:nvSpPr>
          <p:spPr bwMode="auto">
            <a:xfrm>
              <a:off x="3875" y="2115"/>
              <a:ext cx="17" cy="18"/>
            </a:xfrm>
            <a:custGeom>
              <a:avLst/>
              <a:gdLst>
                <a:gd name="T0" fmla="*/ 1 w 7"/>
                <a:gd name="T1" fmla="*/ 5 h 7"/>
                <a:gd name="T2" fmla="*/ 4 w 7"/>
                <a:gd name="T3" fmla="*/ 7 h 7"/>
                <a:gd name="T4" fmla="*/ 6 w 7"/>
                <a:gd name="T5" fmla="*/ 4 h 7"/>
                <a:gd name="T6" fmla="*/ 7 w 7"/>
                <a:gd name="T7" fmla="*/ 3 h 7"/>
                <a:gd name="T8" fmla="*/ 6 w 7"/>
                <a:gd name="T9" fmla="*/ 3 h 7"/>
                <a:gd name="T10" fmla="*/ 4 w 7"/>
                <a:gd name="T11" fmla="*/ 0 h 7"/>
                <a:gd name="T12" fmla="*/ 1 w 7"/>
                <a:gd name="T13" fmla="*/ 3 h 7"/>
                <a:gd name="T14" fmla="*/ 0 w 7"/>
                <a:gd name="T15" fmla="*/ 3 h 7"/>
                <a:gd name="T16" fmla="*/ 1 w 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1" y="6"/>
                    <a:pt x="2" y="7"/>
                    <a:pt x="4" y="7"/>
                  </a:cubicBezTo>
                  <a:cubicBezTo>
                    <a:pt x="5" y="7"/>
                    <a:pt x="6" y="6"/>
                    <a:pt x="6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7" name="Freeform 74"/>
            <p:cNvSpPr>
              <a:spLocks/>
            </p:cNvSpPr>
            <p:nvPr/>
          </p:nvSpPr>
          <p:spPr bwMode="auto">
            <a:xfrm>
              <a:off x="3778" y="2135"/>
              <a:ext cx="35" cy="65"/>
            </a:xfrm>
            <a:custGeom>
              <a:avLst/>
              <a:gdLst>
                <a:gd name="T0" fmla="*/ 1 w 14"/>
                <a:gd name="T1" fmla="*/ 13 h 26"/>
                <a:gd name="T2" fmla="*/ 2 w 14"/>
                <a:gd name="T3" fmla="*/ 12 h 26"/>
                <a:gd name="T4" fmla="*/ 2 w 14"/>
                <a:gd name="T5" fmla="*/ 8 h 26"/>
                <a:gd name="T6" fmla="*/ 3 w 14"/>
                <a:gd name="T7" fmla="*/ 4 h 26"/>
                <a:gd name="T8" fmla="*/ 3 w 14"/>
                <a:gd name="T9" fmla="*/ 4 h 26"/>
                <a:gd name="T10" fmla="*/ 3 w 14"/>
                <a:gd name="T11" fmla="*/ 11 h 26"/>
                <a:gd name="T12" fmla="*/ 3 w 14"/>
                <a:gd name="T13" fmla="*/ 12 h 26"/>
                <a:gd name="T14" fmla="*/ 3 w 14"/>
                <a:gd name="T15" fmla="*/ 24 h 26"/>
                <a:gd name="T16" fmla="*/ 5 w 14"/>
                <a:gd name="T17" fmla="*/ 26 h 26"/>
                <a:gd name="T18" fmla="*/ 5 w 14"/>
                <a:gd name="T19" fmla="*/ 26 h 26"/>
                <a:gd name="T20" fmla="*/ 5 w 14"/>
                <a:gd name="T21" fmla="*/ 26 h 26"/>
                <a:gd name="T22" fmla="*/ 6 w 14"/>
                <a:gd name="T23" fmla="*/ 24 h 26"/>
                <a:gd name="T24" fmla="*/ 6 w 14"/>
                <a:gd name="T25" fmla="*/ 13 h 26"/>
                <a:gd name="T26" fmla="*/ 7 w 14"/>
                <a:gd name="T27" fmla="*/ 13 h 26"/>
                <a:gd name="T28" fmla="*/ 7 w 14"/>
                <a:gd name="T29" fmla="*/ 24 h 26"/>
                <a:gd name="T30" fmla="*/ 9 w 14"/>
                <a:gd name="T31" fmla="*/ 26 h 26"/>
                <a:gd name="T32" fmla="*/ 9 w 14"/>
                <a:gd name="T33" fmla="*/ 26 h 26"/>
                <a:gd name="T34" fmla="*/ 9 w 14"/>
                <a:gd name="T35" fmla="*/ 26 h 26"/>
                <a:gd name="T36" fmla="*/ 10 w 14"/>
                <a:gd name="T37" fmla="*/ 24 h 26"/>
                <a:gd name="T38" fmla="*/ 10 w 14"/>
                <a:gd name="T39" fmla="*/ 12 h 26"/>
                <a:gd name="T40" fmla="*/ 10 w 14"/>
                <a:gd name="T41" fmla="*/ 11 h 26"/>
                <a:gd name="T42" fmla="*/ 10 w 14"/>
                <a:gd name="T43" fmla="*/ 4 h 26"/>
                <a:gd name="T44" fmla="*/ 10 w 14"/>
                <a:gd name="T45" fmla="*/ 4 h 26"/>
                <a:gd name="T46" fmla="*/ 11 w 14"/>
                <a:gd name="T47" fmla="*/ 8 h 26"/>
                <a:gd name="T48" fmla="*/ 11 w 14"/>
                <a:gd name="T49" fmla="*/ 12 h 26"/>
                <a:gd name="T50" fmla="*/ 12 w 14"/>
                <a:gd name="T51" fmla="*/ 13 h 26"/>
                <a:gd name="T52" fmla="*/ 13 w 14"/>
                <a:gd name="T53" fmla="*/ 12 h 26"/>
                <a:gd name="T54" fmla="*/ 14 w 14"/>
                <a:gd name="T55" fmla="*/ 7 h 26"/>
                <a:gd name="T56" fmla="*/ 12 w 14"/>
                <a:gd name="T57" fmla="*/ 1 h 26"/>
                <a:gd name="T58" fmla="*/ 9 w 14"/>
                <a:gd name="T59" fmla="*/ 0 h 26"/>
                <a:gd name="T60" fmla="*/ 9 w 14"/>
                <a:gd name="T61" fmla="*/ 0 h 26"/>
                <a:gd name="T62" fmla="*/ 9 w 14"/>
                <a:gd name="T63" fmla="*/ 0 h 26"/>
                <a:gd name="T64" fmla="*/ 9 w 14"/>
                <a:gd name="T65" fmla="*/ 0 h 26"/>
                <a:gd name="T66" fmla="*/ 7 w 14"/>
                <a:gd name="T67" fmla="*/ 3 h 26"/>
                <a:gd name="T68" fmla="*/ 7 w 14"/>
                <a:gd name="T69" fmla="*/ 1 h 26"/>
                <a:gd name="T70" fmla="*/ 7 w 14"/>
                <a:gd name="T71" fmla="*/ 0 h 26"/>
                <a:gd name="T72" fmla="*/ 7 w 14"/>
                <a:gd name="T73" fmla="*/ 0 h 26"/>
                <a:gd name="T74" fmla="*/ 7 w 14"/>
                <a:gd name="T75" fmla="*/ 0 h 26"/>
                <a:gd name="T76" fmla="*/ 6 w 14"/>
                <a:gd name="T77" fmla="*/ 0 h 26"/>
                <a:gd name="T78" fmla="*/ 6 w 14"/>
                <a:gd name="T79" fmla="*/ 0 h 26"/>
                <a:gd name="T80" fmla="*/ 6 w 14"/>
                <a:gd name="T81" fmla="*/ 0 h 26"/>
                <a:gd name="T82" fmla="*/ 6 w 14"/>
                <a:gd name="T83" fmla="*/ 1 h 26"/>
                <a:gd name="T84" fmla="*/ 6 w 14"/>
                <a:gd name="T85" fmla="*/ 3 h 26"/>
                <a:gd name="T86" fmla="*/ 5 w 14"/>
                <a:gd name="T87" fmla="*/ 0 h 26"/>
                <a:gd name="T88" fmla="*/ 5 w 14"/>
                <a:gd name="T89" fmla="*/ 0 h 26"/>
                <a:gd name="T90" fmla="*/ 5 w 14"/>
                <a:gd name="T91" fmla="*/ 0 h 26"/>
                <a:gd name="T92" fmla="*/ 4 w 14"/>
                <a:gd name="T93" fmla="*/ 0 h 26"/>
                <a:gd name="T94" fmla="*/ 2 w 14"/>
                <a:gd name="T95" fmla="*/ 1 h 26"/>
                <a:gd name="T96" fmla="*/ 0 w 14"/>
                <a:gd name="T97" fmla="*/ 7 h 26"/>
                <a:gd name="T98" fmla="*/ 0 w 14"/>
                <a:gd name="T99" fmla="*/ 12 h 26"/>
                <a:gd name="T100" fmla="*/ 1 w 14"/>
                <a:gd name="T101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" h="26">
                  <a:moveTo>
                    <a:pt x="1" y="13"/>
                  </a:moveTo>
                  <a:cubicBezTo>
                    <a:pt x="2" y="13"/>
                    <a:pt x="2" y="13"/>
                    <a:pt x="2" y="12"/>
                  </a:cubicBezTo>
                  <a:cubicBezTo>
                    <a:pt x="2" y="12"/>
                    <a:pt x="2" y="10"/>
                    <a:pt x="2" y="8"/>
                  </a:cubicBezTo>
                  <a:cubicBezTo>
                    <a:pt x="2" y="6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6" y="26"/>
                    <a:pt x="6" y="25"/>
                    <a:pt x="6" y="2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8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5"/>
                    <a:pt x="10" y="2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6"/>
                    <a:pt x="11" y="8"/>
                  </a:cubicBezTo>
                  <a:cubicBezTo>
                    <a:pt x="11" y="10"/>
                    <a:pt x="11" y="12"/>
                    <a:pt x="11" y="12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3"/>
                    <a:pt x="13" y="13"/>
                    <a:pt x="13" y="12"/>
                  </a:cubicBezTo>
                  <a:cubicBezTo>
                    <a:pt x="13" y="12"/>
                    <a:pt x="14" y="9"/>
                    <a:pt x="14" y="7"/>
                  </a:cubicBezTo>
                  <a:cubicBezTo>
                    <a:pt x="13" y="3"/>
                    <a:pt x="12" y="1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2"/>
                    <a:pt x="7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5" y="2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1"/>
                    <a:pt x="0" y="3"/>
                    <a:pt x="0" y="7"/>
                  </a:cubicBezTo>
                  <a:cubicBezTo>
                    <a:pt x="0" y="9"/>
                    <a:pt x="0" y="12"/>
                    <a:pt x="0" y="12"/>
                  </a:cubicBezTo>
                  <a:cubicBezTo>
                    <a:pt x="0" y="13"/>
                    <a:pt x="0" y="13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8" name="Freeform 75"/>
            <p:cNvSpPr>
              <a:spLocks/>
            </p:cNvSpPr>
            <p:nvPr/>
          </p:nvSpPr>
          <p:spPr bwMode="auto">
            <a:xfrm>
              <a:off x="3785" y="2115"/>
              <a:ext cx="18" cy="18"/>
            </a:xfrm>
            <a:custGeom>
              <a:avLst/>
              <a:gdLst>
                <a:gd name="T0" fmla="*/ 1 w 7"/>
                <a:gd name="T1" fmla="*/ 5 h 7"/>
                <a:gd name="T2" fmla="*/ 4 w 7"/>
                <a:gd name="T3" fmla="*/ 7 h 7"/>
                <a:gd name="T4" fmla="*/ 6 w 7"/>
                <a:gd name="T5" fmla="*/ 4 h 7"/>
                <a:gd name="T6" fmla="*/ 7 w 7"/>
                <a:gd name="T7" fmla="*/ 3 h 7"/>
                <a:gd name="T8" fmla="*/ 7 w 7"/>
                <a:gd name="T9" fmla="*/ 3 h 7"/>
                <a:gd name="T10" fmla="*/ 4 w 7"/>
                <a:gd name="T11" fmla="*/ 0 h 7"/>
                <a:gd name="T12" fmla="*/ 1 w 7"/>
                <a:gd name="T13" fmla="*/ 3 h 7"/>
                <a:gd name="T14" fmla="*/ 0 w 7"/>
                <a:gd name="T15" fmla="*/ 3 h 7"/>
                <a:gd name="T16" fmla="*/ 1 w 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1" y="6"/>
                    <a:pt x="2" y="7"/>
                    <a:pt x="4" y="7"/>
                  </a:cubicBezTo>
                  <a:cubicBezTo>
                    <a:pt x="5" y="7"/>
                    <a:pt x="6" y="6"/>
                    <a:pt x="6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1"/>
                    <a:pt x="5" y="0"/>
                    <a:pt x="4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4"/>
                    <a:pt x="1" y="4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77" name="组合 176"/>
          <p:cNvGrpSpPr/>
          <p:nvPr/>
        </p:nvGrpSpPr>
        <p:grpSpPr>
          <a:xfrm flipH="1" flipV="1">
            <a:off x="2457295" y="960849"/>
            <a:ext cx="2438687" cy="732476"/>
            <a:chOff x="5246304" y="4593021"/>
            <a:chExt cx="2438687" cy="732476"/>
          </a:xfrm>
        </p:grpSpPr>
        <p:sp>
          <p:nvSpPr>
            <p:cNvPr id="178" name="椭圆 177"/>
            <p:cNvSpPr/>
            <p:nvPr/>
          </p:nvSpPr>
          <p:spPr>
            <a:xfrm>
              <a:off x="5246304" y="4593021"/>
              <a:ext cx="118623" cy="118623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9" name="任意多边形 178"/>
            <p:cNvSpPr/>
            <p:nvPr/>
          </p:nvSpPr>
          <p:spPr>
            <a:xfrm>
              <a:off x="5335429" y="4686869"/>
              <a:ext cx="2349562" cy="638628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38628">
                  <a:moveTo>
                    <a:pt x="0" y="0"/>
                  </a:moveTo>
                  <a:lnTo>
                    <a:pt x="725714" y="638628"/>
                  </a:lnTo>
                  <a:lnTo>
                    <a:pt x="2815771" y="638628"/>
                  </a:lnTo>
                </a:path>
              </a:pathLst>
            </a:custGeom>
            <a:noFill/>
            <a:ln w="19050"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08" name="组合 207"/>
          <p:cNvGrpSpPr/>
          <p:nvPr/>
        </p:nvGrpSpPr>
        <p:grpSpPr>
          <a:xfrm flipH="1">
            <a:off x="2439812" y="5153584"/>
            <a:ext cx="2438687" cy="732476"/>
            <a:chOff x="5246304" y="4593021"/>
            <a:chExt cx="2438687" cy="732476"/>
          </a:xfrm>
        </p:grpSpPr>
        <p:sp>
          <p:nvSpPr>
            <p:cNvPr id="209" name="椭圆 208"/>
            <p:cNvSpPr/>
            <p:nvPr/>
          </p:nvSpPr>
          <p:spPr>
            <a:xfrm>
              <a:off x="5246304" y="4593021"/>
              <a:ext cx="118623" cy="118623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0" name="任意多边形 209"/>
            <p:cNvSpPr/>
            <p:nvPr/>
          </p:nvSpPr>
          <p:spPr>
            <a:xfrm>
              <a:off x="5335429" y="4686869"/>
              <a:ext cx="2349562" cy="638628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38628">
                  <a:moveTo>
                    <a:pt x="0" y="0"/>
                  </a:moveTo>
                  <a:lnTo>
                    <a:pt x="725714" y="638628"/>
                  </a:lnTo>
                  <a:lnTo>
                    <a:pt x="2815771" y="638628"/>
                  </a:lnTo>
                </a:path>
              </a:pathLst>
            </a:custGeom>
            <a:noFill/>
            <a:ln w="19050"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17" name="组合 216"/>
          <p:cNvGrpSpPr/>
          <p:nvPr/>
        </p:nvGrpSpPr>
        <p:grpSpPr>
          <a:xfrm flipV="1">
            <a:off x="7287244" y="960849"/>
            <a:ext cx="2438687" cy="732476"/>
            <a:chOff x="5246304" y="4593021"/>
            <a:chExt cx="2438687" cy="732476"/>
          </a:xfrm>
        </p:grpSpPr>
        <p:sp>
          <p:nvSpPr>
            <p:cNvPr id="218" name="椭圆 217"/>
            <p:cNvSpPr/>
            <p:nvPr/>
          </p:nvSpPr>
          <p:spPr>
            <a:xfrm>
              <a:off x="5246304" y="4593021"/>
              <a:ext cx="118623" cy="118623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9" name="任意多边形 218"/>
            <p:cNvSpPr/>
            <p:nvPr/>
          </p:nvSpPr>
          <p:spPr>
            <a:xfrm>
              <a:off x="5335429" y="4686869"/>
              <a:ext cx="2349562" cy="638628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38628">
                  <a:moveTo>
                    <a:pt x="0" y="0"/>
                  </a:moveTo>
                  <a:lnTo>
                    <a:pt x="725714" y="638628"/>
                  </a:lnTo>
                  <a:lnTo>
                    <a:pt x="2815771" y="638628"/>
                  </a:lnTo>
                </a:path>
              </a:pathLst>
            </a:custGeom>
            <a:noFill/>
            <a:ln w="19050"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20" name="组合 219"/>
          <p:cNvGrpSpPr/>
          <p:nvPr/>
        </p:nvGrpSpPr>
        <p:grpSpPr>
          <a:xfrm>
            <a:off x="7307861" y="5153584"/>
            <a:ext cx="2438687" cy="732476"/>
            <a:chOff x="5246304" y="4593021"/>
            <a:chExt cx="2438687" cy="732476"/>
          </a:xfrm>
        </p:grpSpPr>
        <p:sp>
          <p:nvSpPr>
            <p:cNvPr id="221" name="椭圆 220"/>
            <p:cNvSpPr/>
            <p:nvPr/>
          </p:nvSpPr>
          <p:spPr>
            <a:xfrm>
              <a:off x="5246304" y="4593021"/>
              <a:ext cx="118623" cy="118623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2" name="任意多边形 221"/>
            <p:cNvSpPr/>
            <p:nvPr/>
          </p:nvSpPr>
          <p:spPr>
            <a:xfrm>
              <a:off x="5335429" y="4686869"/>
              <a:ext cx="2349562" cy="638628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38628">
                  <a:moveTo>
                    <a:pt x="0" y="0"/>
                  </a:moveTo>
                  <a:lnTo>
                    <a:pt x="725714" y="638628"/>
                  </a:lnTo>
                  <a:lnTo>
                    <a:pt x="2815771" y="638628"/>
                  </a:lnTo>
                </a:path>
              </a:pathLst>
            </a:custGeom>
            <a:noFill/>
            <a:ln w="19050"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23" name="组合 222"/>
          <p:cNvGrpSpPr/>
          <p:nvPr/>
        </p:nvGrpSpPr>
        <p:grpSpPr>
          <a:xfrm>
            <a:off x="2363040" y="924323"/>
            <a:ext cx="1828880" cy="916028"/>
            <a:chOff x="3758340" y="3768786"/>
            <a:chExt cx="1828880" cy="916028"/>
          </a:xfrm>
        </p:grpSpPr>
        <p:sp>
          <p:nvSpPr>
            <p:cNvPr id="224" name="文本框 223"/>
            <p:cNvSpPr txBox="1"/>
            <p:nvPr/>
          </p:nvSpPr>
          <p:spPr>
            <a:xfrm>
              <a:off x="4093371" y="3849925"/>
              <a:ext cx="149384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rgbClr val="FFB850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225" name="文本框 224"/>
            <p:cNvSpPr txBox="1"/>
            <p:nvPr/>
          </p:nvSpPr>
          <p:spPr>
            <a:xfrm>
              <a:off x="3762897" y="4107733"/>
              <a:ext cx="1734231" cy="577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05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05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  <p:sp>
          <p:nvSpPr>
            <p:cNvPr id="226" name="文本框 225"/>
            <p:cNvSpPr txBox="1"/>
            <p:nvPr/>
          </p:nvSpPr>
          <p:spPr>
            <a:xfrm>
              <a:off x="3758340" y="3768786"/>
              <a:ext cx="5015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FFB850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2400" dirty="0">
                <a:solidFill>
                  <a:srgbClr val="FFB850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227" name="组合 226"/>
          <p:cNvGrpSpPr/>
          <p:nvPr/>
        </p:nvGrpSpPr>
        <p:grpSpPr>
          <a:xfrm>
            <a:off x="8099911" y="918600"/>
            <a:ext cx="1828880" cy="916028"/>
            <a:chOff x="3758340" y="3768786"/>
            <a:chExt cx="1828880" cy="916028"/>
          </a:xfrm>
        </p:grpSpPr>
        <p:sp>
          <p:nvSpPr>
            <p:cNvPr id="228" name="文本框 227"/>
            <p:cNvSpPr txBox="1"/>
            <p:nvPr/>
          </p:nvSpPr>
          <p:spPr>
            <a:xfrm>
              <a:off x="4093371" y="3849925"/>
              <a:ext cx="149384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rgbClr val="E8707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229" name="文本框 228"/>
            <p:cNvSpPr txBox="1"/>
            <p:nvPr/>
          </p:nvSpPr>
          <p:spPr>
            <a:xfrm>
              <a:off x="3762897" y="4107733"/>
              <a:ext cx="1734231" cy="577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05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05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  <p:sp>
          <p:nvSpPr>
            <p:cNvPr id="230" name="文本框 229"/>
            <p:cNvSpPr txBox="1"/>
            <p:nvPr/>
          </p:nvSpPr>
          <p:spPr>
            <a:xfrm>
              <a:off x="3758340" y="3768786"/>
              <a:ext cx="5015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E87071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2400" dirty="0">
                <a:solidFill>
                  <a:srgbClr val="E8707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231" name="组合 230"/>
          <p:cNvGrpSpPr/>
          <p:nvPr/>
        </p:nvGrpSpPr>
        <p:grpSpPr>
          <a:xfrm>
            <a:off x="2356703" y="4919984"/>
            <a:ext cx="1828881" cy="916028"/>
            <a:chOff x="3758339" y="3768786"/>
            <a:chExt cx="1828881" cy="916028"/>
          </a:xfrm>
        </p:grpSpPr>
        <p:sp>
          <p:nvSpPr>
            <p:cNvPr id="232" name="文本框 231"/>
            <p:cNvSpPr txBox="1"/>
            <p:nvPr/>
          </p:nvSpPr>
          <p:spPr>
            <a:xfrm>
              <a:off x="4093371" y="3849925"/>
              <a:ext cx="149384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rgbClr val="663A77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233" name="文本框 232"/>
            <p:cNvSpPr txBox="1"/>
            <p:nvPr/>
          </p:nvSpPr>
          <p:spPr>
            <a:xfrm>
              <a:off x="3762897" y="4107733"/>
              <a:ext cx="1734231" cy="577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05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05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  <p:sp>
          <p:nvSpPr>
            <p:cNvPr id="234" name="文本框 233"/>
            <p:cNvSpPr txBox="1"/>
            <p:nvPr/>
          </p:nvSpPr>
          <p:spPr>
            <a:xfrm>
              <a:off x="3758339" y="3768786"/>
              <a:ext cx="51105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663A77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2400" dirty="0">
                <a:solidFill>
                  <a:srgbClr val="663A77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235" name="组合 234"/>
          <p:cNvGrpSpPr/>
          <p:nvPr/>
        </p:nvGrpSpPr>
        <p:grpSpPr>
          <a:xfrm>
            <a:off x="8101908" y="4919984"/>
            <a:ext cx="1828880" cy="916028"/>
            <a:chOff x="3758340" y="3768786"/>
            <a:chExt cx="1828880" cy="916028"/>
          </a:xfrm>
        </p:grpSpPr>
        <p:sp>
          <p:nvSpPr>
            <p:cNvPr id="236" name="文本框 235"/>
            <p:cNvSpPr txBox="1"/>
            <p:nvPr/>
          </p:nvSpPr>
          <p:spPr>
            <a:xfrm>
              <a:off x="4093371" y="3849925"/>
              <a:ext cx="149384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rgbClr val="01ACB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237" name="文本框 236"/>
            <p:cNvSpPr txBox="1"/>
            <p:nvPr/>
          </p:nvSpPr>
          <p:spPr>
            <a:xfrm>
              <a:off x="3762897" y="4107733"/>
              <a:ext cx="1734231" cy="577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05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05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  <p:sp>
          <p:nvSpPr>
            <p:cNvPr id="238" name="文本框 237"/>
            <p:cNvSpPr txBox="1"/>
            <p:nvPr/>
          </p:nvSpPr>
          <p:spPr>
            <a:xfrm>
              <a:off x="3758340" y="3768786"/>
              <a:ext cx="5015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01ACBE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2400" dirty="0">
                <a:solidFill>
                  <a:srgbClr val="01ACBE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四项并列关系图表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94272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 rot="2760000">
            <a:off x="3263492" y="1594411"/>
            <a:ext cx="7173915" cy="5256992"/>
          </a:xfrm>
          <a:prstGeom prst="roundRect">
            <a:avLst>
              <a:gd name="adj" fmla="val 50000"/>
            </a:avLst>
          </a:prstGeom>
          <a:gradFill>
            <a:gsLst>
              <a:gs pos="61000">
                <a:schemeClr val="tx1">
                  <a:alpha val="12000"/>
                </a:schemeClr>
              </a:gs>
              <a:gs pos="0">
                <a:schemeClr val="tx1">
                  <a:alpha val="61000"/>
                </a:schemeClr>
              </a:gs>
              <a:gs pos="100000">
                <a:srgbClr val="CBCBCB">
                  <a:alpha val="0"/>
                </a:srgbClr>
              </a:gs>
            </a:gsLst>
            <a:lin ang="0" scaled="0"/>
          </a:gradFill>
          <a:ln>
            <a:noFill/>
          </a:ln>
          <a:effectLst>
            <a:softEdge rad="381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椭圆 1"/>
          <p:cNvSpPr/>
          <p:nvPr/>
        </p:nvSpPr>
        <p:spPr>
          <a:xfrm>
            <a:off x="3860800" y="1309912"/>
            <a:ext cx="4470400" cy="4470400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rgbClr val="B2B2B2"/>
              </a:gs>
            </a:gsLst>
            <a:lin ang="2700000" scaled="1"/>
          </a:gradFill>
          <a:ln>
            <a:noFill/>
          </a:ln>
          <a:effectLst>
            <a:outerShdw blurRad="635000" dist="2159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3905250" y="1354362"/>
            <a:ext cx="4381500" cy="4381500"/>
          </a:xfrm>
          <a:prstGeom prst="ellipse">
            <a:avLst/>
          </a:prstGeom>
          <a:gradFill>
            <a:gsLst>
              <a:gs pos="100000">
                <a:schemeClr val="bg1"/>
              </a:gs>
              <a:gs pos="0">
                <a:srgbClr val="BCBCBC"/>
              </a:gs>
            </a:gsLst>
            <a:lin ang="2700000" scaled="1"/>
          </a:gra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椭圆 4"/>
          <p:cNvSpPr/>
          <p:nvPr/>
        </p:nvSpPr>
        <p:spPr>
          <a:xfrm>
            <a:off x="4223657" y="1672769"/>
            <a:ext cx="3744686" cy="3744686"/>
          </a:xfrm>
          <a:prstGeom prst="ellipse">
            <a:avLst/>
          </a:prstGeom>
          <a:ln>
            <a:noFill/>
          </a:ln>
          <a:effectLst>
            <a:outerShdw blurRad="2413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4223657" y="3545112"/>
            <a:ext cx="1872686" cy="1872343"/>
          </a:xfrm>
          <a:custGeom>
            <a:avLst/>
            <a:gdLst>
              <a:gd name="connsiteX0" fmla="*/ 0 w 1872686"/>
              <a:gd name="connsiteY0" fmla="*/ 0 h 1872343"/>
              <a:gd name="connsiteX1" fmla="*/ 1872686 w 1872686"/>
              <a:gd name="connsiteY1" fmla="*/ 0 h 1872343"/>
              <a:gd name="connsiteX2" fmla="*/ 1872686 w 1872686"/>
              <a:gd name="connsiteY2" fmla="*/ 1872326 h 1872343"/>
              <a:gd name="connsiteX3" fmla="*/ 1872343 w 1872686"/>
              <a:gd name="connsiteY3" fmla="*/ 1872343 h 1872343"/>
              <a:gd name="connsiteX4" fmla="*/ 0 w 1872686"/>
              <a:gd name="connsiteY4" fmla="*/ 0 h 1872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72686" h="1872343">
                <a:moveTo>
                  <a:pt x="0" y="0"/>
                </a:moveTo>
                <a:lnTo>
                  <a:pt x="1872686" y="0"/>
                </a:lnTo>
                <a:lnTo>
                  <a:pt x="1872686" y="1872326"/>
                </a:lnTo>
                <a:lnTo>
                  <a:pt x="1872343" y="1872343"/>
                </a:lnTo>
                <a:cubicBezTo>
                  <a:pt x="838277" y="1872343"/>
                  <a:pt x="0" y="1034066"/>
                  <a:pt x="0" y="0"/>
                </a:cubicBezTo>
                <a:close/>
              </a:path>
            </a:pathLst>
          </a:custGeom>
          <a:solidFill>
            <a:srgbClr val="E870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任意多边形 16"/>
          <p:cNvSpPr/>
          <p:nvPr/>
        </p:nvSpPr>
        <p:spPr>
          <a:xfrm flipV="1">
            <a:off x="4223657" y="1672769"/>
            <a:ext cx="1872686" cy="1872343"/>
          </a:xfrm>
          <a:custGeom>
            <a:avLst/>
            <a:gdLst>
              <a:gd name="connsiteX0" fmla="*/ 0 w 1872686"/>
              <a:gd name="connsiteY0" fmla="*/ 0 h 1872343"/>
              <a:gd name="connsiteX1" fmla="*/ 1872686 w 1872686"/>
              <a:gd name="connsiteY1" fmla="*/ 0 h 1872343"/>
              <a:gd name="connsiteX2" fmla="*/ 1872686 w 1872686"/>
              <a:gd name="connsiteY2" fmla="*/ 1872326 h 1872343"/>
              <a:gd name="connsiteX3" fmla="*/ 1872343 w 1872686"/>
              <a:gd name="connsiteY3" fmla="*/ 1872343 h 1872343"/>
              <a:gd name="connsiteX4" fmla="*/ 0 w 1872686"/>
              <a:gd name="connsiteY4" fmla="*/ 0 h 1872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72686" h="1872343">
                <a:moveTo>
                  <a:pt x="0" y="0"/>
                </a:moveTo>
                <a:lnTo>
                  <a:pt x="1872686" y="0"/>
                </a:lnTo>
                <a:lnTo>
                  <a:pt x="1872686" y="1872326"/>
                </a:lnTo>
                <a:lnTo>
                  <a:pt x="1872343" y="1872343"/>
                </a:lnTo>
                <a:cubicBezTo>
                  <a:pt x="838277" y="1872343"/>
                  <a:pt x="0" y="1034066"/>
                  <a:pt x="0" y="0"/>
                </a:cubicBezTo>
                <a:close/>
              </a:path>
            </a:pathLst>
          </a:custGeom>
          <a:solidFill>
            <a:srgbClr val="FFB8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任意多边形 17"/>
          <p:cNvSpPr/>
          <p:nvPr/>
        </p:nvSpPr>
        <p:spPr>
          <a:xfrm flipH="1">
            <a:off x="6095314" y="3545112"/>
            <a:ext cx="1872686" cy="1872343"/>
          </a:xfrm>
          <a:custGeom>
            <a:avLst/>
            <a:gdLst>
              <a:gd name="connsiteX0" fmla="*/ 0 w 1872686"/>
              <a:gd name="connsiteY0" fmla="*/ 0 h 1872343"/>
              <a:gd name="connsiteX1" fmla="*/ 1872686 w 1872686"/>
              <a:gd name="connsiteY1" fmla="*/ 0 h 1872343"/>
              <a:gd name="connsiteX2" fmla="*/ 1872686 w 1872686"/>
              <a:gd name="connsiteY2" fmla="*/ 1872326 h 1872343"/>
              <a:gd name="connsiteX3" fmla="*/ 1872343 w 1872686"/>
              <a:gd name="connsiteY3" fmla="*/ 1872343 h 1872343"/>
              <a:gd name="connsiteX4" fmla="*/ 0 w 1872686"/>
              <a:gd name="connsiteY4" fmla="*/ 0 h 1872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72686" h="1872343">
                <a:moveTo>
                  <a:pt x="0" y="0"/>
                </a:moveTo>
                <a:lnTo>
                  <a:pt x="1872686" y="0"/>
                </a:lnTo>
                <a:lnTo>
                  <a:pt x="1872686" y="1872326"/>
                </a:lnTo>
                <a:lnTo>
                  <a:pt x="1872343" y="1872343"/>
                </a:lnTo>
                <a:cubicBezTo>
                  <a:pt x="838277" y="1872343"/>
                  <a:pt x="0" y="1034066"/>
                  <a:pt x="0" y="0"/>
                </a:cubicBezTo>
                <a:close/>
              </a:path>
            </a:pathLst>
          </a:custGeom>
          <a:solidFill>
            <a:srgbClr val="7140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任意多边形 18"/>
          <p:cNvSpPr/>
          <p:nvPr/>
        </p:nvSpPr>
        <p:spPr>
          <a:xfrm flipH="1" flipV="1">
            <a:off x="6095314" y="1672769"/>
            <a:ext cx="1872686" cy="1872343"/>
          </a:xfrm>
          <a:custGeom>
            <a:avLst/>
            <a:gdLst>
              <a:gd name="connsiteX0" fmla="*/ 0 w 1872686"/>
              <a:gd name="connsiteY0" fmla="*/ 0 h 1872343"/>
              <a:gd name="connsiteX1" fmla="*/ 1872686 w 1872686"/>
              <a:gd name="connsiteY1" fmla="*/ 0 h 1872343"/>
              <a:gd name="connsiteX2" fmla="*/ 1872686 w 1872686"/>
              <a:gd name="connsiteY2" fmla="*/ 1872326 h 1872343"/>
              <a:gd name="connsiteX3" fmla="*/ 1872343 w 1872686"/>
              <a:gd name="connsiteY3" fmla="*/ 1872343 h 1872343"/>
              <a:gd name="connsiteX4" fmla="*/ 0 w 1872686"/>
              <a:gd name="connsiteY4" fmla="*/ 0 h 1872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72686" h="1872343">
                <a:moveTo>
                  <a:pt x="0" y="0"/>
                </a:moveTo>
                <a:lnTo>
                  <a:pt x="1872686" y="0"/>
                </a:lnTo>
                <a:lnTo>
                  <a:pt x="1872686" y="1872326"/>
                </a:lnTo>
                <a:lnTo>
                  <a:pt x="1872343" y="1872343"/>
                </a:lnTo>
                <a:cubicBezTo>
                  <a:pt x="838277" y="1872343"/>
                  <a:pt x="0" y="1034066"/>
                  <a:pt x="0" y="0"/>
                </a:cubicBezTo>
                <a:close/>
              </a:path>
            </a:pathLst>
          </a:custGeom>
          <a:solidFill>
            <a:srgbClr val="01AC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5" name="等腰三角形 134"/>
          <p:cNvSpPr/>
          <p:nvPr/>
        </p:nvSpPr>
        <p:spPr>
          <a:xfrm rot="5400000">
            <a:off x="6084875" y="2666038"/>
            <a:ext cx="137095" cy="118185"/>
          </a:xfrm>
          <a:prstGeom prst="triangle">
            <a:avLst/>
          </a:prstGeom>
          <a:solidFill>
            <a:srgbClr val="FFB8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879346" y="1911438"/>
            <a:ext cx="4343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Impact" panose="020B0806030902050204" pitchFamily="34" charset="0"/>
              </a:rPr>
              <a:t>12</a:t>
            </a:r>
            <a:endParaRPr lang="zh-CN" altLang="en-US" sz="2000" dirty="0">
              <a:solidFill>
                <a:prstClr val="black">
                  <a:lumMod val="75000"/>
                  <a:lumOff val="25000"/>
                </a:prstClr>
              </a:solidFill>
              <a:latin typeface="Impact" panose="020B0806030902050204" pitchFamily="3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879346" y="4778676"/>
            <a:ext cx="4343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Impact" panose="020B0806030902050204" pitchFamily="34" charset="0"/>
              </a:rPr>
              <a:t>6</a:t>
            </a:r>
            <a:endParaRPr lang="zh-CN" altLang="en-US" sz="2000" dirty="0">
              <a:solidFill>
                <a:prstClr val="black">
                  <a:lumMod val="75000"/>
                  <a:lumOff val="25000"/>
                </a:prstClr>
              </a:solidFill>
              <a:latin typeface="Impact" panose="020B0806030902050204" pitchFamily="34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481211" y="3343361"/>
            <a:ext cx="4343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Impact" panose="020B0806030902050204" pitchFamily="34" charset="0"/>
              </a:rPr>
              <a:t>9</a:t>
            </a:r>
            <a:endParaRPr lang="zh-CN" altLang="en-US" sz="2000" dirty="0">
              <a:solidFill>
                <a:prstClr val="black">
                  <a:lumMod val="75000"/>
                  <a:lumOff val="25000"/>
                </a:prstClr>
              </a:solidFill>
              <a:latin typeface="Impact" panose="020B0806030902050204" pitchFamily="34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7237461" y="3343361"/>
            <a:ext cx="4343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Impact" panose="020B0806030902050204" pitchFamily="34" charset="0"/>
              </a:rPr>
              <a:t>3</a:t>
            </a:r>
            <a:endParaRPr lang="zh-CN" altLang="en-US" sz="2000" dirty="0">
              <a:solidFill>
                <a:prstClr val="black">
                  <a:lumMod val="75000"/>
                  <a:lumOff val="25000"/>
                </a:prstClr>
              </a:solidFill>
              <a:latin typeface="Impact" panose="020B0806030902050204" pitchFamily="34" charset="0"/>
            </a:endParaRPr>
          </a:p>
        </p:txBody>
      </p:sp>
      <p:sp>
        <p:nvSpPr>
          <p:cNvPr id="43" name="任意多边形 42"/>
          <p:cNvSpPr/>
          <p:nvPr/>
        </p:nvSpPr>
        <p:spPr>
          <a:xfrm rot="-900000">
            <a:off x="5915667" y="2100401"/>
            <a:ext cx="76000" cy="1862122"/>
          </a:xfrm>
          <a:custGeom>
            <a:avLst/>
            <a:gdLst>
              <a:gd name="connsiteX0" fmla="*/ 0 w 122399"/>
              <a:gd name="connsiteY0" fmla="*/ 2073869 h 2726332"/>
              <a:gd name="connsiteX1" fmla="*/ 4810 w 122399"/>
              <a:gd name="connsiteY1" fmla="*/ 1819901 h 2726332"/>
              <a:gd name="connsiteX2" fmla="*/ 8318 w 122399"/>
              <a:gd name="connsiteY2" fmla="*/ 1764433 h 2726332"/>
              <a:gd name="connsiteX3" fmla="*/ 61200 w 122399"/>
              <a:gd name="connsiteY3" fmla="*/ 0 h 2726332"/>
              <a:gd name="connsiteX4" fmla="*/ 114082 w 122399"/>
              <a:gd name="connsiteY4" fmla="*/ 1764436 h 2726332"/>
              <a:gd name="connsiteX5" fmla="*/ 117589 w 122399"/>
              <a:gd name="connsiteY5" fmla="*/ 1819901 h 2726332"/>
              <a:gd name="connsiteX6" fmla="*/ 122399 w 122399"/>
              <a:gd name="connsiteY6" fmla="*/ 2073869 h 2726332"/>
              <a:gd name="connsiteX7" fmla="*/ 61200 w 122399"/>
              <a:gd name="connsiteY7" fmla="*/ 2726332 h 2726332"/>
              <a:gd name="connsiteX8" fmla="*/ 0 w 122399"/>
              <a:gd name="connsiteY8" fmla="*/ 2073869 h 2726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399" h="2726332">
                <a:moveTo>
                  <a:pt x="0" y="2073869"/>
                </a:moveTo>
                <a:cubicBezTo>
                  <a:pt x="0" y="1983782"/>
                  <a:pt x="1713" y="1897960"/>
                  <a:pt x="4810" y="1819901"/>
                </a:cubicBezTo>
                <a:lnTo>
                  <a:pt x="8318" y="1764433"/>
                </a:lnTo>
                <a:lnTo>
                  <a:pt x="61200" y="0"/>
                </a:lnTo>
                <a:lnTo>
                  <a:pt x="114082" y="1764436"/>
                </a:lnTo>
                <a:lnTo>
                  <a:pt x="117589" y="1819901"/>
                </a:lnTo>
                <a:cubicBezTo>
                  <a:pt x="120686" y="1897960"/>
                  <a:pt x="122399" y="1983782"/>
                  <a:pt x="122399" y="2073869"/>
                </a:cubicBezTo>
                <a:cubicBezTo>
                  <a:pt x="122399" y="2434214"/>
                  <a:pt x="94999" y="2726332"/>
                  <a:pt x="61200" y="2726332"/>
                </a:cubicBezTo>
                <a:cubicBezTo>
                  <a:pt x="27401" y="2726332"/>
                  <a:pt x="0" y="2434214"/>
                  <a:pt x="0" y="207386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4" name="任意多边形 43"/>
          <p:cNvSpPr/>
          <p:nvPr/>
        </p:nvSpPr>
        <p:spPr>
          <a:xfrm rot="5400000">
            <a:off x="6297925" y="2845592"/>
            <a:ext cx="69091" cy="1399040"/>
          </a:xfrm>
          <a:custGeom>
            <a:avLst/>
            <a:gdLst>
              <a:gd name="connsiteX0" fmla="*/ 0 w 122399"/>
              <a:gd name="connsiteY0" fmla="*/ 2073869 h 2726332"/>
              <a:gd name="connsiteX1" fmla="*/ 4810 w 122399"/>
              <a:gd name="connsiteY1" fmla="*/ 1819901 h 2726332"/>
              <a:gd name="connsiteX2" fmla="*/ 8318 w 122399"/>
              <a:gd name="connsiteY2" fmla="*/ 1764433 h 2726332"/>
              <a:gd name="connsiteX3" fmla="*/ 61200 w 122399"/>
              <a:gd name="connsiteY3" fmla="*/ 0 h 2726332"/>
              <a:gd name="connsiteX4" fmla="*/ 114082 w 122399"/>
              <a:gd name="connsiteY4" fmla="*/ 1764436 h 2726332"/>
              <a:gd name="connsiteX5" fmla="*/ 117589 w 122399"/>
              <a:gd name="connsiteY5" fmla="*/ 1819901 h 2726332"/>
              <a:gd name="connsiteX6" fmla="*/ 122399 w 122399"/>
              <a:gd name="connsiteY6" fmla="*/ 2073869 h 2726332"/>
              <a:gd name="connsiteX7" fmla="*/ 61200 w 122399"/>
              <a:gd name="connsiteY7" fmla="*/ 2726332 h 2726332"/>
              <a:gd name="connsiteX8" fmla="*/ 0 w 122399"/>
              <a:gd name="connsiteY8" fmla="*/ 2073869 h 2726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399" h="2726332">
                <a:moveTo>
                  <a:pt x="0" y="2073869"/>
                </a:moveTo>
                <a:cubicBezTo>
                  <a:pt x="0" y="1983782"/>
                  <a:pt x="1713" y="1897960"/>
                  <a:pt x="4810" y="1819901"/>
                </a:cubicBezTo>
                <a:lnTo>
                  <a:pt x="8318" y="1764433"/>
                </a:lnTo>
                <a:lnTo>
                  <a:pt x="61200" y="0"/>
                </a:lnTo>
                <a:lnTo>
                  <a:pt x="114082" y="1764436"/>
                </a:lnTo>
                <a:lnTo>
                  <a:pt x="117589" y="1819901"/>
                </a:lnTo>
                <a:cubicBezTo>
                  <a:pt x="120686" y="1897960"/>
                  <a:pt x="122399" y="1983782"/>
                  <a:pt x="122399" y="2073869"/>
                </a:cubicBezTo>
                <a:cubicBezTo>
                  <a:pt x="122399" y="2434214"/>
                  <a:pt x="94999" y="2726332"/>
                  <a:pt x="61200" y="2726332"/>
                </a:cubicBezTo>
                <a:cubicBezTo>
                  <a:pt x="27401" y="2726332"/>
                  <a:pt x="0" y="2434214"/>
                  <a:pt x="0" y="207386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6029858" y="3478965"/>
            <a:ext cx="132297" cy="132297"/>
            <a:chOff x="8936533" y="2738955"/>
            <a:chExt cx="211667" cy="211667"/>
          </a:xfrm>
        </p:grpSpPr>
        <p:sp>
          <p:nvSpPr>
            <p:cNvPr id="45" name="椭圆 44"/>
            <p:cNvSpPr/>
            <p:nvPr/>
          </p:nvSpPr>
          <p:spPr>
            <a:xfrm>
              <a:off x="8936533" y="2738955"/>
              <a:ext cx="211667" cy="211667"/>
            </a:xfrm>
            <a:prstGeom prst="ellipse">
              <a:avLst/>
            </a:prstGeom>
            <a:solidFill>
              <a:srgbClr val="E456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8982254" y="2786595"/>
              <a:ext cx="116410" cy="1164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48" name="椭圆 47"/>
          <p:cNvSpPr/>
          <p:nvPr/>
        </p:nvSpPr>
        <p:spPr>
          <a:xfrm rot="18000000">
            <a:off x="5335147" y="3135353"/>
            <a:ext cx="1991334" cy="16024"/>
          </a:xfrm>
          <a:prstGeom prst="ellipse">
            <a:avLst/>
          </a:prstGeom>
          <a:solidFill>
            <a:srgbClr val="E456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4223829" y="1669119"/>
            <a:ext cx="3744343" cy="3751986"/>
          </a:xfrm>
          <a:prstGeom prst="ellipse">
            <a:avLst/>
          </a:prstGeom>
          <a:gradFill flip="none" rotWithShape="1">
            <a:gsLst>
              <a:gs pos="50000">
                <a:schemeClr val="tx1">
                  <a:alpha val="4000"/>
                </a:schemeClr>
              </a:gs>
              <a:gs pos="0">
                <a:schemeClr val="bg1">
                  <a:lumMod val="9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76" name="Group 41"/>
          <p:cNvGrpSpPr>
            <a:grpSpLocks noChangeAspect="1"/>
          </p:cNvGrpSpPr>
          <p:nvPr/>
        </p:nvGrpSpPr>
        <p:grpSpPr bwMode="auto">
          <a:xfrm>
            <a:off x="5198771" y="2616695"/>
            <a:ext cx="369432" cy="452234"/>
            <a:chOff x="3783" y="2089"/>
            <a:chExt cx="116" cy="142"/>
          </a:xfrm>
          <a:solidFill>
            <a:schemeClr val="bg1"/>
          </a:solidFill>
          <a:effectLst/>
        </p:grpSpPr>
        <p:sp>
          <p:nvSpPr>
            <p:cNvPr id="77" name="Freeform 42"/>
            <p:cNvSpPr>
              <a:spLocks/>
            </p:cNvSpPr>
            <p:nvPr/>
          </p:nvSpPr>
          <p:spPr bwMode="auto">
            <a:xfrm>
              <a:off x="3791" y="2221"/>
              <a:ext cx="20" cy="10"/>
            </a:xfrm>
            <a:custGeom>
              <a:avLst/>
              <a:gdLst>
                <a:gd name="T0" fmla="*/ 8 w 8"/>
                <a:gd name="T1" fmla="*/ 0 h 4"/>
                <a:gd name="T2" fmla="*/ 1 w 8"/>
                <a:gd name="T3" fmla="*/ 0 h 4"/>
                <a:gd name="T4" fmla="*/ 0 w 8"/>
                <a:gd name="T5" fmla="*/ 0 h 4"/>
                <a:gd name="T6" fmla="*/ 0 w 8"/>
                <a:gd name="T7" fmla="*/ 4 h 4"/>
                <a:gd name="T8" fmla="*/ 1 w 8"/>
                <a:gd name="T9" fmla="*/ 4 h 4"/>
                <a:gd name="T10" fmla="*/ 8 w 8"/>
                <a:gd name="T11" fmla="*/ 4 h 4"/>
                <a:gd name="T12" fmla="*/ 8 w 8"/>
                <a:gd name="T13" fmla="*/ 4 h 4"/>
                <a:gd name="T14" fmla="*/ 8 w 8"/>
                <a:gd name="T15" fmla="*/ 0 h 4"/>
                <a:gd name="T16" fmla="*/ 8 w 8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Freeform 43"/>
            <p:cNvSpPr>
              <a:spLocks/>
            </p:cNvSpPr>
            <p:nvPr/>
          </p:nvSpPr>
          <p:spPr bwMode="auto">
            <a:xfrm>
              <a:off x="3818" y="2208"/>
              <a:ext cx="23" cy="23"/>
            </a:xfrm>
            <a:custGeom>
              <a:avLst/>
              <a:gdLst>
                <a:gd name="T0" fmla="*/ 8 w 9"/>
                <a:gd name="T1" fmla="*/ 0 h 9"/>
                <a:gd name="T2" fmla="*/ 1 w 9"/>
                <a:gd name="T3" fmla="*/ 0 h 9"/>
                <a:gd name="T4" fmla="*/ 0 w 9"/>
                <a:gd name="T5" fmla="*/ 1 h 9"/>
                <a:gd name="T6" fmla="*/ 0 w 9"/>
                <a:gd name="T7" fmla="*/ 9 h 9"/>
                <a:gd name="T8" fmla="*/ 1 w 9"/>
                <a:gd name="T9" fmla="*/ 9 h 9"/>
                <a:gd name="T10" fmla="*/ 8 w 9"/>
                <a:gd name="T11" fmla="*/ 9 h 9"/>
                <a:gd name="T12" fmla="*/ 9 w 9"/>
                <a:gd name="T13" fmla="*/ 9 h 9"/>
                <a:gd name="T14" fmla="*/ 9 w 9"/>
                <a:gd name="T15" fmla="*/ 1 h 9"/>
                <a:gd name="T16" fmla="*/ 8 w 9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9" y="9"/>
                    <a:pt x="9" y="9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Freeform 44"/>
            <p:cNvSpPr>
              <a:spLocks/>
            </p:cNvSpPr>
            <p:nvPr/>
          </p:nvSpPr>
          <p:spPr bwMode="auto">
            <a:xfrm>
              <a:off x="3849" y="2184"/>
              <a:ext cx="20" cy="47"/>
            </a:xfrm>
            <a:custGeom>
              <a:avLst/>
              <a:gdLst>
                <a:gd name="T0" fmla="*/ 7 w 8"/>
                <a:gd name="T1" fmla="*/ 0 h 19"/>
                <a:gd name="T2" fmla="*/ 0 w 8"/>
                <a:gd name="T3" fmla="*/ 0 h 19"/>
                <a:gd name="T4" fmla="*/ 0 w 8"/>
                <a:gd name="T5" fmla="*/ 1 h 19"/>
                <a:gd name="T6" fmla="*/ 0 w 8"/>
                <a:gd name="T7" fmla="*/ 19 h 19"/>
                <a:gd name="T8" fmla="*/ 0 w 8"/>
                <a:gd name="T9" fmla="*/ 19 h 19"/>
                <a:gd name="T10" fmla="*/ 7 w 8"/>
                <a:gd name="T11" fmla="*/ 19 h 19"/>
                <a:gd name="T12" fmla="*/ 8 w 8"/>
                <a:gd name="T13" fmla="*/ 19 h 19"/>
                <a:gd name="T14" fmla="*/ 8 w 8"/>
                <a:gd name="T15" fmla="*/ 1 h 19"/>
                <a:gd name="T16" fmla="*/ 7 w 8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9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Freeform 45"/>
            <p:cNvSpPr>
              <a:spLocks/>
            </p:cNvSpPr>
            <p:nvPr/>
          </p:nvSpPr>
          <p:spPr bwMode="auto">
            <a:xfrm>
              <a:off x="3877" y="2161"/>
              <a:ext cx="22" cy="70"/>
            </a:xfrm>
            <a:custGeom>
              <a:avLst/>
              <a:gdLst>
                <a:gd name="T0" fmla="*/ 8 w 9"/>
                <a:gd name="T1" fmla="*/ 0 h 28"/>
                <a:gd name="T2" fmla="*/ 1 w 9"/>
                <a:gd name="T3" fmla="*/ 0 h 28"/>
                <a:gd name="T4" fmla="*/ 0 w 9"/>
                <a:gd name="T5" fmla="*/ 1 h 28"/>
                <a:gd name="T6" fmla="*/ 0 w 9"/>
                <a:gd name="T7" fmla="*/ 28 h 28"/>
                <a:gd name="T8" fmla="*/ 1 w 9"/>
                <a:gd name="T9" fmla="*/ 28 h 28"/>
                <a:gd name="T10" fmla="*/ 8 w 9"/>
                <a:gd name="T11" fmla="*/ 28 h 28"/>
                <a:gd name="T12" fmla="*/ 9 w 9"/>
                <a:gd name="T13" fmla="*/ 28 h 28"/>
                <a:gd name="T14" fmla="*/ 9 w 9"/>
                <a:gd name="T15" fmla="*/ 1 h 28"/>
                <a:gd name="T16" fmla="*/ 8 w 9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28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1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8"/>
                    <a:pt x="9" y="28"/>
                    <a:pt x="9" y="28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Freeform 46"/>
            <p:cNvSpPr>
              <a:spLocks/>
            </p:cNvSpPr>
            <p:nvPr/>
          </p:nvSpPr>
          <p:spPr bwMode="auto">
            <a:xfrm>
              <a:off x="3821" y="2089"/>
              <a:ext cx="23" cy="27"/>
            </a:xfrm>
            <a:custGeom>
              <a:avLst/>
              <a:gdLst>
                <a:gd name="T0" fmla="*/ 5 w 9"/>
                <a:gd name="T1" fmla="*/ 10 h 11"/>
                <a:gd name="T2" fmla="*/ 8 w 9"/>
                <a:gd name="T3" fmla="*/ 4 h 11"/>
                <a:gd name="T4" fmla="*/ 5 w 9"/>
                <a:gd name="T5" fmla="*/ 0 h 11"/>
                <a:gd name="T6" fmla="*/ 0 w 9"/>
                <a:gd name="T7" fmla="*/ 4 h 11"/>
                <a:gd name="T8" fmla="*/ 5 w 9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5" y="10"/>
                  </a:moveTo>
                  <a:cubicBezTo>
                    <a:pt x="8" y="10"/>
                    <a:pt x="8" y="7"/>
                    <a:pt x="8" y="4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1" y="8"/>
                    <a:pt x="4" y="11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47"/>
            <p:cNvSpPr>
              <a:spLocks/>
            </p:cNvSpPr>
            <p:nvPr/>
          </p:nvSpPr>
          <p:spPr bwMode="auto">
            <a:xfrm>
              <a:off x="3785" y="2164"/>
              <a:ext cx="36" cy="44"/>
            </a:xfrm>
            <a:custGeom>
              <a:avLst/>
              <a:gdLst>
                <a:gd name="T0" fmla="*/ 12 w 14"/>
                <a:gd name="T1" fmla="*/ 1 h 18"/>
                <a:gd name="T2" fmla="*/ 10 w 14"/>
                <a:gd name="T3" fmla="*/ 0 h 18"/>
                <a:gd name="T4" fmla="*/ 8 w 14"/>
                <a:gd name="T5" fmla="*/ 6 h 18"/>
                <a:gd name="T6" fmla="*/ 1 w 14"/>
                <a:gd name="T7" fmla="*/ 14 h 18"/>
                <a:gd name="T8" fmla="*/ 1 w 14"/>
                <a:gd name="T9" fmla="*/ 17 h 18"/>
                <a:gd name="T10" fmla="*/ 4 w 14"/>
                <a:gd name="T11" fmla="*/ 17 h 18"/>
                <a:gd name="T12" fmla="*/ 12 w 14"/>
                <a:gd name="T13" fmla="*/ 9 h 18"/>
                <a:gd name="T14" fmla="*/ 13 w 14"/>
                <a:gd name="T15" fmla="*/ 8 h 18"/>
                <a:gd name="T16" fmla="*/ 14 w 14"/>
                <a:gd name="T17" fmla="*/ 3 h 18"/>
                <a:gd name="T18" fmla="*/ 12 w 14"/>
                <a:gd name="T1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8">
                  <a:moveTo>
                    <a:pt x="12" y="1"/>
                  </a:moveTo>
                  <a:cubicBezTo>
                    <a:pt x="11" y="1"/>
                    <a:pt x="10" y="0"/>
                    <a:pt x="10" y="0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5"/>
                    <a:pt x="0" y="16"/>
                    <a:pt x="1" y="17"/>
                  </a:cubicBezTo>
                  <a:cubicBezTo>
                    <a:pt x="2" y="18"/>
                    <a:pt x="4" y="18"/>
                    <a:pt x="4" y="17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3" y="8"/>
                    <a:pt x="13" y="8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2"/>
                    <a:pt x="13" y="2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48"/>
            <p:cNvSpPr>
              <a:spLocks/>
            </p:cNvSpPr>
            <p:nvPr/>
          </p:nvSpPr>
          <p:spPr bwMode="auto">
            <a:xfrm>
              <a:off x="3836" y="2116"/>
              <a:ext cx="33" cy="20"/>
            </a:xfrm>
            <a:custGeom>
              <a:avLst/>
              <a:gdLst>
                <a:gd name="T0" fmla="*/ 6 w 13"/>
                <a:gd name="T1" fmla="*/ 8 h 8"/>
                <a:gd name="T2" fmla="*/ 12 w 13"/>
                <a:gd name="T3" fmla="*/ 4 h 8"/>
                <a:gd name="T4" fmla="*/ 12 w 13"/>
                <a:gd name="T5" fmla="*/ 1 h 8"/>
                <a:gd name="T6" fmla="*/ 10 w 13"/>
                <a:gd name="T7" fmla="*/ 1 h 8"/>
                <a:gd name="T8" fmla="*/ 5 w 13"/>
                <a:gd name="T9" fmla="*/ 4 h 8"/>
                <a:gd name="T10" fmla="*/ 1 w 13"/>
                <a:gd name="T11" fmla="*/ 3 h 8"/>
                <a:gd name="T12" fmla="*/ 1 w 13"/>
                <a:gd name="T13" fmla="*/ 5 h 8"/>
                <a:gd name="T14" fmla="*/ 0 w 13"/>
                <a:gd name="T15" fmla="*/ 7 h 8"/>
                <a:gd name="T16" fmla="*/ 5 w 13"/>
                <a:gd name="T17" fmla="*/ 8 h 8"/>
                <a:gd name="T18" fmla="*/ 6 w 13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8">
                  <a:moveTo>
                    <a:pt x="6" y="8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3" y="3"/>
                    <a:pt x="13" y="2"/>
                    <a:pt x="12" y="1"/>
                  </a:cubicBezTo>
                  <a:cubicBezTo>
                    <a:pt x="12" y="1"/>
                    <a:pt x="11" y="0"/>
                    <a:pt x="10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4"/>
                    <a:pt x="1" y="5"/>
                  </a:cubicBezTo>
                  <a:cubicBezTo>
                    <a:pt x="1" y="6"/>
                    <a:pt x="0" y="7"/>
                    <a:pt x="0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Freeform 49"/>
            <p:cNvSpPr>
              <a:spLocks/>
            </p:cNvSpPr>
            <p:nvPr/>
          </p:nvSpPr>
          <p:spPr bwMode="auto">
            <a:xfrm>
              <a:off x="3783" y="2116"/>
              <a:ext cx="58" cy="87"/>
            </a:xfrm>
            <a:custGeom>
              <a:avLst/>
              <a:gdLst>
                <a:gd name="T0" fmla="*/ 18 w 23"/>
                <a:gd name="T1" fmla="*/ 17 h 35"/>
                <a:gd name="T2" fmla="*/ 21 w 23"/>
                <a:gd name="T3" fmla="*/ 5 h 35"/>
                <a:gd name="T4" fmla="*/ 21 w 23"/>
                <a:gd name="T5" fmla="*/ 2 h 35"/>
                <a:gd name="T6" fmla="*/ 20 w 23"/>
                <a:gd name="T7" fmla="*/ 2 h 35"/>
                <a:gd name="T8" fmla="*/ 19 w 23"/>
                <a:gd name="T9" fmla="*/ 7 h 35"/>
                <a:gd name="T10" fmla="*/ 20 w 23"/>
                <a:gd name="T11" fmla="*/ 3 h 35"/>
                <a:gd name="T12" fmla="*/ 20 w 23"/>
                <a:gd name="T13" fmla="*/ 2 h 35"/>
                <a:gd name="T14" fmla="*/ 20 w 23"/>
                <a:gd name="T15" fmla="*/ 1 h 35"/>
                <a:gd name="T16" fmla="*/ 19 w 23"/>
                <a:gd name="T17" fmla="*/ 1 h 35"/>
                <a:gd name="T18" fmla="*/ 18 w 23"/>
                <a:gd name="T19" fmla="*/ 2 h 35"/>
                <a:gd name="T20" fmla="*/ 19 w 23"/>
                <a:gd name="T21" fmla="*/ 3 h 35"/>
                <a:gd name="T22" fmla="*/ 18 w 23"/>
                <a:gd name="T23" fmla="*/ 6 h 35"/>
                <a:gd name="T24" fmla="*/ 17 w 23"/>
                <a:gd name="T25" fmla="*/ 0 h 35"/>
                <a:gd name="T26" fmla="*/ 17 w 23"/>
                <a:gd name="T27" fmla="*/ 0 h 35"/>
                <a:gd name="T28" fmla="*/ 17 w 23"/>
                <a:gd name="T29" fmla="*/ 0 h 35"/>
                <a:gd name="T30" fmla="*/ 15 w 23"/>
                <a:gd name="T31" fmla="*/ 0 h 35"/>
                <a:gd name="T32" fmla="*/ 8 w 23"/>
                <a:gd name="T33" fmla="*/ 0 h 35"/>
                <a:gd name="T34" fmla="*/ 1 w 23"/>
                <a:gd name="T35" fmla="*/ 5 h 35"/>
                <a:gd name="T36" fmla="*/ 1 w 23"/>
                <a:gd name="T37" fmla="*/ 8 h 35"/>
                <a:gd name="T38" fmla="*/ 4 w 23"/>
                <a:gd name="T39" fmla="*/ 8 h 35"/>
                <a:gd name="T40" fmla="*/ 4 w 23"/>
                <a:gd name="T41" fmla="*/ 8 h 35"/>
                <a:gd name="T42" fmla="*/ 9 w 23"/>
                <a:gd name="T43" fmla="*/ 4 h 35"/>
                <a:gd name="T44" fmla="*/ 13 w 23"/>
                <a:gd name="T45" fmla="*/ 4 h 35"/>
                <a:gd name="T46" fmla="*/ 12 w 23"/>
                <a:gd name="T47" fmla="*/ 4 h 35"/>
                <a:gd name="T48" fmla="*/ 9 w 23"/>
                <a:gd name="T49" fmla="*/ 15 h 35"/>
                <a:gd name="T50" fmla="*/ 10 w 23"/>
                <a:gd name="T51" fmla="*/ 16 h 35"/>
                <a:gd name="T52" fmla="*/ 14 w 23"/>
                <a:gd name="T53" fmla="*/ 20 h 35"/>
                <a:gd name="T54" fmla="*/ 18 w 23"/>
                <a:gd name="T55" fmla="*/ 24 h 35"/>
                <a:gd name="T56" fmla="*/ 17 w 23"/>
                <a:gd name="T57" fmla="*/ 32 h 35"/>
                <a:gd name="T58" fmla="*/ 19 w 23"/>
                <a:gd name="T59" fmla="*/ 35 h 35"/>
                <a:gd name="T60" fmla="*/ 22 w 23"/>
                <a:gd name="T61" fmla="*/ 33 h 35"/>
                <a:gd name="T62" fmla="*/ 23 w 23"/>
                <a:gd name="T63" fmla="*/ 24 h 35"/>
                <a:gd name="T64" fmla="*/ 23 w 23"/>
                <a:gd name="T65" fmla="*/ 22 h 35"/>
                <a:gd name="T66" fmla="*/ 18 w 23"/>
                <a:gd name="T67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3" h="35">
                  <a:moveTo>
                    <a:pt x="18" y="17"/>
                  </a:moveTo>
                  <a:cubicBezTo>
                    <a:pt x="19" y="10"/>
                    <a:pt x="21" y="6"/>
                    <a:pt x="21" y="5"/>
                  </a:cubicBezTo>
                  <a:cubicBezTo>
                    <a:pt x="21" y="3"/>
                    <a:pt x="21" y="2"/>
                    <a:pt x="21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5"/>
                    <a:pt x="19" y="7"/>
                    <a:pt x="19" y="7"/>
                  </a:cubicBezTo>
                  <a:cubicBezTo>
                    <a:pt x="19" y="7"/>
                    <a:pt x="20" y="4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19" y="1"/>
                    <a:pt x="19" y="1"/>
                  </a:cubicBezTo>
                  <a:cubicBezTo>
                    <a:pt x="19" y="1"/>
                    <a:pt x="18" y="2"/>
                    <a:pt x="18" y="2"/>
                  </a:cubicBezTo>
                  <a:cubicBezTo>
                    <a:pt x="18" y="2"/>
                    <a:pt x="18" y="2"/>
                    <a:pt x="19" y="3"/>
                  </a:cubicBezTo>
                  <a:cubicBezTo>
                    <a:pt x="19" y="3"/>
                    <a:pt x="18" y="4"/>
                    <a:pt x="18" y="6"/>
                  </a:cubicBezTo>
                  <a:cubicBezTo>
                    <a:pt x="18" y="1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3" y="0"/>
                    <a:pt x="11" y="0"/>
                    <a:pt x="8" y="0"/>
                  </a:cubicBezTo>
                  <a:cubicBezTo>
                    <a:pt x="8" y="0"/>
                    <a:pt x="1" y="5"/>
                    <a:pt x="1" y="5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2" y="8"/>
                    <a:pt x="3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9" y="4"/>
                    <a:pt x="9" y="4"/>
                  </a:cubicBezTo>
                  <a:cubicBezTo>
                    <a:pt x="9" y="4"/>
                    <a:pt x="13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7"/>
                    <a:pt x="9" y="13"/>
                    <a:pt x="9" y="15"/>
                  </a:cubicBezTo>
                  <a:cubicBezTo>
                    <a:pt x="9" y="15"/>
                    <a:pt x="10" y="15"/>
                    <a:pt x="10" y="16"/>
                  </a:cubicBezTo>
                  <a:cubicBezTo>
                    <a:pt x="10" y="16"/>
                    <a:pt x="11" y="18"/>
                    <a:pt x="14" y="20"/>
                  </a:cubicBezTo>
                  <a:cubicBezTo>
                    <a:pt x="14" y="20"/>
                    <a:pt x="18" y="24"/>
                    <a:pt x="18" y="24"/>
                  </a:cubicBezTo>
                  <a:cubicBezTo>
                    <a:pt x="18" y="24"/>
                    <a:pt x="17" y="32"/>
                    <a:pt x="17" y="32"/>
                  </a:cubicBezTo>
                  <a:cubicBezTo>
                    <a:pt x="17" y="34"/>
                    <a:pt x="18" y="35"/>
                    <a:pt x="19" y="35"/>
                  </a:cubicBezTo>
                  <a:cubicBezTo>
                    <a:pt x="20" y="35"/>
                    <a:pt x="21" y="35"/>
                    <a:pt x="22" y="33"/>
                  </a:cubicBezTo>
                  <a:cubicBezTo>
                    <a:pt x="22" y="33"/>
                    <a:pt x="23" y="24"/>
                    <a:pt x="23" y="24"/>
                  </a:cubicBezTo>
                  <a:cubicBezTo>
                    <a:pt x="23" y="23"/>
                    <a:pt x="23" y="22"/>
                    <a:pt x="23" y="22"/>
                  </a:cubicBezTo>
                  <a:cubicBezTo>
                    <a:pt x="22" y="21"/>
                    <a:pt x="18" y="17"/>
                    <a:pt x="1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5" name="Group 52"/>
          <p:cNvGrpSpPr>
            <a:grpSpLocks noChangeAspect="1"/>
          </p:cNvGrpSpPr>
          <p:nvPr/>
        </p:nvGrpSpPr>
        <p:grpSpPr bwMode="auto">
          <a:xfrm>
            <a:off x="5188663" y="4035073"/>
            <a:ext cx="468750" cy="464708"/>
            <a:chOff x="3783" y="2102"/>
            <a:chExt cx="116" cy="115"/>
          </a:xfrm>
          <a:solidFill>
            <a:schemeClr val="bg1"/>
          </a:solidFill>
          <a:effectLst/>
        </p:grpSpPr>
        <p:sp>
          <p:nvSpPr>
            <p:cNvPr id="86" name="Freeform 53"/>
            <p:cNvSpPr>
              <a:spLocks noEditPoints="1"/>
            </p:cNvSpPr>
            <p:nvPr/>
          </p:nvSpPr>
          <p:spPr bwMode="auto">
            <a:xfrm>
              <a:off x="3783" y="2102"/>
              <a:ext cx="116" cy="115"/>
            </a:xfrm>
            <a:custGeom>
              <a:avLst/>
              <a:gdLst>
                <a:gd name="T0" fmla="*/ 23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3 w 46"/>
                <a:gd name="T9" fmla="*/ 0 h 46"/>
                <a:gd name="T10" fmla="*/ 23 w 46"/>
                <a:gd name="T11" fmla="*/ 42 h 46"/>
                <a:gd name="T12" fmla="*/ 5 w 46"/>
                <a:gd name="T13" fmla="*/ 23 h 46"/>
                <a:gd name="T14" fmla="*/ 23 w 46"/>
                <a:gd name="T15" fmla="*/ 4 h 46"/>
                <a:gd name="T16" fmla="*/ 42 w 46"/>
                <a:gd name="T17" fmla="*/ 23 h 46"/>
                <a:gd name="T18" fmla="*/ 23 w 46"/>
                <a:gd name="T19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42"/>
                  </a:moveTo>
                  <a:cubicBezTo>
                    <a:pt x="13" y="42"/>
                    <a:pt x="5" y="33"/>
                    <a:pt x="5" y="23"/>
                  </a:cubicBezTo>
                  <a:cubicBezTo>
                    <a:pt x="5" y="13"/>
                    <a:pt x="13" y="4"/>
                    <a:pt x="23" y="4"/>
                  </a:cubicBezTo>
                  <a:cubicBezTo>
                    <a:pt x="34" y="4"/>
                    <a:pt x="42" y="13"/>
                    <a:pt x="42" y="23"/>
                  </a:cubicBezTo>
                  <a:cubicBezTo>
                    <a:pt x="42" y="33"/>
                    <a:pt x="34" y="42"/>
                    <a:pt x="2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Freeform 54"/>
            <p:cNvSpPr>
              <a:spLocks noEditPoints="1"/>
            </p:cNvSpPr>
            <p:nvPr/>
          </p:nvSpPr>
          <p:spPr bwMode="auto">
            <a:xfrm>
              <a:off x="3783" y="2102"/>
              <a:ext cx="116" cy="115"/>
            </a:xfrm>
            <a:custGeom>
              <a:avLst/>
              <a:gdLst>
                <a:gd name="T0" fmla="*/ 23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3 w 46"/>
                <a:gd name="T9" fmla="*/ 0 h 46"/>
                <a:gd name="T10" fmla="*/ 23 w 46"/>
                <a:gd name="T11" fmla="*/ 42 h 46"/>
                <a:gd name="T12" fmla="*/ 5 w 46"/>
                <a:gd name="T13" fmla="*/ 23 h 46"/>
                <a:gd name="T14" fmla="*/ 23 w 46"/>
                <a:gd name="T15" fmla="*/ 4 h 46"/>
                <a:gd name="T16" fmla="*/ 42 w 46"/>
                <a:gd name="T17" fmla="*/ 23 h 46"/>
                <a:gd name="T18" fmla="*/ 23 w 46"/>
                <a:gd name="T19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42"/>
                  </a:moveTo>
                  <a:cubicBezTo>
                    <a:pt x="13" y="42"/>
                    <a:pt x="5" y="33"/>
                    <a:pt x="5" y="23"/>
                  </a:cubicBezTo>
                  <a:cubicBezTo>
                    <a:pt x="5" y="13"/>
                    <a:pt x="13" y="4"/>
                    <a:pt x="23" y="4"/>
                  </a:cubicBezTo>
                  <a:cubicBezTo>
                    <a:pt x="34" y="4"/>
                    <a:pt x="42" y="13"/>
                    <a:pt x="42" y="23"/>
                  </a:cubicBezTo>
                  <a:cubicBezTo>
                    <a:pt x="42" y="33"/>
                    <a:pt x="34" y="42"/>
                    <a:pt x="2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Freeform 55"/>
            <p:cNvSpPr>
              <a:spLocks/>
            </p:cNvSpPr>
            <p:nvPr/>
          </p:nvSpPr>
          <p:spPr bwMode="auto">
            <a:xfrm>
              <a:off x="3839" y="2115"/>
              <a:ext cx="7" cy="10"/>
            </a:xfrm>
            <a:custGeom>
              <a:avLst/>
              <a:gdLst>
                <a:gd name="T0" fmla="*/ 1 w 3"/>
                <a:gd name="T1" fmla="*/ 4 h 4"/>
                <a:gd name="T2" fmla="*/ 1 w 3"/>
                <a:gd name="T3" fmla="*/ 4 h 4"/>
                <a:gd name="T4" fmla="*/ 3 w 3"/>
                <a:gd name="T5" fmla="*/ 3 h 4"/>
                <a:gd name="T6" fmla="*/ 3 w 3"/>
                <a:gd name="T7" fmla="*/ 0 h 4"/>
                <a:gd name="T8" fmla="*/ 1 w 3"/>
                <a:gd name="T9" fmla="*/ 0 h 4"/>
                <a:gd name="T10" fmla="*/ 0 w 3"/>
                <a:gd name="T11" fmla="*/ 0 h 4"/>
                <a:gd name="T12" fmla="*/ 0 w 3"/>
                <a:gd name="T13" fmla="*/ 3 h 4"/>
                <a:gd name="T14" fmla="*/ 1 w 3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3" y="4"/>
                    <a:pt x="3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Freeform 56"/>
            <p:cNvSpPr>
              <a:spLocks/>
            </p:cNvSpPr>
            <p:nvPr/>
          </p:nvSpPr>
          <p:spPr bwMode="auto">
            <a:xfrm>
              <a:off x="3839" y="2195"/>
              <a:ext cx="7" cy="10"/>
            </a:xfrm>
            <a:custGeom>
              <a:avLst/>
              <a:gdLst>
                <a:gd name="T0" fmla="*/ 1 w 3"/>
                <a:gd name="T1" fmla="*/ 0 h 4"/>
                <a:gd name="T2" fmla="*/ 1 w 3"/>
                <a:gd name="T3" fmla="*/ 0 h 4"/>
                <a:gd name="T4" fmla="*/ 0 w 3"/>
                <a:gd name="T5" fmla="*/ 1 h 4"/>
                <a:gd name="T6" fmla="*/ 0 w 3"/>
                <a:gd name="T7" fmla="*/ 4 h 4"/>
                <a:gd name="T8" fmla="*/ 1 w 3"/>
                <a:gd name="T9" fmla="*/ 4 h 4"/>
                <a:gd name="T10" fmla="*/ 3 w 3"/>
                <a:gd name="T11" fmla="*/ 4 h 4"/>
                <a:gd name="T12" fmla="*/ 3 w 3"/>
                <a:gd name="T13" fmla="*/ 1 h 4"/>
                <a:gd name="T14" fmla="*/ 1 w 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Freeform 57"/>
            <p:cNvSpPr>
              <a:spLocks/>
            </p:cNvSpPr>
            <p:nvPr/>
          </p:nvSpPr>
          <p:spPr bwMode="auto">
            <a:xfrm>
              <a:off x="3796" y="2155"/>
              <a:ext cx="10" cy="10"/>
            </a:xfrm>
            <a:custGeom>
              <a:avLst/>
              <a:gdLst>
                <a:gd name="T0" fmla="*/ 3 w 4"/>
                <a:gd name="T1" fmla="*/ 0 h 4"/>
                <a:gd name="T2" fmla="*/ 0 w 4"/>
                <a:gd name="T3" fmla="*/ 0 h 4"/>
                <a:gd name="T4" fmla="*/ 0 w 4"/>
                <a:gd name="T5" fmla="*/ 2 h 4"/>
                <a:gd name="T6" fmla="*/ 0 w 4"/>
                <a:gd name="T7" fmla="*/ 4 h 4"/>
                <a:gd name="T8" fmla="*/ 3 w 4"/>
                <a:gd name="T9" fmla="*/ 4 h 4"/>
                <a:gd name="T10" fmla="*/ 4 w 4"/>
                <a:gd name="T11" fmla="*/ 2 h 4"/>
                <a:gd name="T12" fmla="*/ 4 w 4"/>
                <a:gd name="T13" fmla="*/ 2 h 4"/>
                <a:gd name="T14" fmla="*/ 3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Freeform 58"/>
            <p:cNvSpPr>
              <a:spLocks/>
            </p:cNvSpPr>
            <p:nvPr/>
          </p:nvSpPr>
          <p:spPr bwMode="auto">
            <a:xfrm>
              <a:off x="3877" y="2155"/>
              <a:ext cx="10" cy="10"/>
            </a:xfrm>
            <a:custGeom>
              <a:avLst/>
              <a:gdLst>
                <a:gd name="T0" fmla="*/ 4 w 4"/>
                <a:gd name="T1" fmla="*/ 0 h 4"/>
                <a:gd name="T2" fmla="*/ 2 w 4"/>
                <a:gd name="T3" fmla="*/ 0 h 4"/>
                <a:gd name="T4" fmla="*/ 0 w 4"/>
                <a:gd name="T5" fmla="*/ 2 h 4"/>
                <a:gd name="T6" fmla="*/ 0 w 4"/>
                <a:gd name="T7" fmla="*/ 2 h 4"/>
                <a:gd name="T8" fmla="*/ 2 w 4"/>
                <a:gd name="T9" fmla="*/ 4 h 4"/>
                <a:gd name="T10" fmla="*/ 4 w 4"/>
                <a:gd name="T11" fmla="*/ 4 h 4"/>
                <a:gd name="T12" fmla="*/ 4 w 4"/>
                <a:gd name="T13" fmla="*/ 2 h 4"/>
                <a:gd name="T14" fmla="*/ 4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1"/>
                    <a:pt x="4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Freeform 59"/>
            <p:cNvSpPr>
              <a:spLocks/>
            </p:cNvSpPr>
            <p:nvPr/>
          </p:nvSpPr>
          <p:spPr bwMode="auto">
            <a:xfrm>
              <a:off x="3813" y="2127"/>
              <a:ext cx="33" cy="38"/>
            </a:xfrm>
            <a:custGeom>
              <a:avLst/>
              <a:gdLst>
                <a:gd name="T0" fmla="*/ 11 w 13"/>
                <a:gd name="T1" fmla="*/ 0 h 15"/>
                <a:gd name="T2" fmla="*/ 10 w 13"/>
                <a:gd name="T3" fmla="*/ 2 h 15"/>
                <a:gd name="T4" fmla="*/ 10 w 13"/>
                <a:gd name="T5" fmla="*/ 11 h 15"/>
                <a:gd name="T6" fmla="*/ 9 w 13"/>
                <a:gd name="T7" fmla="*/ 12 h 15"/>
                <a:gd name="T8" fmla="*/ 2 w 13"/>
                <a:gd name="T9" fmla="*/ 12 h 15"/>
                <a:gd name="T10" fmla="*/ 0 w 13"/>
                <a:gd name="T11" fmla="*/ 14 h 15"/>
                <a:gd name="T12" fmla="*/ 2 w 13"/>
                <a:gd name="T13" fmla="*/ 15 h 15"/>
                <a:gd name="T14" fmla="*/ 11 w 13"/>
                <a:gd name="T15" fmla="*/ 15 h 15"/>
                <a:gd name="T16" fmla="*/ 12 w 13"/>
                <a:gd name="T17" fmla="*/ 15 h 15"/>
                <a:gd name="T18" fmla="*/ 12 w 13"/>
                <a:gd name="T19" fmla="*/ 15 h 15"/>
                <a:gd name="T20" fmla="*/ 13 w 13"/>
                <a:gd name="T21" fmla="*/ 13 h 15"/>
                <a:gd name="T22" fmla="*/ 13 w 13"/>
                <a:gd name="T23" fmla="*/ 2 h 15"/>
                <a:gd name="T24" fmla="*/ 11 w 13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" h="15">
                  <a:moveTo>
                    <a:pt x="11" y="0"/>
                  </a:moveTo>
                  <a:cubicBezTo>
                    <a:pt x="10" y="0"/>
                    <a:pt x="10" y="1"/>
                    <a:pt x="10" y="2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2"/>
                    <a:pt x="9" y="12"/>
                    <a:pt x="9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4"/>
                    <a:pt x="1" y="15"/>
                    <a:pt x="2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3" y="14"/>
                    <a:pt x="13" y="14"/>
                    <a:pt x="13" y="1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"/>
                    <a:pt x="12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93" name="Group 62"/>
          <p:cNvGrpSpPr>
            <a:grpSpLocks noChangeAspect="1"/>
          </p:cNvGrpSpPr>
          <p:nvPr/>
        </p:nvGrpSpPr>
        <p:grpSpPr bwMode="auto">
          <a:xfrm>
            <a:off x="6624969" y="2691171"/>
            <a:ext cx="454418" cy="362830"/>
            <a:chOff x="3775" y="2110"/>
            <a:chExt cx="129" cy="103"/>
          </a:xfrm>
          <a:solidFill>
            <a:schemeClr val="bg1"/>
          </a:solidFill>
          <a:effectLst/>
        </p:grpSpPr>
        <p:sp>
          <p:nvSpPr>
            <p:cNvPr id="94" name="Freeform 63"/>
            <p:cNvSpPr>
              <a:spLocks/>
            </p:cNvSpPr>
            <p:nvPr/>
          </p:nvSpPr>
          <p:spPr bwMode="auto">
            <a:xfrm>
              <a:off x="3775" y="2177"/>
              <a:ext cx="40" cy="36"/>
            </a:xfrm>
            <a:custGeom>
              <a:avLst/>
              <a:gdLst>
                <a:gd name="T0" fmla="*/ 5 w 16"/>
                <a:gd name="T1" fmla="*/ 0 h 14"/>
                <a:gd name="T2" fmla="*/ 0 w 16"/>
                <a:gd name="T3" fmla="*/ 4 h 14"/>
                <a:gd name="T4" fmla="*/ 10 w 16"/>
                <a:gd name="T5" fmla="*/ 14 h 14"/>
                <a:gd name="T6" fmla="*/ 16 w 16"/>
                <a:gd name="T7" fmla="*/ 9 h 14"/>
                <a:gd name="T8" fmla="*/ 5 w 16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4">
                  <a:moveTo>
                    <a:pt x="5" y="0"/>
                  </a:moveTo>
                  <a:cubicBezTo>
                    <a:pt x="1" y="3"/>
                    <a:pt x="0" y="4"/>
                    <a:pt x="0" y="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3" y="11"/>
                    <a:pt x="16" y="9"/>
                  </a:cubicBez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Freeform 64"/>
            <p:cNvSpPr>
              <a:spLocks/>
            </p:cNvSpPr>
            <p:nvPr/>
          </p:nvSpPr>
          <p:spPr bwMode="auto">
            <a:xfrm>
              <a:off x="3795" y="2156"/>
              <a:ext cx="109" cy="41"/>
            </a:xfrm>
            <a:custGeom>
              <a:avLst/>
              <a:gdLst>
                <a:gd name="T0" fmla="*/ 37 w 44"/>
                <a:gd name="T1" fmla="*/ 4 h 16"/>
                <a:gd name="T2" fmla="*/ 29 w 44"/>
                <a:gd name="T3" fmla="*/ 9 h 16"/>
                <a:gd name="T4" fmla="*/ 18 w 44"/>
                <a:gd name="T5" fmla="*/ 8 h 16"/>
                <a:gd name="T6" fmla="*/ 25 w 44"/>
                <a:gd name="T7" fmla="*/ 7 h 16"/>
                <a:gd name="T8" fmla="*/ 31 w 44"/>
                <a:gd name="T9" fmla="*/ 2 h 16"/>
                <a:gd name="T10" fmla="*/ 20 w 44"/>
                <a:gd name="T11" fmla="*/ 2 h 16"/>
                <a:gd name="T12" fmla="*/ 9 w 44"/>
                <a:gd name="T13" fmla="*/ 2 h 16"/>
                <a:gd name="T14" fmla="*/ 0 w 44"/>
                <a:gd name="T15" fmla="*/ 7 h 16"/>
                <a:gd name="T16" fmla="*/ 9 w 44"/>
                <a:gd name="T17" fmla="*/ 16 h 16"/>
                <a:gd name="T18" fmla="*/ 13 w 44"/>
                <a:gd name="T19" fmla="*/ 14 h 16"/>
                <a:gd name="T20" fmla="*/ 29 w 44"/>
                <a:gd name="T21" fmla="*/ 14 h 16"/>
                <a:gd name="T22" fmla="*/ 44 w 44"/>
                <a:gd name="T23" fmla="*/ 2 h 16"/>
                <a:gd name="T24" fmla="*/ 37 w 44"/>
                <a:gd name="T25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16">
                  <a:moveTo>
                    <a:pt x="37" y="4"/>
                  </a:moveTo>
                  <a:cubicBezTo>
                    <a:pt x="34" y="7"/>
                    <a:pt x="32" y="8"/>
                    <a:pt x="29" y="9"/>
                  </a:cubicBezTo>
                  <a:cubicBezTo>
                    <a:pt x="24" y="10"/>
                    <a:pt x="19" y="9"/>
                    <a:pt x="18" y="8"/>
                  </a:cubicBezTo>
                  <a:cubicBezTo>
                    <a:pt x="15" y="6"/>
                    <a:pt x="18" y="7"/>
                    <a:pt x="25" y="7"/>
                  </a:cubicBezTo>
                  <a:cubicBezTo>
                    <a:pt x="32" y="6"/>
                    <a:pt x="31" y="2"/>
                    <a:pt x="31" y="2"/>
                  </a:cubicBezTo>
                  <a:cubicBezTo>
                    <a:pt x="29" y="2"/>
                    <a:pt x="27" y="2"/>
                    <a:pt x="20" y="2"/>
                  </a:cubicBezTo>
                  <a:cubicBezTo>
                    <a:pt x="17" y="2"/>
                    <a:pt x="12" y="1"/>
                    <a:pt x="9" y="2"/>
                  </a:cubicBezTo>
                  <a:cubicBezTo>
                    <a:pt x="6" y="2"/>
                    <a:pt x="4" y="5"/>
                    <a:pt x="0" y="7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1" y="15"/>
                    <a:pt x="12" y="14"/>
                    <a:pt x="13" y="14"/>
                  </a:cubicBezTo>
                  <a:cubicBezTo>
                    <a:pt x="16" y="14"/>
                    <a:pt x="23" y="15"/>
                    <a:pt x="29" y="14"/>
                  </a:cubicBezTo>
                  <a:cubicBezTo>
                    <a:pt x="40" y="9"/>
                    <a:pt x="44" y="2"/>
                    <a:pt x="44" y="2"/>
                  </a:cubicBezTo>
                  <a:cubicBezTo>
                    <a:pt x="44" y="2"/>
                    <a:pt x="41" y="0"/>
                    <a:pt x="3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Freeform 65"/>
            <p:cNvSpPr>
              <a:spLocks noEditPoints="1"/>
            </p:cNvSpPr>
            <p:nvPr/>
          </p:nvSpPr>
          <p:spPr bwMode="auto">
            <a:xfrm>
              <a:off x="3810" y="2110"/>
              <a:ext cx="94" cy="41"/>
            </a:xfrm>
            <a:custGeom>
              <a:avLst/>
              <a:gdLst>
                <a:gd name="T0" fmla="*/ 38 w 38"/>
                <a:gd name="T1" fmla="*/ 0 h 16"/>
                <a:gd name="T2" fmla="*/ 34 w 38"/>
                <a:gd name="T3" fmla="*/ 0 h 16"/>
                <a:gd name="T4" fmla="*/ 34 w 38"/>
                <a:gd name="T5" fmla="*/ 6 h 16"/>
                <a:gd name="T6" fmla="*/ 32 w 38"/>
                <a:gd name="T7" fmla="*/ 6 h 16"/>
                <a:gd name="T8" fmla="*/ 32 w 38"/>
                <a:gd name="T9" fmla="*/ 0 h 16"/>
                <a:gd name="T10" fmla="*/ 28 w 38"/>
                <a:gd name="T11" fmla="*/ 0 h 16"/>
                <a:gd name="T12" fmla="*/ 28 w 38"/>
                <a:gd name="T13" fmla="*/ 6 h 16"/>
                <a:gd name="T14" fmla="*/ 12 w 38"/>
                <a:gd name="T15" fmla="*/ 6 h 16"/>
                <a:gd name="T16" fmla="*/ 12 w 38"/>
                <a:gd name="T17" fmla="*/ 3 h 16"/>
                <a:gd name="T18" fmla="*/ 12 w 38"/>
                <a:gd name="T19" fmla="*/ 1 h 16"/>
                <a:gd name="T20" fmla="*/ 11 w 38"/>
                <a:gd name="T21" fmla="*/ 0 h 16"/>
                <a:gd name="T22" fmla="*/ 9 w 38"/>
                <a:gd name="T23" fmla="*/ 0 h 16"/>
                <a:gd name="T24" fmla="*/ 3 w 38"/>
                <a:gd name="T25" fmla="*/ 0 h 16"/>
                <a:gd name="T26" fmla="*/ 1 w 38"/>
                <a:gd name="T27" fmla="*/ 0 h 16"/>
                <a:gd name="T28" fmla="*/ 0 w 38"/>
                <a:gd name="T29" fmla="*/ 2 h 16"/>
                <a:gd name="T30" fmla="*/ 0 w 38"/>
                <a:gd name="T31" fmla="*/ 3 h 16"/>
                <a:gd name="T32" fmla="*/ 0 w 38"/>
                <a:gd name="T33" fmla="*/ 13 h 16"/>
                <a:gd name="T34" fmla="*/ 0 w 38"/>
                <a:gd name="T35" fmla="*/ 15 h 16"/>
                <a:gd name="T36" fmla="*/ 2 w 38"/>
                <a:gd name="T37" fmla="*/ 16 h 16"/>
                <a:gd name="T38" fmla="*/ 3 w 38"/>
                <a:gd name="T39" fmla="*/ 16 h 16"/>
                <a:gd name="T40" fmla="*/ 9 w 38"/>
                <a:gd name="T41" fmla="*/ 16 h 16"/>
                <a:gd name="T42" fmla="*/ 11 w 38"/>
                <a:gd name="T43" fmla="*/ 16 h 16"/>
                <a:gd name="T44" fmla="*/ 12 w 38"/>
                <a:gd name="T45" fmla="*/ 14 h 16"/>
                <a:gd name="T46" fmla="*/ 12 w 38"/>
                <a:gd name="T47" fmla="*/ 13 h 16"/>
                <a:gd name="T48" fmla="*/ 12 w 38"/>
                <a:gd name="T49" fmla="*/ 10 h 16"/>
                <a:gd name="T50" fmla="*/ 38 w 38"/>
                <a:gd name="T51" fmla="*/ 10 h 16"/>
                <a:gd name="T52" fmla="*/ 38 w 38"/>
                <a:gd name="T53" fmla="*/ 0 h 16"/>
                <a:gd name="T54" fmla="*/ 3 w 38"/>
                <a:gd name="T55" fmla="*/ 3 h 16"/>
                <a:gd name="T56" fmla="*/ 9 w 38"/>
                <a:gd name="T57" fmla="*/ 3 h 16"/>
                <a:gd name="T58" fmla="*/ 9 w 38"/>
                <a:gd name="T59" fmla="*/ 13 h 16"/>
                <a:gd name="T60" fmla="*/ 3 w 38"/>
                <a:gd name="T61" fmla="*/ 13 h 16"/>
                <a:gd name="T62" fmla="*/ 3 w 38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" h="16">
                  <a:moveTo>
                    <a:pt x="38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2"/>
                    <a:pt x="12" y="2"/>
                    <a:pt x="12" y="1"/>
                  </a:cubicBezTo>
                  <a:cubicBezTo>
                    <a:pt x="12" y="1"/>
                    <a:pt x="11" y="0"/>
                    <a:pt x="11" y="0"/>
                  </a:cubicBezTo>
                  <a:cubicBezTo>
                    <a:pt x="10" y="0"/>
                    <a:pt x="10" y="0"/>
                    <a:pt x="9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1" y="15"/>
                    <a:pt x="1" y="16"/>
                    <a:pt x="2" y="16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0" y="16"/>
                    <a:pt x="11" y="16"/>
                    <a:pt x="11" y="16"/>
                  </a:cubicBezTo>
                  <a:cubicBezTo>
                    <a:pt x="12" y="15"/>
                    <a:pt x="12" y="15"/>
                    <a:pt x="12" y="14"/>
                  </a:cubicBezTo>
                  <a:cubicBezTo>
                    <a:pt x="12" y="14"/>
                    <a:pt x="12" y="13"/>
                    <a:pt x="12" y="13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38" y="10"/>
                    <a:pt x="38" y="10"/>
                    <a:pt x="38" y="10"/>
                  </a:cubicBezTo>
                  <a:lnTo>
                    <a:pt x="38" y="0"/>
                  </a:lnTo>
                  <a:close/>
                  <a:moveTo>
                    <a:pt x="3" y="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3" y="13"/>
                    <a:pt x="3" y="13"/>
                    <a:pt x="3" y="13"/>
                  </a:cubicBezTo>
                  <a:lnTo>
                    <a:pt x="3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97" name="Group 68"/>
          <p:cNvGrpSpPr>
            <a:grpSpLocks noChangeAspect="1"/>
          </p:cNvGrpSpPr>
          <p:nvPr/>
        </p:nvGrpSpPr>
        <p:grpSpPr bwMode="auto">
          <a:xfrm>
            <a:off x="6583779" y="4028833"/>
            <a:ext cx="445894" cy="429622"/>
            <a:chOff x="3770" y="2095"/>
            <a:chExt cx="137" cy="132"/>
          </a:xfrm>
          <a:solidFill>
            <a:schemeClr val="bg1"/>
          </a:solidFill>
          <a:effectLst/>
        </p:grpSpPr>
        <p:sp>
          <p:nvSpPr>
            <p:cNvPr id="98" name="Freeform 69"/>
            <p:cNvSpPr>
              <a:spLocks/>
            </p:cNvSpPr>
            <p:nvPr/>
          </p:nvSpPr>
          <p:spPr bwMode="auto">
            <a:xfrm>
              <a:off x="3770" y="2190"/>
              <a:ext cx="137" cy="37"/>
            </a:xfrm>
            <a:custGeom>
              <a:avLst/>
              <a:gdLst>
                <a:gd name="T0" fmla="*/ 52 w 55"/>
                <a:gd name="T1" fmla="*/ 6 h 15"/>
                <a:gd name="T2" fmla="*/ 38 w 55"/>
                <a:gd name="T3" fmla="*/ 6 h 15"/>
                <a:gd name="T4" fmla="*/ 37 w 55"/>
                <a:gd name="T5" fmla="*/ 6 h 15"/>
                <a:gd name="T6" fmla="*/ 37 w 55"/>
                <a:gd name="T7" fmla="*/ 3 h 15"/>
                <a:gd name="T8" fmla="*/ 37 w 55"/>
                <a:gd name="T9" fmla="*/ 1 h 15"/>
                <a:gd name="T10" fmla="*/ 35 w 55"/>
                <a:gd name="T11" fmla="*/ 0 h 15"/>
                <a:gd name="T12" fmla="*/ 20 w 55"/>
                <a:gd name="T13" fmla="*/ 0 h 15"/>
                <a:gd name="T14" fmla="*/ 18 w 55"/>
                <a:gd name="T15" fmla="*/ 3 h 15"/>
                <a:gd name="T16" fmla="*/ 18 w 55"/>
                <a:gd name="T17" fmla="*/ 6 h 15"/>
                <a:gd name="T18" fmla="*/ 18 w 55"/>
                <a:gd name="T19" fmla="*/ 6 h 15"/>
                <a:gd name="T20" fmla="*/ 3 w 55"/>
                <a:gd name="T21" fmla="*/ 6 h 15"/>
                <a:gd name="T22" fmla="*/ 0 w 55"/>
                <a:gd name="T23" fmla="*/ 8 h 15"/>
                <a:gd name="T24" fmla="*/ 0 w 55"/>
                <a:gd name="T25" fmla="*/ 14 h 15"/>
                <a:gd name="T26" fmla="*/ 1 w 55"/>
                <a:gd name="T27" fmla="*/ 15 h 15"/>
                <a:gd name="T28" fmla="*/ 2 w 55"/>
                <a:gd name="T29" fmla="*/ 14 h 15"/>
                <a:gd name="T30" fmla="*/ 2 w 55"/>
                <a:gd name="T31" fmla="*/ 8 h 15"/>
                <a:gd name="T32" fmla="*/ 3 w 55"/>
                <a:gd name="T33" fmla="*/ 8 h 15"/>
                <a:gd name="T34" fmla="*/ 18 w 55"/>
                <a:gd name="T35" fmla="*/ 8 h 15"/>
                <a:gd name="T36" fmla="*/ 18 w 55"/>
                <a:gd name="T37" fmla="*/ 8 h 15"/>
                <a:gd name="T38" fmla="*/ 18 w 55"/>
                <a:gd name="T39" fmla="*/ 9 h 15"/>
                <a:gd name="T40" fmla="*/ 19 w 55"/>
                <a:gd name="T41" fmla="*/ 9 h 15"/>
                <a:gd name="T42" fmla="*/ 20 w 55"/>
                <a:gd name="T43" fmla="*/ 9 h 15"/>
                <a:gd name="T44" fmla="*/ 20 w 55"/>
                <a:gd name="T45" fmla="*/ 8 h 15"/>
                <a:gd name="T46" fmla="*/ 20 w 55"/>
                <a:gd name="T47" fmla="*/ 3 h 15"/>
                <a:gd name="T48" fmla="*/ 20 w 55"/>
                <a:gd name="T49" fmla="*/ 2 h 15"/>
                <a:gd name="T50" fmla="*/ 35 w 55"/>
                <a:gd name="T51" fmla="*/ 2 h 15"/>
                <a:gd name="T52" fmla="*/ 35 w 55"/>
                <a:gd name="T53" fmla="*/ 3 h 15"/>
                <a:gd name="T54" fmla="*/ 35 w 55"/>
                <a:gd name="T55" fmla="*/ 8 h 15"/>
                <a:gd name="T56" fmla="*/ 36 w 55"/>
                <a:gd name="T57" fmla="*/ 9 h 15"/>
                <a:gd name="T58" fmla="*/ 36 w 55"/>
                <a:gd name="T59" fmla="*/ 9 h 15"/>
                <a:gd name="T60" fmla="*/ 37 w 55"/>
                <a:gd name="T61" fmla="*/ 9 h 15"/>
                <a:gd name="T62" fmla="*/ 37 w 55"/>
                <a:gd name="T63" fmla="*/ 8 h 15"/>
                <a:gd name="T64" fmla="*/ 38 w 55"/>
                <a:gd name="T65" fmla="*/ 8 h 15"/>
                <a:gd name="T66" fmla="*/ 52 w 55"/>
                <a:gd name="T67" fmla="*/ 8 h 15"/>
                <a:gd name="T68" fmla="*/ 53 w 55"/>
                <a:gd name="T69" fmla="*/ 8 h 15"/>
                <a:gd name="T70" fmla="*/ 53 w 55"/>
                <a:gd name="T71" fmla="*/ 14 h 15"/>
                <a:gd name="T72" fmla="*/ 54 w 55"/>
                <a:gd name="T73" fmla="*/ 15 h 15"/>
                <a:gd name="T74" fmla="*/ 55 w 55"/>
                <a:gd name="T75" fmla="*/ 14 h 15"/>
                <a:gd name="T76" fmla="*/ 55 w 55"/>
                <a:gd name="T77" fmla="*/ 8 h 15"/>
                <a:gd name="T78" fmla="*/ 52 w 55"/>
                <a:gd name="T79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5" h="15">
                  <a:moveTo>
                    <a:pt x="52" y="6"/>
                  </a:move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7" y="6"/>
                    <a:pt x="37" y="6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2"/>
                    <a:pt x="37" y="1"/>
                    <a:pt x="37" y="1"/>
                  </a:cubicBezTo>
                  <a:cubicBezTo>
                    <a:pt x="36" y="0"/>
                    <a:pt x="36" y="0"/>
                    <a:pt x="35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8" y="1"/>
                    <a:pt x="18" y="3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7"/>
                    <a:pt x="0" y="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1" y="15"/>
                    <a:pt x="1" y="15"/>
                  </a:cubicBezTo>
                  <a:cubicBezTo>
                    <a:pt x="2" y="15"/>
                    <a:pt x="2" y="14"/>
                    <a:pt x="2" y="14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9"/>
                  </a:cubicBezTo>
                  <a:cubicBezTo>
                    <a:pt x="18" y="9"/>
                    <a:pt x="19" y="9"/>
                    <a:pt x="19" y="9"/>
                  </a:cubicBezTo>
                  <a:cubicBezTo>
                    <a:pt x="19" y="9"/>
                    <a:pt x="19" y="9"/>
                    <a:pt x="20" y="9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5" y="2"/>
                    <a:pt x="35" y="2"/>
                    <a:pt x="35" y="3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8"/>
                    <a:pt x="35" y="8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8"/>
                    <a:pt x="37" y="8"/>
                    <a:pt x="38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3" y="14"/>
                    <a:pt x="53" y="15"/>
                    <a:pt x="54" y="15"/>
                  </a:cubicBezTo>
                  <a:cubicBezTo>
                    <a:pt x="54" y="15"/>
                    <a:pt x="55" y="14"/>
                    <a:pt x="55" y="14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5" y="7"/>
                    <a:pt x="54" y="6"/>
                    <a:pt x="5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Freeform 70"/>
            <p:cNvSpPr>
              <a:spLocks/>
            </p:cNvSpPr>
            <p:nvPr/>
          </p:nvSpPr>
          <p:spPr bwMode="auto">
            <a:xfrm>
              <a:off x="3820" y="2118"/>
              <a:ext cx="37" cy="69"/>
            </a:xfrm>
            <a:custGeom>
              <a:avLst/>
              <a:gdLst>
                <a:gd name="T0" fmla="*/ 2 w 15"/>
                <a:gd name="T1" fmla="*/ 14 h 28"/>
                <a:gd name="T2" fmla="*/ 3 w 15"/>
                <a:gd name="T3" fmla="*/ 13 h 28"/>
                <a:gd name="T4" fmla="*/ 3 w 15"/>
                <a:gd name="T5" fmla="*/ 8 h 28"/>
                <a:gd name="T6" fmla="*/ 4 w 15"/>
                <a:gd name="T7" fmla="*/ 4 h 28"/>
                <a:gd name="T8" fmla="*/ 4 w 15"/>
                <a:gd name="T9" fmla="*/ 4 h 28"/>
                <a:gd name="T10" fmla="*/ 4 w 15"/>
                <a:gd name="T11" fmla="*/ 12 h 28"/>
                <a:gd name="T12" fmla="*/ 4 w 15"/>
                <a:gd name="T13" fmla="*/ 13 h 28"/>
                <a:gd name="T14" fmla="*/ 4 w 15"/>
                <a:gd name="T15" fmla="*/ 26 h 28"/>
                <a:gd name="T16" fmla="*/ 5 w 15"/>
                <a:gd name="T17" fmla="*/ 28 h 28"/>
                <a:gd name="T18" fmla="*/ 5 w 15"/>
                <a:gd name="T19" fmla="*/ 28 h 28"/>
                <a:gd name="T20" fmla="*/ 5 w 15"/>
                <a:gd name="T21" fmla="*/ 28 h 28"/>
                <a:gd name="T22" fmla="*/ 7 w 15"/>
                <a:gd name="T23" fmla="*/ 26 h 28"/>
                <a:gd name="T24" fmla="*/ 7 w 15"/>
                <a:gd name="T25" fmla="*/ 14 h 28"/>
                <a:gd name="T26" fmla="*/ 8 w 15"/>
                <a:gd name="T27" fmla="*/ 14 h 28"/>
                <a:gd name="T28" fmla="*/ 8 w 15"/>
                <a:gd name="T29" fmla="*/ 26 h 28"/>
                <a:gd name="T30" fmla="*/ 10 w 15"/>
                <a:gd name="T31" fmla="*/ 28 h 28"/>
                <a:gd name="T32" fmla="*/ 10 w 15"/>
                <a:gd name="T33" fmla="*/ 28 h 28"/>
                <a:gd name="T34" fmla="*/ 10 w 15"/>
                <a:gd name="T35" fmla="*/ 28 h 28"/>
                <a:gd name="T36" fmla="*/ 12 w 15"/>
                <a:gd name="T37" fmla="*/ 26 h 28"/>
                <a:gd name="T38" fmla="*/ 12 w 15"/>
                <a:gd name="T39" fmla="*/ 13 h 28"/>
                <a:gd name="T40" fmla="*/ 12 w 15"/>
                <a:gd name="T41" fmla="*/ 12 h 28"/>
                <a:gd name="T42" fmla="*/ 12 w 15"/>
                <a:gd name="T43" fmla="*/ 4 h 28"/>
                <a:gd name="T44" fmla="*/ 12 w 15"/>
                <a:gd name="T45" fmla="*/ 4 h 28"/>
                <a:gd name="T46" fmla="*/ 12 w 15"/>
                <a:gd name="T47" fmla="*/ 8 h 28"/>
                <a:gd name="T48" fmla="*/ 12 w 15"/>
                <a:gd name="T49" fmla="*/ 13 h 28"/>
                <a:gd name="T50" fmla="*/ 14 w 15"/>
                <a:gd name="T51" fmla="*/ 14 h 28"/>
                <a:gd name="T52" fmla="*/ 15 w 15"/>
                <a:gd name="T53" fmla="*/ 13 h 28"/>
                <a:gd name="T54" fmla="*/ 15 w 15"/>
                <a:gd name="T55" fmla="*/ 8 h 28"/>
                <a:gd name="T56" fmla="*/ 13 w 15"/>
                <a:gd name="T57" fmla="*/ 1 h 28"/>
                <a:gd name="T58" fmla="*/ 10 w 15"/>
                <a:gd name="T59" fmla="*/ 0 h 28"/>
                <a:gd name="T60" fmla="*/ 10 w 15"/>
                <a:gd name="T61" fmla="*/ 0 h 28"/>
                <a:gd name="T62" fmla="*/ 10 w 15"/>
                <a:gd name="T63" fmla="*/ 0 h 28"/>
                <a:gd name="T64" fmla="*/ 10 w 15"/>
                <a:gd name="T65" fmla="*/ 0 h 28"/>
                <a:gd name="T66" fmla="*/ 8 w 15"/>
                <a:gd name="T67" fmla="*/ 4 h 28"/>
                <a:gd name="T68" fmla="*/ 8 w 15"/>
                <a:gd name="T69" fmla="*/ 1 h 28"/>
                <a:gd name="T70" fmla="*/ 8 w 15"/>
                <a:gd name="T71" fmla="*/ 1 h 28"/>
                <a:gd name="T72" fmla="*/ 8 w 15"/>
                <a:gd name="T73" fmla="*/ 0 h 28"/>
                <a:gd name="T74" fmla="*/ 8 w 15"/>
                <a:gd name="T75" fmla="*/ 0 h 28"/>
                <a:gd name="T76" fmla="*/ 7 w 15"/>
                <a:gd name="T77" fmla="*/ 0 h 28"/>
                <a:gd name="T78" fmla="*/ 7 w 15"/>
                <a:gd name="T79" fmla="*/ 0 h 28"/>
                <a:gd name="T80" fmla="*/ 7 w 15"/>
                <a:gd name="T81" fmla="*/ 1 h 28"/>
                <a:gd name="T82" fmla="*/ 7 w 15"/>
                <a:gd name="T83" fmla="*/ 1 h 28"/>
                <a:gd name="T84" fmla="*/ 7 w 15"/>
                <a:gd name="T85" fmla="*/ 4 h 28"/>
                <a:gd name="T86" fmla="*/ 6 w 15"/>
                <a:gd name="T87" fmla="*/ 0 h 28"/>
                <a:gd name="T88" fmla="*/ 6 w 15"/>
                <a:gd name="T89" fmla="*/ 0 h 28"/>
                <a:gd name="T90" fmla="*/ 6 w 15"/>
                <a:gd name="T91" fmla="*/ 0 h 28"/>
                <a:gd name="T92" fmla="*/ 5 w 15"/>
                <a:gd name="T93" fmla="*/ 0 h 28"/>
                <a:gd name="T94" fmla="*/ 2 w 15"/>
                <a:gd name="T95" fmla="*/ 1 h 28"/>
                <a:gd name="T96" fmla="*/ 0 w 15"/>
                <a:gd name="T97" fmla="*/ 8 h 28"/>
                <a:gd name="T98" fmla="*/ 0 w 15"/>
                <a:gd name="T99" fmla="*/ 13 h 28"/>
                <a:gd name="T100" fmla="*/ 2 w 15"/>
                <a:gd name="T101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" h="28">
                  <a:moveTo>
                    <a:pt x="2" y="14"/>
                  </a:moveTo>
                  <a:cubicBezTo>
                    <a:pt x="3" y="14"/>
                    <a:pt x="3" y="14"/>
                    <a:pt x="3" y="13"/>
                  </a:cubicBezTo>
                  <a:cubicBezTo>
                    <a:pt x="3" y="13"/>
                    <a:pt x="3" y="10"/>
                    <a:pt x="3" y="8"/>
                  </a:cubicBezTo>
                  <a:cubicBezTo>
                    <a:pt x="3" y="7"/>
                    <a:pt x="3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3"/>
                    <a:pt x="4" y="13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7"/>
                    <a:pt x="4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6" y="28"/>
                    <a:pt x="7" y="27"/>
                    <a:pt x="7" y="26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7"/>
                    <a:pt x="9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1" y="28"/>
                    <a:pt x="12" y="27"/>
                    <a:pt x="12" y="26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2"/>
                    <a:pt x="12" y="12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7"/>
                    <a:pt x="12" y="8"/>
                  </a:cubicBezTo>
                  <a:cubicBezTo>
                    <a:pt x="13" y="10"/>
                    <a:pt x="12" y="13"/>
                    <a:pt x="12" y="13"/>
                  </a:cubicBezTo>
                  <a:cubicBezTo>
                    <a:pt x="12" y="14"/>
                    <a:pt x="13" y="14"/>
                    <a:pt x="14" y="14"/>
                  </a:cubicBezTo>
                  <a:cubicBezTo>
                    <a:pt x="15" y="14"/>
                    <a:pt x="15" y="14"/>
                    <a:pt x="15" y="13"/>
                  </a:cubicBezTo>
                  <a:cubicBezTo>
                    <a:pt x="15" y="13"/>
                    <a:pt x="15" y="10"/>
                    <a:pt x="15" y="8"/>
                  </a:cubicBezTo>
                  <a:cubicBezTo>
                    <a:pt x="15" y="3"/>
                    <a:pt x="13" y="1"/>
                    <a:pt x="13" y="1"/>
                  </a:cubicBezTo>
                  <a:cubicBezTo>
                    <a:pt x="12" y="1"/>
                    <a:pt x="11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9" y="2"/>
                    <a:pt x="8" y="4"/>
                  </a:cubicBezTo>
                  <a:cubicBezTo>
                    <a:pt x="8" y="3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3"/>
                    <a:pt x="7" y="4"/>
                  </a:cubicBezTo>
                  <a:cubicBezTo>
                    <a:pt x="6" y="2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2" y="1"/>
                    <a:pt x="1" y="3"/>
                    <a:pt x="0" y="8"/>
                  </a:cubicBezTo>
                  <a:cubicBezTo>
                    <a:pt x="0" y="10"/>
                    <a:pt x="0" y="13"/>
                    <a:pt x="0" y="13"/>
                  </a:cubicBezTo>
                  <a:cubicBezTo>
                    <a:pt x="1" y="14"/>
                    <a:pt x="1" y="14"/>
                    <a:pt x="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Freeform 71"/>
            <p:cNvSpPr>
              <a:spLocks/>
            </p:cNvSpPr>
            <p:nvPr/>
          </p:nvSpPr>
          <p:spPr bwMode="auto">
            <a:xfrm>
              <a:off x="3830" y="2095"/>
              <a:ext cx="17" cy="20"/>
            </a:xfrm>
            <a:custGeom>
              <a:avLst/>
              <a:gdLst>
                <a:gd name="T0" fmla="*/ 1 w 7"/>
                <a:gd name="T1" fmla="*/ 5 h 8"/>
                <a:gd name="T2" fmla="*/ 4 w 7"/>
                <a:gd name="T3" fmla="*/ 8 h 8"/>
                <a:gd name="T4" fmla="*/ 7 w 7"/>
                <a:gd name="T5" fmla="*/ 5 h 8"/>
                <a:gd name="T6" fmla="*/ 7 w 7"/>
                <a:gd name="T7" fmla="*/ 4 h 8"/>
                <a:gd name="T8" fmla="*/ 7 w 7"/>
                <a:gd name="T9" fmla="*/ 4 h 8"/>
                <a:gd name="T10" fmla="*/ 4 w 7"/>
                <a:gd name="T11" fmla="*/ 0 h 8"/>
                <a:gd name="T12" fmla="*/ 1 w 7"/>
                <a:gd name="T13" fmla="*/ 4 h 8"/>
                <a:gd name="T14" fmla="*/ 0 w 7"/>
                <a:gd name="T15" fmla="*/ 4 h 8"/>
                <a:gd name="T16" fmla="*/ 1 w 7"/>
                <a:gd name="T1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8">
                  <a:moveTo>
                    <a:pt x="1" y="5"/>
                  </a:moveTo>
                  <a:cubicBezTo>
                    <a:pt x="1" y="7"/>
                    <a:pt x="2" y="8"/>
                    <a:pt x="4" y="8"/>
                  </a:cubicBezTo>
                  <a:cubicBezTo>
                    <a:pt x="5" y="8"/>
                    <a:pt x="6" y="7"/>
                    <a:pt x="7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5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Freeform 72"/>
            <p:cNvSpPr>
              <a:spLocks/>
            </p:cNvSpPr>
            <p:nvPr/>
          </p:nvSpPr>
          <p:spPr bwMode="auto">
            <a:xfrm>
              <a:off x="3867" y="2135"/>
              <a:ext cx="35" cy="65"/>
            </a:xfrm>
            <a:custGeom>
              <a:avLst/>
              <a:gdLst>
                <a:gd name="T0" fmla="*/ 1 w 14"/>
                <a:gd name="T1" fmla="*/ 13 h 26"/>
                <a:gd name="T2" fmla="*/ 2 w 14"/>
                <a:gd name="T3" fmla="*/ 12 h 26"/>
                <a:gd name="T4" fmla="*/ 2 w 14"/>
                <a:gd name="T5" fmla="*/ 8 h 26"/>
                <a:gd name="T6" fmla="*/ 3 w 14"/>
                <a:gd name="T7" fmla="*/ 4 h 26"/>
                <a:gd name="T8" fmla="*/ 3 w 14"/>
                <a:gd name="T9" fmla="*/ 4 h 26"/>
                <a:gd name="T10" fmla="*/ 3 w 14"/>
                <a:gd name="T11" fmla="*/ 11 h 26"/>
                <a:gd name="T12" fmla="*/ 3 w 14"/>
                <a:gd name="T13" fmla="*/ 12 h 26"/>
                <a:gd name="T14" fmla="*/ 3 w 14"/>
                <a:gd name="T15" fmla="*/ 24 h 26"/>
                <a:gd name="T16" fmla="*/ 5 w 14"/>
                <a:gd name="T17" fmla="*/ 26 h 26"/>
                <a:gd name="T18" fmla="*/ 5 w 14"/>
                <a:gd name="T19" fmla="*/ 26 h 26"/>
                <a:gd name="T20" fmla="*/ 5 w 14"/>
                <a:gd name="T21" fmla="*/ 26 h 26"/>
                <a:gd name="T22" fmla="*/ 6 w 14"/>
                <a:gd name="T23" fmla="*/ 24 h 26"/>
                <a:gd name="T24" fmla="*/ 6 w 14"/>
                <a:gd name="T25" fmla="*/ 13 h 26"/>
                <a:gd name="T26" fmla="*/ 7 w 14"/>
                <a:gd name="T27" fmla="*/ 13 h 26"/>
                <a:gd name="T28" fmla="*/ 7 w 14"/>
                <a:gd name="T29" fmla="*/ 24 h 26"/>
                <a:gd name="T30" fmla="*/ 9 w 14"/>
                <a:gd name="T31" fmla="*/ 26 h 26"/>
                <a:gd name="T32" fmla="*/ 9 w 14"/>
                <a:gd name="T33" fmla="*/ 26 h 26"/>
                <a:gd name="T34" fmla="*/ 9 w 14"/>
                <a:gd name="T35" fmla="*/ 26 h 26"/>
                <a:gd name="T36" fmla="*/ 10 w 14"/>
                <a:gd name="T37" fmla="*/ 24 h 26"/>
                <a:gd name="T38" fmla="*/ 10 w 14"/>
                <a:gd name="T39" fmla="*/ 12 h 26"/>
                <a:gd name="T40" fmla="*/ 10 w 14"/>
                <a:gd name="T41" fmla="*/ 11 h 26"/>
                <a:gd name="T42" fmla="*/ 10 w 14"/>
                <a:gd name="T43" fmla="*/ 4 h 26"/>
                <a:gd name="T44" fmla="*/ 10 w 14"/>
                <a:gd name="T45" fmla="*/ 4 h 26"/>
                <a:gd name="T46" fmla="*/ 11 w 14"/>
                <a:gd name="T47" fmla="*/ 8 h 26"/>
                <a:gd name="T48" fmla="*/ 11 w 14"/>
                <a:gd name="T49" fmla="*/ 12 h 26"/>
                <a:gd name="T50" fmla="*/ 12 w 14"/>
                <a:gd name="T51" fmla="*/ 13 h 26"/>
                <a:gd name="T52" fmla="*/ 13 w 14"/>
                <a:gd name="T53" fmla="*/ 12 h 26"/>
                <a:gd name="T54" fmla="*/ 13 w 14"/>
                <a:gd name="T55" fmla="*/ 7 h 26"/>
                <a:gd name="T56" fmla="*/ 12 w 14"/>
                <a:gd name="T57" fmla="*/ 1 h 26"/>
                <a:gd name="T58" fmla="*/ 9 w 14"/>
                <a:gd name="T59" fmla="*/ 0 h 26"/>
                <a:gd name="T60" fmla="*/ 8 w 14"/>
                <a:gd name="T61" fmla="*/ 0 h 26"/>
                <a:gd name="T62" fmla="*/ 8 w 14"/>
                <a:gd name="T63" fmla="*/ 0 h 26"/>
                <a:gd name="T64" fmla="*/ 8 w 14"/>
                <a:gd name="T65" fmla="*/ 0 h 26"/>
                <a:gd name="T66" fmla="*/ 7 w 14"/>
                <a:gd name="T67" fmla="*/ 3 h 26"/>
                <a:gd name="T68" fmla="*/ 7 w 14"/>
                <a:gd name="T69" fmla="*/ 1 h 26"/>
                <a:gd name="T70" fmla="*/ 7 w 14"/>
                <a:gd name="T71" fmla="*/ 0 h 26"/>
                <a:gd name="T72" fmla="*/ 7 w 14"/>
                <a:gd name="T73" fmla="*/ 0 h 26"/>
                <a:gd name="T74" fmla="*/ 7 w 14"/>
                <a:gd name="T75" fmla="*/ 0 h 26"/>
                <a:gd name="T76" fmla="*/ 6 w 14"/>
                <a:gd name="T77" fmla="*/ 0 h 26"/>
                <a:gd name="T78" fmla="*/ 6 w 14"/>
                <a:gd name="T79" fmla="*/ 0 h 26"/>
                <a:gd name="T80" fmla="*/ 6 w 14"/>
                <a:gd name="T81" fmla="*/ 0 h 26"/>
                <a:gd name="T82" fmla="*/ 6 w 14"/>
                <a:gd name="T83" fmla="*/ 1 h 26"/>
                <a:gd name="T84" fmla="*/ 6 w 14"/>
                <a:gd name="T85" fmla="*/ 3 h 26"/>
                <a:gd name="T86" fmla="*/ 5 w 14"/>
                <a:gd name="T87" fmla="*/ 0 h 26"/>
                <a:gd name="T88" fmla="*/ 5 w 14"/>
                <a:gd name="T89" fmla="*/ 0 h 26"/>
                <a:gd name="T90" fmla="*/ 5 w 14"/>
                <a:gd name="T91" fmla="*/ 0 h 26"/>
                <a:gd name="T92" fmla="*/ 4 w 14"/>
                <a:gd name="T93" fmla="*/ 0 h 26"/>
                <a:gd name="T94" fmla="*/ 1 w 14"/>
                <a:gd name="T95" fmla="*/ 1 h 26"/>
                <a:gd name="T96" fmla="*/ 0 w 14"/>
                <a:gd name="T97" fmla="*/ 7 h 26"/>
                <a:gd name="T98" fmla="*/ 0 w 14"/>
                <a:gd name="T99" fmla="*/ 12 h 26"/>
                <a:gd name="T100" fmla="*/ 1 w 14"/>
                <a:gd name="T101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" h="26">
                  <a:moveTo>
                    <a:pt x="1" y="13"/>
                  </a:moveTo>
                  <a:cubicBezTo>
                    <a:pt x="2" y="13"/>
                    <a:pt x="2" y="13"/>
                    <a:pt x="2" y="12"/>
                  </a:cubicBezTo>
                  <a:cubicBezTo>
                    <a:pt x="2" y="12"/>
                    <a:pt x="2" y="10"/>
                    <a:pt x="2" y="8"/>
                  </a:cubicBezTo>
                  <a:cubicBezTo>
                    <a:pt x="2" y="6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6" y="25"/>
                    <a:pt x="6" y="2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8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5"/>
                    <a:pt x="10" y="2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6"/>
                    <a:pt x="11" y="8"/>
                  </a:cubicBezTo>
                  <a:cubicBezTo>
                    <a:pt x="11" y="10"/>
                    <a:pt x="11" y="12"/>
                    <a:pt x="11" y="12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3"/>
                    <a:pt x="13" y="13"/>
                    <a:pt x="13" y="12"/>
                  </a:cubicBezTo>
                  <a:cubicBezTo>
                    <a:pt x="13" y="12"/>
                    <a:pt x="14" y="9"/>
                    <a:pt x="13" y="7"/>
                  </a:cubicBezTo>
                  <a:cubicBezTo>
                    <a:pt x="13" y="3"/>
                    <a:pt x="12" y="1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2"/>
                    <a:pt x="7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5" y="2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1" y="1"/>
                    <a:pt x="0" y="3"/>
                    <a:pt x="0" y="7"/>
                  </a:cubicBezTo>
                  <a:cubicBezTo>
                    <a:pt x="0" y="9"/>
                    <a:pt x="0" y="12"/>
                    <a:pt x="0" y="12"/>
                  </a:cubicBezTo>
                  <a:cubicBezTo>
                    <a:pt x="0" y="13"/>
                    <a:pt x="0" y="13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Freeform 73"/>
            <p:cNvSpPr>
              <a:spLocks/>
            </p:cNvSpPr>
            <p:nvPr/>
          </p:nvSpPr>
          <p:spPr bwMode="auto">
            <a:xfrm>
              <a:off x="3875" y="2115"/>
              <a:ext cx="17" cy="18"/>
            </a:xfrm>
            <a:custGeom>
              <a:avLst/>
              <a:gdLst>
                <a:gd name="T0" fmla="*/ 1 w 7"/>
                <a:gd name="T1" fmla="*/ 5 h 7"/>
                <a:gd name="T2" fmla="*/ 4 w 7"/>
                <a:gd name="T3" fmla="*/ 7 h 7"/>
                <a:gd name="T4" fmla="*/ 6 w 7"/>
                <a:gd name="T5" fmla="*/ 4 h 7"/>
                <a:gd name="T6" fmla="*/ 7 w 7"/>
                <a:gd name="T7" fmla="*/ 3 h 7"/>
                <a:gd name="T8" fmla="*/ 6 w 7"/>
                <a:gd name="T9" fmla="*/ 3 h 7"/>
                <a:gd name="T10" fmla="*/ 4 w 7"/>
                <a:gd name="T11" fmla="*/ 0 h 7"/>
                <a:gd name="T12" fmla="*/ 1 w 7"/>
                <a:gd name="T13" fmla="*/ 3 h 7"/>
                <a:gd name="T14" fmla="*/ 0 w 7"/>
                <a:gd name="T15" fmla="*/ 3 h 7"/>
                <a:gd name="T16" fmla="*/ 1 w 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1" y="6"/>
                    <a:pt x="2" y="7"/>
                    <a:pt x="4" y="7"/>
                  </a:cubicBezTo>
                  <a:cubicBezTo>
                    <a:pt x="5" y="7"/>
                    <a:pt x="6" y="6"/>
                    <a:pt x="6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" name="Freeform 74"/>
            <p:cNvSpPr>
              <a:spLocks/>
            </p:cNvSpPr>
            <p:nvPr/>
          </p:nvSpPr>
          <p:spPr bwMode="auto">
            <a:xfrm>
              <a:off x="3778" y="2135"/>
              <a:ext cx="35" cy="65"/>
            </a:xfrm>
            <a:custGeom>
              <a:avLst/>
              <a:gdLst>
                <a:gd name="T0" fmla="*/ 1 w 14"/>
                <a:gd name="T1" fmla="*/ 13 h 26"/>
                <a:gd name="T2" fmla="*/ 2 w 14"/>
                <a:gd name="T3" fmla="*/ 12 h 26"/>
                <a:gd name="T4" fmla="*/ 2 w 14"/>
                <a:gd name="T5" fmla="*/ 8 h 26"/>
                <a:gd name="T6" fmla="*/ 3 w 14"/>
                <a:gd name="T7" fmla="*/ 4 h 26"/>
                <a:gd name="T8" fmla="*/ 3 w 14"/>
                <a:gd name="T9" fmla="*/ 4 h 26"/>
                <a:gd name="T10" fmla="*/ 3 w 14"/>
                <a:gd name="T11" fmla="*/ 11 h 26"/>
                <a:gd name="T12" fmla="*/ 3 w 14"/>
                <a:gd name="T13" fmla="*/ 12 h 26"/>
                <a:gd name="T14" fmla="*/ 3 w 14"/>
                <a:gd name="T15" fmla="*/ 24 h 26"/>
                <a:gd name="T16" fmla="*/ 5 w 14"/>
                <a:gd name="T17" fmla="*/ 26 h 26"/>
                <a:gd name="T18" fmla="*/ 5 w 14"/>
                <a:gd name="T19" fmla="*/ 26 h 26"/>
                <a:gd name="T20" fmla="*/ 5 w 14"/>
                <a:gd name="T21" fmla="*/ 26 h 26"/>
                <a:gd name="T22" fmla="*/ 6 w 14"/>
                <a:gd name="T23" fmla="*/ 24 h 26"/>
                <a:gd name="T24" fmla="*/ 6 w 14"/>
                <a:gd name="T25" fmla="*/ 13 h 26"/>
                <a:gd name="T26" fmla="*/ 7 w 14"/>
                <a:gd name="T27" fmla="*/ 13 h 26"/>
                <a:gd name="T28" fmla="*/ 7 w 14"/>
                <a:gd name="T29" fmla="*/ 24 h 26"/>
                <a:gd name="T30" fmla="*/ 9 w 14"/>
                <a:gd name="T31" fmla="*/ 26 h 26"/>
                <a:gd name="T32" fmla="*/ 9 w 14"/>
                <a:gd name="T33" fmla="*/ 26 h 26"/>
                <a:gd name="T34" fmla="*/ 9 w 14"/>
                <a:gd name="T35" fmla="*/ 26 h 26"/>
                <a:gd name="T36" fmla="*/ 10 w 14"/>
                <a:gd name="T37" fmla="*/ 24 h 26"/>
                <a:gd name="T38" fmla="*/ 10 w 14"/>
                <a:gd name="T39" fmla="*/ 12 h 26"/>
                <a:gd name="T40" fmla="*/ 10 w 14"/>
                <a:gd name="T41" fmla="*/ 11 h 26"/>
                <a:gd name="T42" fmla="*/ 10 w 14"/>
                <a:gd name="T43" fmla="*/ 4 h 26"/>
                <a:gd name="T44" fmla="*/ 10 w 14"/>
                <a:gd name="T45" fmla="*/ 4 h 26"/>
                <a:gd name="T46" fmla="*/ 11 w 14"/>
                <a:gd name="T47" fmla="*/ 8 h 26"/>
                <a:gd name="T48" fmla="*/ 11 w 14"/>
                <a:gd name="T49" fmla="*/ 12 h 26"/>
                <a:gd name="T50" fmla="*/ 12 w 14"/>
                <a:gd name="T51" fmla="*/ 13 h 26"/>
                <a:gd name="T52" fmla="*/ 13 w 14"/>
                <a:gd name="T53" fmla="*/ 12 h 26"/>
                <a:gd name="T54" fmla="*/ 14 w 14"/>
                <a:gd name="T55" fmla="*/ 7 h 26"/>
                <a:gd name="T56" fmla="*/ 12 w 14"/>
                <a:gd name="T57" fmla="*/ 1 h 26"/>
                <a:gd name="T58" fmla="*/ 9 w 14"/>
                <a:gd name="T59" fmla="*/ 0 h 26"/>
                <a:gd name="T60" fmla="*/ 9 w 14"/>
                <a:gd name="T61" fmla="*/ 0 h 26"/>
                <a:gd name="T62" fmla="*/ 9 w 14"/>
                <a:gd name="T63" fmla="*/ 0 h 26"/>
                <a:gd name="T64" fmla="*/ 9 w 14"/>
                <a:gd name="T65" fmla="*/ 0 h 26"/>
                <a:gd name="T66" fmla="*/ 7 w 14"/>
                <a:gd name="T67" fmla="*/ 3 h 26"/>
                <a:gd name="T68" fmla="*/ 7 w 14"/>
                <a:gd name="T69" fmla="*/ 1 h 26"/>
                <a:gd name="T70" fmla="*/ 7 w 14"/>
                <a:gd name="T71" fmla="*/ 0 h 26"/>
                <a:gd name="T72" fmla="*/ 7 w 14"/>
                <a:gd name="T73" fmla="*/ 0 h 26"/>
                <a:gd name="T74" fmla="*/ 7 w 14"/>
                <a:gd name="T75" fmla="*/ 0 h 26"/>
                <a:gd name="T76" fmla="*/ 6 w 14"/>
                <a:gd name="T77" fmla="*/ 0 h 26"/>
                <a:gd name="T78" fmla="*/ 6 w 14"/>
                <a:gd name="T79" fmla="*/ 0 h 26"/>
                <a:gd name="T80" fmla="*/ 6 w 14"/>
                <a:gd name="T81" fmla="*/ 0 h 26"/>
                <a:gd name="T82" fmla="*/ 6 w 14"/>
                <a:gd name="T83" fmla="*/ 1 h 26"/>
                <a:gd name="T84" fmla="*/ 6 w 14"/>
                <a:gd name="T85" fmla="*/ 3 h 26"/>
                <a:gd name="T86" fmla="*/ 5 w 14"/>
                <a:gd name="T87" fmla="*/ 0 h 26"/>
                <a:gd name="T88" fmla="*/ 5 w 14"/>
                <a:gd name="T89" fmla="*/ 0 h 26"/>
                <a:gd name="T90" fmla="*/ 5 w 14"/>
                <a:gd name="T91" fmla="*/ 0 h 26"/>
                <a:gd name="T92" fmla="*/ 4 w 14"/>
                <a:gd name="T93" fmla="*/ 0 h 26"/>
                <a:gd name="T94" fmla="*/ 2 w 14"/>
                <a:gd name="T95" fmla="*/ 1 h 26"/>
                <a:gd name="T96" fmla="*/ 0 w 14"/>
                <a:gd name="T97" fmla="*/ 7 h 26"/>
                <a:gd name="T98" fmla="*/ 0 w 14"/>
                <a:gd name="T99" fmla="*/ 12 h 26"/>
                <a:gd name="T100" fmla="*/ 1 w 14"/>
                <a:gd name="T101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" h="26">
                  <a:moveTo>
                    <a:pt x="1" y="13"/>
                  </a:moveTo>
                  <a:cubicBezTo>
                    <a:pt x="2" y="13"/>
                    <a:pt x="2" y="13"/>
                    <a:pt x="2" y="12"/>
                  </a:cubicBezTo>
                  <a:cubicBezTo>
                    <a:pt x="2" y="12"/>
                    <a:pt x="2" y="10"/>
                    <a:pt x="2" y="8"/>
                  </a:cubicBezTo>
                  <a:cubicBezTo>
                    <a:pt x="2" y="6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6" y="26"/>
                    <a:pt x="6" y="25"/>
                    <a:pt x="6" y="2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8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5"/>
                    <a:pt x="10" y="2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6"/>
                    <a:pt x="11" y="8"/>
                  </a:cubicBezTo>
                  <a:cubicBezTo>
                    <a:pt x="11" y="10"/>
                    <a:pt x="11" y="12"/>
                    <a:pt x="11" y="12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3"/>
                    <a:pt x="13" y="13"/>
                    <a:pt x="13" y="12"/>
                  </a:cubicBezTo>
                  <a:cubicBezTo>
                    <a:pt x="13" y="12"/>
                    <a:pt x="14" y="9"/>
                    <a:pt x="14" y="7"/>
                  </a:cubicBezTo>
                  <a:cubicBezTo>
                    <a:pt x="13" y="3"/>
                    <a:pt x="12" y="1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2"/>
                    <a:pt x="7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5" y="2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1"/>
                    <a:pt x="0" y="3"/>
                    <a:pt x="0" y="7"/>
                  </a:cubicBezTo>
                  <a:cubicBezTo>
                    <a:pt x="0" y="9"/>
                    <a:pt x="0" y="12"/>
                    <a:pt x="0" y="12"/>
                  </a:cubicBezTo>
                  <a:cubicBezTo>
                    <a:pt x="0" y="13"/>
                    <a:pt x="0" y="13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" name="Freeform 75"/>
            <p:cNvSpPr>
              <a:spLocks/>
            </p:cNvSpPr>
            <p:nvPr/>
          </p:nvSpPr>
          <p:spPr bwMode="auto">
            <a:xfrm>
              <a:off x="3785" y="2115"/>
              <a:ext cx="18" cy="18"/>
            </a:xfrm>
            <a:custGeom>
              <a:avLst/>
              <a:gdLst>
                <a:gd name="T0" fmla="*/ 1 w 7"/>
                <a:gd name="T1" fmla="*/ 5 h 7"/>
                <a:gd name="T2" fmla="*/ 4 w 7"/>
                <a:gd name="T3" fmla="*/ 7 h 7"/>
                <a:gd name="T4" fmla="*/ 6 w 7"/>
                <a:gd name="T5" fmla="*/ 4 h 7"/>
                <a:gd name="T6" fmla="*/ 7 w 7"/>
                <a:gd name="T7" fmla="*/ 3 h 7"/>
                <a:gd name="T8" fmla="*/ 7 w 7"/>
                <a:gd name="T9" fmla="*/ 3 h 7"/>
                <a:gd name="T10" fmla="*/ 4 w 7"/>
                <a:gd name="T11" fmla="*/ 0 h 7"/>
                <a:gd name="T12" fmla="*/ 1 w 7"/>
                <a:gd name="T13" fmla="*/ 3 h 7"/>
                <a:gd name="T14" fmla="*/ 0 w 7"/>
                <a:gd name="T15" fmla="*/ 3 h 7"/>
                <a:gd name="T16" fmla="*/ 1 w 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1" y="6"/>
                    <a:pt x="2" y="7"/>
                    <a:pt x="4" y="7"/>
                  </a:cubicBezTo>
                  <a:cubicBezTo>
                    <a:pt x="5" y="7"/>
                    <a:pt x="6" y="6"/>
                    <a:pt x="6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1"/>
                    <a:pt x="5" y="0"/>
                    <a:pt x="4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4"/>
                    <a:pt x="1" y="4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05" name="组合 104"/>
          <p:cNvGrpSpPr/>
          <p:nvPr/>
        </p:nvGrpSpPr>
        <p:grpSpPr>
          <a:xfrm flipH="1" flipV="1">
            <a:off x="2457295" y="1076961"/>
            <a:ext cx="2438687" cy="732476"/>
            <a:chOff x="5246304" y="4593021"/>
            <a:chExt cx="2438687" cy="732476"/>
          </a:xfrm>
        </p:grpSpPr>
        <p:sp>
          <p:nvSpPr>
            <p:cNvPr id="106" name="椭圆 105"/>
            <p:cNvSpPr/>
            <p:nvPr/>
          </p:nvSpPr>
          <p:spPr>
            <a:xfrm>
              <a:off x="5246304" y="4593021"/>
              <a:ext cx="118623" cy="118623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7" name="任意多边形 106"/>
            <p:cNvSpPr/>
            <p:nvPr/>
          </p:nvSpPr>
          <p:spPr>
            <a:xfrm>
              <a:off x="5335429" y="4686869"/>
              <a:ext cx="2349562" cy="638628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38628">
                  <a:moveTo>
                    <a:pt x="0" y="0"/>
                  </a:moveTo>
                  <a:lnTo>
                    <a:pt x="725714" y="638628"/>
                  </a:lnTo>
                  <a:lnTo>
                    <a:pt x="2815771" y="638628"/>
                  </a:lnTo>
                </a:path>
              </a:pathLst>
            </a:custGeom>
            <a:noFill/>
            <a:ln w="19050"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8" name="组合 107"/>
          <p:cNvGrpSpPr/>
          <p:nvPr/>
        </p:nvGrpSpPr>
        <p:grpSpPr>
          <a:xfrm flipH="1">
            <a:off x="2439812" y="5269696"/>
            <a:ext cx="2438687" cy="732476"/>
            <a:chOff x="5246304" y="4593021"/>
            <a:chExt cx="2438687" cy="732476"/>
          </a:xfrm>
        </p:grpSpPr>
        <p:sp>
          <p:nvSpPr>
            <p:cNvPr id="109" name="椭圆 108"/>
            <p:cNvSpPr/>
            <p:nvPr/>
          </p:nvSpPr>
          <p:spPr>
            <a:xfrm>
              <a:off x="5246304" y="4593021"/>
              <a:ext cx="118623" cy="118623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0" name="任意多边形 109"/>
            <p:cNvSpPr/>
            <p:nvPr/>
          </p:nvSpPr>
          <p:spPr>
            <a:xfrm>
              <a:off x="5335429" y="4686869"/>
              <a:ext cx="2349562" cy="638628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38628">
                  <a:moveTo>
                    <a:pt x="0" y="0"/>
                  </a:moveTo>
                  <a:lnTo>
                    <a:pt x="725714" y="638628"/>
                  </a:lnTo>
                  <a:lnTo>
                    <a:pt x="2815771" y="638628"/>
                  </a:lnTo>
                </a:path>
              </a:pathLst>
            </a:custGeom>
            <a:noFill/>
            <a:ln w="19050"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1" name="组合 110"/>
          <p:cNvGrpSpPr/>
          <p:nvPr/>
        </p:nvGrpSpPr>
        <p:grpSpPr>
          <a:xfrm flipV="1">
            <a:off x="7287244" y="1076961"/>
            <a:ext cx="2438687" cy="732476"/>
            <a:chOff x="5246304" y="4593021"/>
            <a:chExt cx="2438687" cy="732476"/>
          </a:xfrm>
        </p:grpSpPr>
        <p:sp>
          <p:nvSpPr>
            <p:cNvPr id="112" name="椭圆 111"/>
            <p:cNvSpPr/>
            <p:nvPr/>
          </p:nvSpPr>
          <p:spPr>
            <a:xfrm>
              <a:off x="5246304" y="4593021"/>
              <a:ext cx="118623" cy="118623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3" name="任意多边形 112"/>
            <p:cNvSpPr/>
            <p:nvPr/>
          </p:nvSpPr>
          <p:spPr>
            <a:xfrm>
              <a:off x="5335429" y="4686869"/>
              <a:ext cx="2349562" cy="638628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38628">
                  <a:moveTo>
                    <a:pt x="0" y="0"/>
                  </a:moveTo>
                  <a:lnTo>
                    <a:pt x="725714" y="638628"/>
                  </a:lnTo>
                  <a:lnTo>
                    <a:pt x="2815771" y="638628"/>
                  </a:lnTo>
                </a:path>
              </a:pathLst>
            </a:custGeom>
            <a:noFill/>
            <a:ln w="19050"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7307861" y="5269696"/>
            <a:ext cx="2438687" cy="732476"/>
            <a:chOff x="5246304" y="4593021"/>
            <a:chExt cx="2438687" cy="732476"/>
          </a:xfrm>
        </p:grpSpPr>
        <p:sp>
          <p:nvSpPr>
            <p:cNvPr id="115" name="椭圆 114"/>
            <p:cNvSpPr/>
            <p:nvPr/>
          </p:nvSpPr>
          <p:spPr>
            <a:xfrm>
              <a:off x="5246304" y="4593021"/>
              <a:ext cx="118623" cy="118623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6" name="任意多边形 115"/>
            <p:cNvSpPr/>
            <p:nvPr/>
          </p:nvSpPr>
          <p:spPr>
            <a:xfrm>
              <a:off x="5335429" y="4686869"/>
              <a:ext cx="2349562" cy="638628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38628">
                  <a:moveTo>
                    <a:pt x="0" y="0"/>
                  </a:moveTo>
                  <a:lnTo>
                    <a:pt x="725714" y="638628"/>
                  </a:lnTo>
                  <a:lnTo>
                    <a:pt x="2815771" y="638628"/>
                  </a:lnTo>
                </a:path>
              </a:pathLst>
            </a:custGeom>
            <a:noFill/>
            <a:ln w="19050"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2363040" y="1040435"/>
            <a:ext cx="1828880" cy="916028"/>
            <a:chOff x="3758340" y="3768786"/>
            <a:chExt cx="1828880" cy="916028"/>
          </a:xfrm>
        </p:grpSpPr>
        <p:sp>
          <p:nvSpPr>
            <p:cNvPr id="118" name="文本框 117"/>
            <p:cNvSpPr txBox="1"/>
            <p:nvPr/>
          </p:nvSpPr>
          <p:spPr>
            <a:xfrm>
              <a:off x="4093371" y="3849925"/>
              <a:ext cx="149384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rgbClr val="FFB850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119" name="文本框 118"/>
            <p:cNvSpPr txBox="1"/>
            <p:nvPr/>
          </p:nvSpPr>
          <p:spPr>
            <a:xfrm>
              <a:off x="3762897" y="4107733"/>
              <a:ext cx="1734231" cy="577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05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05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  <p:sp>
          <p:nvSpPr>
            <p:cNvPr id="120" name="文本框 119"/>
            <p:cNvSpPr txBox="1"/>
            <p:nvPr/>
          </p:nvSpPr>
          <p:spPr>
            <a:xfrm>
              <a:off x="3758340" y="3768786"/>
              <a:ext cx="5015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FFB850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2400" dirty="0">
                <a:solidFill>
                  <a:srgbClr val="FFB850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8099911" y="1034712"/>
            <a:ext cx="1828880" cy="916028"/>
            <a:chOff x="3758340" y="3768786"/>
            <a:chExt cx="1828880" cy="916028"/>
          </a:xfrm>
        </p:grpSpPr>
        <p:sp>
          <p:nvSpPr>
            <p:cNvPr id="122" name="文本框 121"/>
            <p:cNvSpPr txBox="1"/>
            <p:nvPr/>
          </p:nvSpPr>
          <p:spPr>
            <a:xfrm>
              <a:off x="4093371" y="3849925"/>
              <a:ext cx="149384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rgbClr val="01ACB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123" name="文本框 122"/>
            <p:cNvSpPr txBox="1"/>
            <p:nvPr/>
          </p:nvSpPr>
          <p:spPr>
            <a:xfrm>
              <a:off x="3762897" y="4107733"/>
              <a:ext cx="1734231" cy="577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05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05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  <p:sp>
          <p:nvSpPr>
            <p:cNvPr id="124" name="文本框 123"/>
            <p:cNvSpPr txBox="1"/>
            <p:nvPr/>
          </p:nvSpPr>
          <p:spPr>
            <a:xfrm>
              <a:off x="3758340" y="3768786"/>
              <a:ext cx="5015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01ACBE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2400" dirty="0">
                <a:solidFill>
                  <a:srgbClr val="01ACBE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25" name="组合 124"/>
          <p:cNvGrpSpPr/>
          <p:nvPr/>
        </p:nvGrpSpPr>
        <p:grpSpPr>
          <a:xfrm>
            <a:off x="2356703" y="5036096"/>
            <a:ext cx="1828881" cy="916028"/>
            <a:chOff x="3758339" y="3768786"/>
            <a:chExt cx="1828881" cy="916028"/>
          </a:xfrm>
        </p:grpSpPr>
        <p:sp>
          <p:nvSpPr>
            <p:cNvPr id="126" name="文本框 125"/>
            <p:cNvSpPr txBox="1"/>
            <p:nvPr/>
          </p:nvSpPr>
          <p:spPr>
            <a:xfrm>
              <a:off x="4093371" y="3849925"/>
              <a:ext cx="149384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rgbClr val="E8707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127" name="文本框 126"/>
            <p:cNvSpPr txBox="1"/>
            <p:nvPr/>
          </p:nvSpPr>
          <p:spPr>
            <a:xfrm>
              <a:off x="3762897" y="4107733"/>
              <a:ext cx="1734231" cy="577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05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05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  <p:sp>
          <p:nvSpPr>
            <p:cNvPr id="128" name="文本框 127"/>
            <p:cNvSpPr txBox="1"/>
            <p:nvPr/>
          </p:nvSpPr>
          <p:spPr>
            <a:xfrm>
              <a:off x="3758339" y="3768786"/>
              <a:ext cx="51105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E87071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2400" dirty="0">
                <a:solidFill>
                  <a:srgbClr val="E8707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29" name="组合 128"/>
          <p:cNvGrpSpPr/>
          <p:nvPr/>
        </p:nvGrpSpPr>
        <p:grpSpPr>
          <a:xfrm>
            <a:off x="8101908" y="5036096"/>
            <a:ext cx="1828880" cy="916028"/>
            <a:chOff x="3758340" y="3768786"/>
            <a:chExt cx="1828880" cy="916028"/>
          </a:xfrm>
        </p:grpSpPr>
        <p:sp>
          <p:nvSpPr>
            <p:cNvPr id="130" name="文本框 129"/>
            <p:cNvSpPr txBox="1"/>
            <p:nvPr/>
          </p:nvSpPr>
          <p:spPr>
            <a:xfrm>
              <a:off x="4093371" y="3849925"/>
              <a:ext cx="149384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rgbClr val="663A77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131" name="文本框 130"/>
            <p:cNvSpPr txBox="1"/>
            <p:nvPr/>
          </p:nvSpPr>
          <p:spPr>
            <a:xfrm>
              <a:off x="3762897" y="4107733"/>
              <a:ext cx="1734231" cy="577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05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05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  <p:sp>
          <p:nvSpPr>
            <p:cNvPr id="132" name="文本框 131"/>
            <p:cNvSpPr txBox="1"/>
            <p:nvPr/>
          </p:nvSpPr>
          <p:spPr>
            <a:xfrm>
              <a:off x="3758340" y="3768786"/>
              <a:ext cx="5015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663A77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2400" dirty="0">
                <a:solidFill>
                  <a:srgbClr val="663A77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34" name="任意多边形 133"/>
          <p:cNvSpPr/>
          <p:nvPr/>
        </p:nvSpPr>
        <p:spPr>
          <a:xfrm rot="19800000" flipH="1">
            <a:off x="4224759" y="1673955"/>
            <a:ext cx="3742484" cy="3742315"/>
          </a:xfrm>
          <a:custGeom>
            <a:avLst/>
            <a:gdLst>
              <a:gd name="connsiteX0" fmla="*/ 2728883 w 3742484"/>
              <a:gd name="connsiteY0" fmla="*/ 3343109 h 3742315"/>
              <a:gd name="connsiteX1" fmla="*/ 2717169 w 3742484"/>
              <a:gd name="connsiteY1" fmla="*/ 3349872 h 3742315"/>
              <a:gd name="connsiteX2" fmla="*/ 2710573 w 3742484"/>
              <a:gd name="connsiteY2" fmla="*/ 3374489 h 3742315"/>
              <a:gd name="connsiteX3" fmla="*/ 2785153 w 3742484"/>
              <a:gd name="connsiteY3" fmla="*/ 3503665 h 3742315"/>
              <a:gd name="connsiteX4" fmla="*/ 2807242 w 3742484"/>
              <a:gd name="connsiteY4" fmla="*/ 3492357 h 3742315"/>
              <a:gd name="connsiteX5" fmla="*/ 2828080 w 3742484"/>
              <a:gd name="connsiteY5" fmla="*/ 3478881 h 3742315"/>
              <a:gd name="connsiteX6" fmla="*/ 2753500 w 3742484"/>
              <a:gd name="connsiteY6" fmla="*/ 3349705 h 3742315"/>
              <a:gd name="connsiteX7" fmla="*/ 2728883 w 3742484"/>
              <a:gd name="connsiteY7" fmla="*/ 3343109 h 3742315"/>
              <a:gd name="connsiteX8" fmla="*/ 3360899 w 3742484"/>
              <a:gd name="connsiteY8" fmla="*/ 2708687 h 3742315"/>
              <a:gd name="connsiteX9" fmla="*/ 3349956 w 3742484"/>
              <a:gd name="connsiteY9" fmla="*/ 2717084 h 3742315"/>
              <a:gd name="connsiteX10" fmla="*/ 3343194 w 3742484"/>
              <a:gd name="connsiteY10" fmla="*/ 2728797 h 3742315"/>
              <a:gd name="connsiteX11" fmla="*/ 3349790 w 3742484"/>
              <a:gd name="connsiteY11" fmla="*/ 2753415 h 3742315"/>
              <a:gd name="connsiteX12" fmla="*/ 3479320 w 3742484"/>
              <a:gd name="connsiteY12" fmla="*/ 2828199 h 3742315"/>
              <a:gd name="connsiteX13" fmla="*/ 3503148 w 3742484"/>
              <a:gd name="connsiteY13" fmla="*/ 2784719 h 3742315"/>
              <a:gd name="connsiteX14" fmla="*/ 3374574 w 3742484"/>
              <a:gd name="connsiteY14" fmla="*/ 2710487 h 3742315"/>
              <a:gd name="connsiteX15" fmla="*/ 3360899 w 3742484"/>
              <a:gd name="connsiteY15" fmla="*/ 2708687 h 3742315"/>
              <a:gd name="connsiteX16" fmla="*/ 1851736 w 3742484"/>
              <a:gd name="connsiteY16" fmla="*/ 3580002 h 3742315"/>
              <a:gd name="connsiteX17" fmla="*/ 1846458 w 3742484"/>
              <a:gd name="connsiteY17" fmla="*/ 3592745 h 3742315"/>
              <a:gd name="connsiteX18" fmla="*/ 1846458 w 3742484"/>
              <a:gd name="connsiteY18" fmla="*/ 3741210 h 3742315"/>
              <a:gd name="connsiteX19" fmla="*/ 1896026 w 3742484"/>
              <a:gd name="connsiteY19" fmla="*/ 3742315 h 3742315"/>
              <a:gd name="connsiteX20" fmla="*/ 1896026 w 3742484"/>
              <a:gd name="connsiteY20" fmla="*/ 3592745 h 3742315"/>
              <a:gd name="connsiteX21" fmla="*/ 1878005 w 3742484"/>
              <a:gd name="connsiteY21" fmla="*/ 3574724 h 3742315"/>
              <a:gd name="connsiteX22" fmla="*/ 1864480 w 3742484"/>
              <a:gd name="connsiteY22" fmla="*/ 3574724 h 3742315"/>
              <a:gd name="connsiteX23" fmla="*/ 1851736 w 3742484"/>
              <a:gd name="connsiteY23" fmla="*/ 3580002 h 3742315"/>
              <a:gd name="connsiteX24" fmla="*/ 999927 w 3742484"/>
              <a:gd name="connsiteY24" fmla="*/ 3341307 h 3742315"/>
              <a:gd name="connsiteX25" fmla="*/ 988985 w 3742484"/>
              <a:gd name="connsiteY25" fmla="*/ 3349703 h 3742315"/>
              <a:gd name="connsiteX26" fmla="*/ 914158 w 3742484"/>
              <a:gd name="connsiteY26" fmla="*/ 3479308 h 3742315"/>
              <a:gd name="connsiteX27" fmla="*/ 957640 w 3742484"/>
              <a:gd name="connsiteY27" fmla="*/ 3503132 h 3742315"/>
              <a:gd name="connsiteX28" fmla="*/ 1031912 w 3742484"/>
              <a:gd name="connsiteY28" fmla="*/ 3374488 h 3742315"/>
              <a:gd name="connsiteX29" fmla="*/ 1025316 w 3742484"/>
              <a:gd name="connsiteY29" fmla="*/ 3349870 h 3742315"/>
              <a:gd name="connsiteX30" fmla="*/ 1013602 w 3742484"/>
              <a:gd name="connsiteY30" fmla="*/ 3343108 h 3742315"/>
              <a:gd name="connsiteX31" fmla="*/ 999927 w 3742484"/>
              <a:gd name="connsiteY31" fmla="*/ 3341307 h 3742315"/>
              <a:gd name="connsiteX32" fmla="*/ 3580087 w 3742484"/>
              <a:gd name="connsiteY32" fmla="*/ 1851651 h 3742315"/>
              <a:gd name="connsiteX33" fmla="*/ 3574809 w 3742484"/>
              <a:gd name="connsiteY33" fmla="*/ 1864394 h 3742315"/>
              <a:gd name="connsiteX34" fmla="*/ 3574809 w 3742484"/>
              <a:gd name="connsiteY34" fmla="*/ 1877920 h 3742315"/>
              <a:gd name="connsiteX35" fmla="*/ 3592830 w 3742484"/>
              <a:gd name="connsiteY35" fmla="*/ 1895941 h 3742315"/>
              <a:gd name="connsiteX36" fmla="*/ 3741375 w 3742484"/>
              <a:gd name="connsiteY36" fmla="*/ 1895941 h 3742315"/>
              <a:gd name="connsiteX37" fmla="*/ 3742484 w 3742484"/>
              <a:gd name="connsiteY37" fmla="*/ 1846373 h 3742315"/>
              <a:gd name="connsiteX38" fmla="*/ 3592830 w 3742484"/>
              <a:gd name="connsiteY38" fmla="*/ 1846373 h 3742315"/>
              <a:gd name="connsiteX39" fmla="*/ 3580087 w 3742484"/>
              <a:gd name="connsiteY39" fmla="*/ 1851651 h 3742315"/>
              <a:gd name="connsiteX40" fmla="*/ 3349789 w 3742484"/>
              <a:gd name="connsiteY40" fmla="*/ 988899 h 3742315"/>
              <a:gd name="connsiteX41" fmla="*/ 3343193 w 3742484"/>
              <a:gd name="connsiteY41" fmla="*/ 1013517 h 3742315"/>
              <a:gd name="connsiteX42" fmla="*/ 3349956 w 3742484"/>
              <a:gd name="connsiteY42" fmla="*/ 1025230 h 3742315"/>
              <a:gd name="connsiteX43" fmla="*/ 3374573 w 3742484"/>
              <a:gd name="connsiteY43" fmla="*/ 1031827 h 3742315"/>
              <a:gd name="connsiteX44" fmla="*/ 3503899 w 3742484"/>
              <a:gd name="connsiteY44" fmla="*/ 957161 h 3742315"/>
              <a:gd name="connsiteX45" fmla="*/ 3492591 w 3742484"/>
              <a:gd name="connsiteY45" fmla="*/ 935071 h 3742315"/>
              <a:gd name="connsiteX46" fmla="*/ 3479115 w 3742484"/>
              <a:gd name="connsiteY46" fmla="*/ 914233 h 3742315"/>
              <a:gd name="connsiteX47" fmla="*/ 367911 w 3742484"/>
              <a:gd name="connsiteY47" fmla="*/ 2710487 h 3742315"/>
              <a:gd name="connsiteX48" fmla="*/ 238585 w 3742484"/>
              <a:gd name="connsiteY48" fmla="*/ 2785154 h 3742315"/>
              <a:gd name="connsiteX49" fmla="*/ 249894 w 3742484"/>
              <a:gd name="connsiteY49" fmla="*/ 2807243 h 3742315"/>
              <a:gd name="connsiteX50" fmla="*/ 263369 w 3742484"/>
              <a:gd name="connsiteY50" fmla="*/ 2828081 h 3742315"/>
              <a:gd name="connsiteX51" fmla="*/ 392695 w 3742484"/>
              <a:gd name="connsiteY51" fmla="*/ 2753415 h 3742315"/>
              <a:gd name="connsiteX52" fmla="*/ 399292 w 3742484"/>
              <a:gd name="connsiteY52" fmla="*/ 2728797 h 3742315"/>
              <a:gd name="connsiteX53" fmla="*/ 392529 w 3742484"/>
              <a:gd name="connsiteY53" fmla="*/ 2717084 h 3742315"/>
              <a:gd name="connsiteX54" fmla="*/ 367911 w 3742484"/>
              <a:gd name="connsiteY54" fmla="*/ 2710487 h 3742315"/>
              <a:gd name="connsiteX55" fmla="*/ 2784845 w 3742484"/>
              <a:gd name="connsiteY55" fmla="*/ 239183 h 3742315"/>
              <a:gd name="connsiteX56" fmla="*/ 2710573 w 3742484"/>
              <a:gd name="connsiteY56" fmla="*/ 367826 h 3742315"/>
              <a:gd name="connsiteX57" fmla="*/ 2717169 w 3742484"/>
              <a:gd name="connsiteY57" fmla="*/ 392443 h 3742315"/>
              <a:gd name="connsiteX58" fmla="*/ 2728883 w 3742484"/>
              <a:gd name="connsiteY58" fmla="*/ 399207 h 3742315"/>
              <a:gd name="connsiteX59" fmla="*/ 2753500 w 3742484"/>
              <a:gd name="connsiteY59" fmla="*/ 392610 h 3742315"/>
              <a:gd name="connsiteX60" fmla="*/ 2828327 w 3742484"/>
              <a:gd name="connsiteY60" fmla="*/ 263006 h 3742315"/>
              <a:gd name="connsiteX61" fmla="*/ 1109 w 3742484"/>
              <a:gd name="connsiteY61" fmla="*/ 1846373 h 3742315"/>
              <a:gd name="connsiteX62" fmla="*/ 0 w 3742484"/>
              <a:gd name="connsiteY62" fmla="*/ 1895941 h 3742315"/>
              <a:gd name="connsiteX63" fmla="*/ 149655 w 3742484"/>
              <a:gd name="connsiteY63" fmla="*/ 1895941 h 3742315"/>
              <a:gd name="connsiteX64" fmla="*/ 167676 w 3742484"/>
              <a:gd name="connsiteY64" fmla="*/ 1877920 h 3742315"/>
              <a:gd name="connsiteX65" fmla="*/ 167676 w 3742484"/>
              <a:gd name="connsiteY65" fmla="*/ 1864394 h 3742315"/>
              <a:gd name="connsiteX66" fmla="*/ 149655 w 3742484"/>
              <a:gd name="connsiteY66" fmla="*/ 1846373 h 3742315"/>
              <a:gd name="connsiteX67" fmla="*/ 1846459 w 3742484"/>
              <a:gd name="connsiteY67" fmla="*/ 0 h 3742315"/>
              <a:gd name="connsiteX68" fmla="*/ 1846459 w 3742484"/>
              <a:gd name="connsiteY68" fmla="*/ 149569 h 3742315"/>
              <a:gd name="connsiteX69" fmla="*/ 1864480 w 3742484"/>
              <a:gd name="connsiteY69" fmla="*/ 167590 h 3742315"/>
              <a:gd name="connsiteX70" fmla="*/ 1878005 w 3742484"/>
              <a:gd name="connsiteY70" fmla="*/ 167590 h 3742315"/>
              <a:gd name="connsiteX71" fmla="*/ 1896027 w 3742484"/>
              <a:gd name="connsiteY71" fmla="*/ 149569 h 3742315"/>
              <a:gd name="connsiteX72" fmla="*/ 1896027 w 3742484"/>
              <a:gd name="connsiteY72" fmla="*/ 1105 h 3742315"/>
              <a:gd name="connsiteX73" fmla="*/ 263165 w 3742484"/>
              <a:gd name="connsiteY73" fmla="*/ 914115 h 3742315"/>
              <a:gd name="connsiteX74" fmla="*/ 239337 w 3742484"/>
              <a:gd name="connsiteY74" fmla="*/ 957595 h 3742315"/>
              <a:gd name="connsiteX75" fmla="*/ 367911 w 3742484"/>
              <a:gd name="connsiteY75" fmla="*/ 1031827 h 3742315"/>
              <a:gd name="connsiteX76" fmla="*/ 392529 w 3742484"/>
              <a:gd name="connsiteY76" fmla="*/ 1025230 h 3742315"/>
              <a:gd name="connsiteX77" fmla="*/ 399291 w 3742484"/>
              <a:gd name="connsiteY77" fmla="*/ 1013517 h 3742315"/>
              <a:gd name="connsiteX78" fmla="*/ 392695 w 3742484"/>
              <a:gd name="connsiteY78" fmla="*/ 988899 h 3742315"/>
              <a:gd name="connsiteX79" fmla="*/ 935242 w 3742484"/>
              <a:gd name="connsiteY79" fmla="*/ 249958 h 3742315"/>
              <a:gd name="connsiteX80" fmla="*/ 914404 w 3742484"/>
              <a:gd name="connsiteY80" fmla="*/ 263434 h 3742315"/>
              <a:gd name="connsiteX81" fmla="*/ 988985 w 3742484"/>
              <a:gd name="connsiteY81" fmla="*/ 392612 h 3742315"/>
              <a:gd name="connsiteX82" fmla="*/ 1013602 w 3742484"/>
              <a:gd name="connsiteY82" fmla="*/ 399208 h 3742315"/>
              <a:gd name="connsiteX83" fmla="*/ 1025316 w 3742484"/>
              <a:gd name="connsiteY83" fmla="*/ 392445 h 3742315"/>
              <a:gd name="connsiteX84" fmla="*/ 1031912 w 3742484"/>
              <a:gd name="connsiteY84" fmla="*/ 367828 h 3742315"/>
              <a:gd name="connsiteX85" fmla="*/ 957331 w 3742484"/>
              <a:gd name="connsiteY85" fmla="*/ 238650 h 3742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3742484" h="3742315">
                <a:moveTo>
                  <a:pt x="2728883" y="3343109"/>
                </a:moveTo>
                <a:lnTo>
                  <a:pt x="2717169" y="3349872"/>
                </a:lnTo>
                <a:cubicBezTo>
                  <a:pt x="2708549" y="3354848"/>
                  <a:pt x="2705596" y="3365869"/>
                  <a:pt x="2710573" y="3374489"/>
                </a:cubicBezTo>
                <a:lnTo>
                  <a:pt x="2785153" y="3503665"/>
                </a:lnTo>
                <a:lnTo>
                  <a:pt x="2807242" y="3492357"/>
                </a:lnTo>
                <a:lnTo>
                  <a:pt x="2828080" y="3478881"/>
                </a:lnTo>
                <a:lnTo>
                  <a:pt x="2753500" y="3349705"/>
                </a:lnTo>
                <a:cubicBezTo>
                  <a:pt x="2748523" y="3341085"/>
                  <a:pt x="2737502" y="3338132"/>
                  <a:pt x="2728883" y="3343109"/>
                </a:cubicBezTo>
                <a:close/>
                <a:moveTo>
                  <a:pt x="3360899" y="2708687"/>
                </a:moveTo>
                <a:cubicBezTo>
                  <a:pt x="3356444" y="2709881"/>
                  <a:pt x="3352445" y="2712774"/>
                  <a:pt x="3349956" y="2717084"/>
                </a:cubicBezTo>
                <a:lnTo>
                  <a:pt x="3343194" y="2728797"/>
                </a:lnTo>
                <a:cubicBezTo>
                  <a:pt x="3338217" y="2737417"/>
                  <a:pt x="3341170" y="2748438"/>
                  <a:pt x="3349790" y="2753415"/>
                </a:cubicBezTo>
                <a:lnTo>
                  <a:pt x="3479320" y="2828199"/>
                </a:lnTo>
                <a:lnTo>
                  <a:pt x="3503148" y="2784719"/>
                </a:lnTo>
                <a:lnTo>
                  <a:pt x="3374574" y="2710487"/>
                </a:lnTo>
                <a:cubicBezTo>
                  <a:pt x="3370264" y="2707999"/>
                  <a:pt x="3365354" y="2707493"/>
                  <a:pt x="3360899" y="2708687"/>
                </a:cubicBezTo>
                <a:close/>
                <a:moveTo>
                  <a:pt x="1851736" y="3580002"/>
                </a:moveTo>
                <a:cubicBezTo>
                  <a:pt x="1848475" y="3583264"/>
                  <a:pt x="1846458" y="3587769"/>
                  <a:pt x="1846458" y="3592745"/>
                </a:cubicBezTo>
                <a:lnTo>
                  <a:pt x="1846458" y="3741210"/>
                </a:lnTo>
                <a:lnTo>
                  <a:pt x="1896026" y="3742315"/>
                </a:lnTo>
                <a:lnTo>
                  <a:pt x="1896026" y="3592745"/>
                </a:lnTo>
                <a:cubicBezTo>
                  <a:pt x="1896026" y="3582792"/>
                  <a:pt x="1887958" y="3574724"/>
                  <a:pt x="1878005" y="3574724"/>
                </a:cubicBezTo>
                <a:lnTo>
                  <a:pt x="1864480" y="3574724"/>
                </a:lnTo>
                <a:cubicBezTo>
                  <a:pt x="1859503" y="3574725"/>
                  <a:pt x="1854998" y="3576741"/>
                  <a:pt x="1851736" y="3580002"/>
                </a:cubicBezTo>
                <a:close/>
                <a:moveTo>
                  <a:pt x="999927" y="3341307"/>
                </a:moveTo>
                <a:cubicBezTo>
                  <a:pt x="995473" y="3342501"/>
                  <a:pt x="991473" y="3345393"/>
                  <a:pt x="988985" y="3349703"/>
                </a:cubicBezTo>
                <a:lnTo>
                  <a:pt x="914158" y="3479308"/>
                </a:lnTo>
                <a:lnTo>
                  <a:pt x="957640" y="3503132"/>
                </a:lnTo>
                <a:lnTo>
                  <a:pt x="1031912" y="3374488"/>
                </a:lnTo>
                <a:cubicBezTo>
                  <a:pt x="1036889" y="3365868"/>
                  <a:pt x="1033935" y="3354847"/>
                  <a:pt x="1025316" y="3349870"/>
                </a:cubicBezTo>
                <a:lnTo>
                  <a:pt x="1013602" y="3343108"/>
                </a:lnTo>
                <a:cubicBezTo>
                  <a:pt x="1009292" y="3340620"/>
                  <a:pt x="1004382" y="3340113"/>
                  <a:pt x="999927" y="3341307"/>
                </a:cubicBezTo>
                <a:close/>
                <a:moveTo>
                  <a:pt x="3580087" y="1851651"/>
                </a:moveTo>
                <a:cubicBezTo>
                  <a:pt x="3576826" y="1854912"/>
                  <a:pt x="3574809" y="1859417"/>
                  <a:pt x="3574809" y="1864394"/>
                </a:cubicBezTo>
                <a:lnTo>
                  <a:pt x="3574809" y="1877920"/>
                </a:lnTo>
                <a:cubicBezTo>
                  <a:pt x="3574809" y="1887873"/>
                  <a:pt x="3582877" y="1895941"/>
                  <a:pt x="3592830" y="1895941"/>
                </a:cubicBezTo>
                <a:lnTo>
                  <a:pt x="3741375" y="1895941"/>
                </a:lnTo>
                <a:lnTo>
                  <a:pt x="3742484" y="1846373"/>
                </a:lnTo>
                <a:lnTo>
                  <a:pt x="3592830" y="1846373"/>
                </a:lnTo>
                <a:cubicBezTo>
                  <a:pt x="3587854" y="1846373"/>
                  <a:pt x="3583348" y="1848390"/>
                  <a:pt x="3580087" y="1851651"/>
                </a:cubicBezTo>
                <a:close/>
                <a:moveTo>
                  <a:pt x="3349789" y="988899"/>
                </a:moveTo>
                <a:cubicBezTo>
                  <a:pt x="3341170" y="993876"/>
                  <a:pt x="3338217" y="1004897"/>
                  <a:pt x="3343193" y="1013517"/>
                </a:cubicBezTo>
                <a:lnTo>
                  <a:pt x="3349956" y="1025230"/>
                </a:lnTo>
                <a:cubicBezTo>
                  <a:pt x="3354933" y="1033850"/>
                  <a:pt x="3365954" y="1036803"/>
                  <a:pt x="3374573" y="1031827"/>
                </a:cubicBezTo>
                <a:lnTo>
                  <a:pt x="3503899" y="957161"/>
                </a:lnTo>
                <a:lnTo>
                  <a:pt x="3492591" y="935071"/>
                </a:lnTo>
                <a:lnTo>
                  <a:pt x="3479115" y="914233"/>
                </a:lnTo>
                <a:close/>
                <a:moveTo>
                  <a:pt x="367911" y="2710487"/>
                </a:moveTo>
                <a:lnTo>
                  <a:pt x="238585" y="2785154"/>
                </a:lnTo>
                <a:lnTo>
                  <a:pt x="249894" y="2807243"/>
                </a:lnTo>
                <a:lnTo>
                  <a:pt x="263369" y="2828081"/>
                </a:lnTo>
                <a:lnTo>
                  <a:pt x="392695" y="2753415"/>
                </a:lnTo>
                <a:cubicBezTo>
                  <a:pt x="401315" y="2748438"/>
                  <a:pt x="404268" y="2737417"/>
                  <a:pt x="399292" y="2728797"/>
                </a:cubicBezTo>
                <a:lnTo>
                  <a:pt x="392529" y="2717084"/>
                </a:lnTo>
                <a:cubicBezTo>
                  <a:pt x="387552" y="2708464"/>
                  <a:pt x="376531" y="2705511"/>
                  <a:pt x="367911" y="2710487"/>
                </a:cubicBezTo>
                <a:close/>
                <a:moveTo>
                  <a:pt x="2784845" y="239183"/>
                </a:moveTo>
                <a:lnTo>
                  <a:pt x="2710573" y="367826"/>
                </a:lnTo>
                <a:cubicBezTo>
                  <a:pt x="2705596" y="376446"/>
                  <a:pt x="2708549" y="387467"/>
                  <a:pt x="2717169" y="392443"/>
                </a:cubicBezTo>
                <a:lnTo>
                  <a:pt x="2728883" y="399207"/>
                </a:lnTo>
                <a:cubicBezTo>
                  <a:pt x="2737502" y="404183"/>
                  <a:pt x="2748523" y="401230"/>
                  <a:pt x="2753500" y="392610"/>
                </a:cubicBezTo>
                <a:lnTo>
                  <a:pt x="2828327" y="263006"/>
                </a:lnTo>
                <a:close/>
                <a:moveTo>
                  <a:pt x="1109" y="1846373"/>
                </a:moveTo>
                <a:lnTo>
                  <a:pt x="0" y="1895941"/>
                </a:lnTo>
                <a:lnTo>
                  <a:pt x="149655" y="1895941"/>
                </a:lnTo>
                <a:cubicBezTo>
                  <a:pt x="159608" y="1895941"/>
                  <a:pt x="167676" y="1887873"/>
                  <a:pt x="167676" y="1877920"/>
                </a:cubicBezTo>
                <a:lnTo>
                  <a:pt x="167676" y="1864394"/>
                </a:lnTo>
                <a:cubicBezTo>
                  <a:pt x="167676" y="1854441"/>
                  <a:pt x="159608" y="1846373"/>
                  <a:pt x="149655" y="1846373"/>
                </a:cubicBezTo>
                <a:close/>
                <a:moveTo>
                  <a:pt x="1846459" y="0"/>
                </a:moveTo>
                <a:lnTo>
                  <a:pt x="1846459" y="149569"/>
                </a:lnTo>
                <a:cubicBezTo>
                  <a:pt x="1846459" y="159522"/>
                  <a:pt x="1854527" y="167590"/>
                  <a:pt x="1864480" y="167590"/>
                </a:cubicBezTo>
                <a:lnTo>
                  <a:pt x="1878005" y="167590"/>
                </a:lnTo>
                <a:cubicBezTo>
                  <a:pt x="1887958" y="167590"/>
                  <a:pt x="1896027" y="159522"/>
                  <a:pt x="1896027" y="149569"/>
                </a:cubicBezTo>
                <a:lnTo>
                  <a:pt x="1896027" y="1105"/>
                </a:lnTo>
                <a:close/>
                <a:moveTo>
                  <a:pt x="263165" y="914115"/>
                </a:moveTo>
                <a:lnTo>
                  <a:pt x="239337" y="957595"/>
                </a:lnTo>
                <a:lnTo>
                  <a:pt x="367911" y="1031827"/>
                </a:lnTo>
                <a:cubicBezTo>
                  <a:pt x="376531" y="1036803"/>
                  <a:pt x="387552" y="1033850"/>
                  <a:pt x="392529" y="1025230"/>
                </a:cubicBezTo>
                <a:lnTo>
                  <a:pt x="399291" y="1013517"/>
                </a:lnTo>
                <a:cubicBezTo>
                  <a:pt x="404268" y="1004897"/>
                  <a:pt x="401315" y="993876"/>
                  <a:pt x="392695" y="988899"/>
                </a:cubicBezTo>
                <a:close/>
                <a:moveTo>
                  <a:pt x="935242" y="249958"/>
                </a:moveTo>
                <a:lnTo>
                  <a:pt x="914404" y="263434"/>
                </a:lnTo>
                <a:lnTo>
                  <a:pt x="988985" y="392612"/>
                </a:lnTo>
                <a:cubicBezTo>
                  <a:pt x="993961" y="401230"/>
                  <a:pt x="1004983" y="404184"/>
                  <a:pt x="1013602" y="399208"/>
                </a:cubicBezTo>
                <a:lnTo>
                  <a:pt x="1025316" y="392445"/>
                </a:lnTo>
                <a:cubicBezTo>
                  <a:pt x="1033936" y="387468"/>
                  <a:pt x="1036888" y="376446"/>
                  <a:pt x="1031912" y="367828"/>
                </a:cubicBezTo>
                <a:lnTo>
                  <a:pt x="957331" y="23865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等腰三角形 5"/>
          <p:cNvSpPr/>
          <p:nvPr/>
        </p:nvSpPr>
        <p:spPr>
          <a:xfrm>
            <a:off x="5119365" y="3428406"/>
            <a:ext cx="137095" cy="118185"/>
          </a:xfrm>
          <a:prstGeom prst="triangle">
            <a:avLst/>
          </a:prstGeom>
          <a:solidFill>
            <a:srgbClr val="E870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8" name="等腰三角形 137"/>
          <p:cNvSpPr/>
          <p:nvPr/>
        </p:nvSpPr>
        <p:spPr>
          <a:xfrm rot="16200000" flipH="1">
            <a:off x="5968988" y="4378487"/>
            <a:ext cx="137095" cy="118185"/>
          </a:xfrm>
          <a:prstGeom prst="triangle">
            <a:avLst/>
          </a:prstGeom>
          <a:solidFill>
            <a:srgbClr val="7140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9" name="等腰三角形 138"/>
          <p:cNvSpPr/>
          <p:nvPr/>
        </p:nvSpPr>
        <p:spPr>
          <a:xfrm flipV="1">
            <a:off x="6967109" y="3542706"/>
            <a:ext cx="137095" cy="118185"/>
          </a:xfrm>
          <a:prstGeom prst="triangle">
            <a:avLst/>
          </a:prstGeom>
          <a:solidFill>
            <a:srgbClr val="01AC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创意时钟并列关系图表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92338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六边形 6"/>
          <p:cNvSpPr/>
          <p:nvPr/>
        </p:nvSpPr>
        <p:spPr>
          <a:xfrm rot="19941839" flipH="1">
            <a:off x="4934446" y="4206318"/>
            <a:ext cx="3565277" cy="821592"/>
          </a:xfrm>
          <a:prstGeom prst="hexagon">
            <a:avLst/>
          </a:prstGeom>
          <a:gradFill>
            <a:gsLst>
              <a:gs pos="0">
                <a:srgbClr val="DBDBDB"/>
              </a:gs>
              <a:gs pos="100000">
                <a:srgbClr val="F7F7F7"/>
              </a:gs>
            </a:gsLst>
            <a:lin ang="5400000" scaled="0"/>
          </a:gradFill>
          <a:ln w="19050">
            <a:gradFill>
              <a:gsLst>
                <a:gs pos="0">
                  <a:schemeClr val="bg1"/>
                </a:gs>
                <a:gs pos="100000">
                  <a:srgbClr val="CBCBCB"/>
                </a:gs>
              </a:gsLst>
              <a:lin ang="5400000" scaled="0"/>
            </a:gradFill>
          </a:ln>
          <a:effectLst>
            <a:outerShdw blurRad="1905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六边形 7"/>
          <p:cNvSpPr/>
          <p:nvPr/>
        </p:nvSpPr>
        <p:spPr>
          <a:xfrm rot="19941839" flipH="1">
            <a:off x="4272135" y="1923130"/>
            <a:ext cx="2268998" cy="821592"/>
          </a:xfrm>
          <a:prstGeom prst="hexagon">
            <a:avLst/>
          </a:prstGeom>
          <a:gradFill>
            <a:gsLst>
              <a:gs pos="0">
                <a:srgbClr val="DBDBDB"/>
              </a:gs>
              <a:gs pos="100000">
                <a:srgbClr val="F7F7F7"/>
              </a:gs>
            </a:gsLst>
            <a:lin ang="5400000" scaled="0"/>
          </a:gradFill>
          <a:ln w="19050">
            <a:gradFill>
              <a:gsLst>
                <a:gs pos="0">
                  <a:schemeClr val="bg1"/>
                </a:gs>
                <a:gs pos="100000">
                  <a:srgbClr val="CBCBCB"/>
                </a:gs>
              </a:gsLst>
              <a:lin ang="5400000" scaled="0"/>
            </a:gradFill>
          </a:ln>
          <a:effectLst>
            <a:outerShdw blurRad="1905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六边形 5"/>
          <p:cNvSpPr/>
          <p:nvPr/>
        </p:nvSpPr>
        <p:spPr>
          <a:xfrm rot="19941839" flipH="1">
            <a:off x="3015620" y="2261446"/>
            <a:ext cx="6588845" cy="966068"/>
          </a:xfrm>
          <a:prstGeom prst="hexagon">
            <a:avLst/>
          </a:prstGeom>
          <a:gradFill>
            <a:gsLst>
              <a:gs pos="0">
                <a:srgbClr val="DBDBDB"/>
              </a:gs>
              <a:gs pos="100000">
                <a:srgbClr val="F7F7F7"/>
              </a:gs>
            </a:gsLst>
            <a:lin ang="5400000" scaled="0"/>
          </a:gradFill>
          <a:ln w="25400">
            <a:gradFill>
              <a:gsLst>
                <a:gs pos="0">
                  <a:schemeClr val="bg1"/>
                </a:gs>
                <a:gs pos="100000">
                  <a:srgbClr val="CBCBCB"/>
                </a:gs>
              </a:gsLst>
              <a:lin ang="5400000" scaled="0"/>
            </a:gradFill>
          </a:ln>
          <a:effectLst>
            <a:outerShdw blurRad="1905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`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4" name="六边形 3"/>
          <p:cNvSpPr/>
          <p:nvPr/>
        </p:nvSpPr>
        <p:spPr>
          <a:xfrm rot="19941839" flipH="1">
            <a:off x="2705031" y="3604740"/>
            <a:ext cx="6588845" cy="966068"/>
          </a:xfrm>
          <a:prstGeom prst="hexagon">
            <a:avLst/>
          </a:prstGeom>
          <a:gradFill>
            <a:gsLst>
              <a:gs pos="0">
                <a:srgbClr val="DBDBDB"/>
              </a:gs>
              <a:gs pos="100000">
                <a:srgbClr val="F7F7F7"/>
              </a:gs>
            </a:gsLst>
            <a:lin ang="5400000" scaled="0"/>
          </a:gradFill>
          <a:ln w="25400">
            <a:gradFill>
              <a:gsLst>
                <a:gs pos="0">
                  <a:schemeClr val="bg1"/>
                </a:gs>
                <a:gs pos="100000">
                  <a:srgbClr val="CBCBCB"/>
                </a:gs>
              </a:gsLst>
              <a:lin ang="5400000" scaled="1"/>
            </a:gradFill>
          </a:ln>
          <a:effectLst>
            <a:outerShdw blurRad="1905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4694867" y="1958458"/>
            <a:ext cx="3004239" cy="3004240"/>
          </a:xfrm>
          <a:prstGeom prst="ellipse">
            <a:avLst/>
          </a:prstGeom>
          <a:gradFill>
            <a:gsLst>
              <a:gs pos="100000">
                <a:schemeClr val="bg1"/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Freeform 32"/>
          <p:cNvSpPr>
            <a:spLocks noEditPoints="1"/>
          </p:cNvSpPr>
          <p:nvPr/>
        </p:nvSpPr>
        <p:spPr bwMode="auto">
          <a:xfrm>
            <a:off x="6733966" y="2835888"/>
            <a:ext cx="739703" cy="529457"/>
          </a:xfrm>
          <a:custGeom>
            <a:avLst/>
            <a:gdLst>
              <a:gd name="T0" fmla="*/ 92 w 244"/>
              <a:gd name="T1" fmla="*/ 48 h 175"/>
              <a:gd name="T2" fmla="*/ 102 w 244"/>
              <a:gd name="T3" fmla="*/ 27 h 175"/>
              <a:gd name="T4" fmla="*/ 75 w 244"/>
              <a:gd name="T5" fmla="*/ 0 h 175"/>
              <a:gd name="T6" fmla="*/ 48 w 244"/>
              <a:gd name="T7" fmla="*/ 27 h 175"/>
              <a:gd name="T8" fmla="*/ 58 w 244"/>
              <a:gd name="T9" fmla="*/ 48 h 175"/>
              <a:gd name="T10" fmla="*/ 10 w 244"/>
              <a:gd name="T11" fmla="*/ 123 h 175"/>
              <a:gd name="T12" fmla="*/ 46 w 244"/>
              <a:gd name="T13" fmla="*/ 97 h 175"/>
              <a:gd name="T14" fmla="*/ 32 w 244"/>
              <a:gd name="T15" fmla="*/ 175 h 175"/>
              <a:gd name="T16" fmla="*/ 57 w 244"/>
              <a:gd name="T17" fmla="*/ 175 h 175"/>
              <a:gd name="T18" fmla="*/ 75 w 244"/>
              <a:gd name="T19" fmla="*/ 142 h 175"/>
              <a:gd name="T20" fmla="*/ 93 w 244"/>
              <a:gd name="T21" fmla="*/ 175 h 175"/>
              <a:gd name="T22" fmla="*/ 118 w 244"/>
              <a:gd name="T23" fmla="*/ 175 h 175"/>
              <a:gd name="T24" fmla="*/ 104 w 244"/>
              <a:gd name="T25" fmla="*/ 97 h 175"/>
              <a:gd name="T26" fmla="*/ 140 w 244"/>
              <a:gd name="T27" fmla="*/ 123 h 175"/>
              <a:gd name="T28" fmla="*/ 92 w 244"/>
              <a:gd name="T29" fmla="*/ 48 h 175"/>
              <a:gd name="T30" fmla="*/ 208 w 244"/>
              <a:gd name="T31" fmla="*/ 97 h 175"/>
              <a:gd name="T32" fmla="*/ 214 w 244"/>
              <a:gd name="T33" fmla="*/ 84 h 175"/>
              <a:gd name="T34" fmla="*/ 198 w 244"/>
              <a:gd name="T35" fmla="*/ 68 h 175"/>
              <a:gd name="T36" fmla="*/ 181 w 244"/>
              <a:gd name="T37" fmla="*/ 84 h 175"/>
              <a:gd name="T38" fmla="*/ 187 w 244"/>
              <a:gd name="T39" fmla="*/ 97 h 175"/>
              <a:gd name="T40" fmla="*/ 158 w 244"/>
              <a:gd name="T41" fmla="*/ 143 h 175"/>
              <a:gd name="T42" fmla="*/ 180 w 244"/>
              <a:gd name="T43" fmla="*/ 127 h 175"/>
              <a:gd name="T44" fmla="*/ 171 w 244"/>
              <a:gd name="T45" fmla="*/ 175 h 175"/>
              <a:gd name="T46" fmla="*/ 186 w 244"/>
              <a:gd name="T47" fmla="*/ 175 h 175"/>
              <a:gd name="T48" fmla="*/ 198 w 244"/>
              <a:gd name="T49" fmla="*/ 155 h 175"/>
              <a:gd name="T50" fmla="*/ 209 w 244"/>
              <a:gd name="T51" fmla="*/ 175 h 175"/>
              <a:gd name="T52" fmla="*/ 224 w 244"/>
              <a:gd name="T53" fmla="*/ 175 h 175"/>
              <a:gd name="T54" fmla="*/ 216 w 244"/>
              <a:gd name="T55" fmla="*/ 127 h 175"/>
              <a:gd name="T56" fmla="*/ 237 w 244"/>
              <a:gd name="T57" fmla="*/ 143 h 175"/>
              <a:gd name="T58" fmla="*/ 208 w 244"/>
              <a:gd name="T59" fmla="*/ 97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44" h="175">
                <a:moveTo>
                  <a:pt x="92" y="48"/>
                </a:moveTo>
                <a:cubicBezTo>
                  <a:pt x="98" y="43"/>
                  <a:pt x="102" y="36"/>
                  <a:pt x="102" y="27"/>
                </a:cubicBezTo>
                <a:cubicBezTo>
                  <a:pt x="102" y="12"/>
                  <a:pt x="90" y="0"/>
                  <a:pt x="75" y="0"/>
                </a:cubicBezTo>
                <a:cubicBezTo>
                  <a:pt x="60" y="0"/>
                  <a:pt x="48" y="12"/>
                  <a:pt x="48" y="27"/>
                </a:cubicBezTo>
                <a:cubicBezTo>
                  <a:pt x="48" y="36"/>
                  <a:pt x="52" y="43"/>
                  <a:pt x="58" y="48"/>
                </a:cubicBezTo>
                <a:cubicBezTo>
                  <a:pt x="31" y="58"/>
                  <a:pt x="0" y="113"/>
                  <a:pt x="10" y="123"/>
                </a:cubicBezTo>
                <a:cubicBezTo>
                  <a:pt x="19" y="131"/>
                  <a:pt x="34" y="114"/>
                  <a:pt x="46" y="97"/>
                </a:cubicBezTo>
                <a:cubicBezTo>
                  <a:pt x="39" y="123"/>
                  <a:pt x="34" y="151"/>
                  <a:pt x="32" y="175"/>
                </a:cubicBezTo>
                <a:cubicBezTo>
                  <a:pt x="57" y="175"/>
                  <a:pt x="57" y="175"/>
                  <a:pt x="57" y="175"/>
                </a:cubicBezTo>
                <a:cubicBezTo>
                  <a:pt x="57" y="161"/>
                  <a:pt x="66" y="142"/>
                  <a:pt x="75" y="142"/>
                </a:cubicBezTo>
                <a:cubicBezTo>
                  <a:pt x="84" y="142"/>
                  <a:pt x="93" y="161"/>
                  <a:pt x="93" y="175"/>
                </a:cubicBezTo>
                <a:cubicBezTo>
                  <a:pt x="118" y="175"/>
                  <a:pt x="118" y="175"/>
                  <a:pt x="118" y="175"/>
                </a:cubicBezTo>
                <a:cubicBezTo>
                  <a:pt x="116" y="151"/>
                  <a:pt x="111" y="123"/>
                  <a:pt x="104" y="97"/>
                </a:cubicBezTo>
                <a:cubicBezTo>
                  <a:pt x="116" y="114"/>
                  <a:pt x="131" y="131"/>
                  <a:pt x="140" y="123"/>
                </a:cubicBezTo>
                <a:cubicBezTo>
                  <a:pt x="150" y="113"/>
                  <a:pt x="119" y="58"/>
                  <a:pt x="92" y="48"/>
                </a:cubicBezTo>
                <a:close/>
                <a:moveTo>
                  <a:pt x="208" y="97"/>
                </a:moveTo>
                <a:cubicBezTo>
                  <a:pt x="212" y="94"/>
                  <a:pt x="214" y="89"/>
                  <a:pt x="214" y="84"/>
                </a:cubicBezTo>
                <a:cubicBezTo>
                  <a:pt x="214" y="75"/>
                  <a:pt x="207" y="68"/>
                  <a:pt x="198" y="68"/>
                </a:cubicBezTo>
                <a:cubicBezTo>
                  <a:pt x="188" y="68"/>
                  <a:pt x="181" y="75"/>
                  <a:pt x="181" y="84"/>
                </a:cubicBezTo>
                <a:cubicBezTo>
                  <a:pt x="181" y="89"/>
                  <a:pt x="183" y="94"/>
                  <a:pt x="187" y="97"/>
                </a:cubicBezTo>
                <a:cubicBezTo>
                  <a:pt x="170" y="103"/>
                  <a:pt x="151" y="137"/>
                  <a:pt x="158" y="143"/>
                </a:cubicBezTo>
                <a:cubicBezTo>
                  <a:pt x="163" y="148"/>
                  <a:pt x="172" y="137"/>
                  <a:pt x="180" y="127"/>
                </a:cubicBezTo>
                <a:cubicBezTo>
                  <a:pt x="176" y="143"/>
                  <a:pt x="173" y="160"/>
                  <a:pt x="171" y="175"/>
                </a:cubicBezTo>
                <a:cubicBezTo>
                  <a:pt x="186" y="175"/>
                  <a:pt x="186" y="175"/>
                  <a:pt x="186" y="175"/>
                </a:cubicBezTo>
                <a:cubicBezTo>
                  <a:pt x="186" y="167"/>
                  <a:pt x="192" y="155"/>
                  <a:pt x="198" y="155"/>
                </a:cubicBezTo>
                <a:cubicBezTo>
                  <a:pt x="203" y="155"/>
                  <a:pt x="209" y="167"/>
                  <a:pt x="209" y="175"/>
                </a:cubicBezTo>
                <a:cubicBezTo>
                  <a:pt x="224" y="175"/>
                  <a:pt x="224" y="175"/>
                  <a:pt x="224" y="175"/>
                </a:cubicBezTo>
                <a:cubicBezTo>
                  <a:pt x="223" y="160"/>
                  <a:pt x="219" y="143"/>
                  <a:pt x="216" y="127"/>
                </a:cubicBezTo>
                <a:cubicBezTo>
                  <a:pt x="223" y="137"/>
                  <a:pt x="232" y="148"/>
                  <a:pt x="237" y="143"/>
                </a:cubicBezTo>
                <a:cubicBezTo>
                  <a:pt x="244" y="137"/>
                  <a:pt x="225" y="103"/>
                  <a:pt x="208" y="97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512245" y="2256675"/>
            <a:ext cx="134962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>
                <a:solidFill>
                  <a:srgbClr val="663A77"/>
                </a:solidFill>
                <a:latin typeface="Impact" panose="020B0806030902050204" pitchFamily="34" charset="0"/>
                <a:cs typeface="Iskoola Pota" panose="020B0502040204020203" pitchFamily="34" charset="0"/>
              </a:rPr>
              <a:t>A</a:t>
            </a:r>
            <a:endParaRPr lang="zh-CN" altLang="en-US" sz="6600" dirty="0">
              <a:solidFill>
                <a:srgbClr val="663A77"/>
              </a:solidFill>
              <a:latin typeface="Impact" panose="020B0806030902050204" pitchFamily="34" charset="0"/>
              <a:cs typeface="Iskoola Pota" panose="020B0502040204020203" pitchFamily="34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408979" y="3276578"/>
            <a:ext cx="1734231" cy="904139"/>
            <a:chOff x="3762897" y="3849925"/>
            <a:chExt cx="1734231" cy="904139"/>
          </a:xfrm>
        </p:grpSpPr>
        <p:sp>
          <p:nvSpPr>
            <p:cNvPr id="12" name="文本框 11"/>
            <p:cNvSpPr txBox="1"/>
            <p:nvPr/>
          </p:nvSpPr>
          <p:spPr>
            <a:xfrm>
              <a:off x="3769521" y="3849925"/>
              <a:ext cx="149384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3762897" y="4107733"/>
              <a:ext cx="173423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</p:grpSp>
      <p:cxnSp>
        <p:nvCxnSpPr>
          <p:cNvPr id="16" name="直接连接符 15"/>
          <p:cNvCxnSpPr/>
          <p:nvPr/>
        </p:nvCxnSpPr>
        <p:spPr>
          <a:xfrm>
            <a:off x="5503655" y="4166018"/>
            <a:ext cx="1570552" cy="0"/>
          </a:xfrm>
          <a:prstGeom prst="line">
            <a:avLst/>
          </a:prstGeom>
          <a:ln w="19050">
            <a:solidFill>
              <a:srgbClr val="663A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 rot="-1680000">
            <a:off x="3559868" y="3529944"/>
            <a:ext cx="10969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rgbClr val="E87071"/>
                </a:solidFill>
                <a:latin typeface="Impact" panose="020B0806030902050204" pitchFamily="34" charset="0"/>
              </a:rPr>
              <a:t>01</a:t>
            </a:r>
            <a:endParaRPr lang="zh-CN" altLang="en-US" sz="4400" dirty="0">
              <a:solidFill>
                <a:srgbClr val="E87071"/>
              </a:solidFill>
              <a:latin typeface="Impact" panose="020B080603090205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 rot="-1680000">
            <a:off x="7667574" y="2546390"/>
            <a:ext cx="10969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rgbClr val="01ACBE"/>
                </a:solidFill>
                <a:latin typeface="Impact" panose="020B0806030902050204" pitchFamily="34" charset="0"/>
              </a:rPr>
              <a:t>02</a:t>
            </a:r>
            <a:endParaRPr lang="zh-CN" altLang="en-US" sz="4400" dirty="0">
              <a:solidFill>
                <a:srgbClr val="01ACBE"/>
              </a:solidFill>
              <a:latin typeface="Impact" panose="020B080603090205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 rot="-1680000">
            <a:off x="7195467" y="1544565"/>
            <a:ext cx="184585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1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1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素材站有中国最强的</a:t>
            </a:r>
            <a:r>
              <a:rPr lang="en-US" altLang="zh-CN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</a:t>
            </a:r>
          </a:p>
        </p:txBody>
      </p:sp>
      <p:sp>
        <p:nvSpPr>
          <p:cNvPr id="21" name="文本框 20"/>
          <p:cNvSpPr txBox="1"/>
          <p:nvPr/>
        </p:nvSpPr>
        <p:spPr>
          <a:xfrm rot="-1680000">
            <a:off x="3340094" y="4721455"/>
            <a:ext cx="184585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1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1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素材站有中国最强的</a:t>
            </a:r>
            <a:r>
              <a:rPr lang="en-US" altLang="zh-CN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2078990" y="1972356"/>
            <a:ext cx="16273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E87071"/>
                </a:solidFill>
                <a:latin typeface="Impact" panose="020B0806030902050204" pitchFamily="34" charset="0"/>
              </a:rPr>
              <a:t>30</a:t>
            </a:r>
            <a:r>
              <a:rPr lang="en-US" altLang="zh-CN" sz="2000" dirty="0">
                <a:solidFill>
                  <a:srgbClr val="E87071"/>
                </a:solidFill>
                <a:latin typeface="Impact" panose="020B0806030902050204" pitchFamily="34" charset="0"/>
              </a:rPr>
              <a:t>%</a:t>
            </a:r>
            <a:endParaRPr lang="zh-CN" altLang="en-US" sz="2000" dirty="0">
              <a:solidFill>
                <a:srgbClr val="E87071"/>
              </a:solidFill>
              <a:latin typeface="Impact" panose="020B0806030902050204" pitchFamily="3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683320" y="3418011"/>
            <a:ext cx="16273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01ACBE"/>
                </a:solidFill>
                <a:latin typeface="Impact" panose="020B0806030902050204" pitchFamily="34" charset="0"/>
              </a:rPr>
              <a:t>70</a:t>
            </a:r>
            <a:r>
              <a:rPr lang="en-US" altLang="zh-CN" sz="2000" dirty="0">
                <a:solidFill>
                  <a:srgbClr val="01ACBE"/>
                </a:solidFill>
                <a:latin typeface="Impact" panose="020B0806030902050204" pitchFamily="34" charset="0"/>
              </a:rPr>
              <a:t>%</a:t>
            </a:r>
            <a:endParaRPr lang="zh-CN" altLang="en-US" sz="2000" dirty="0">
              <a:solidFill>
                <a:srgbClr val="01ACBE"/>
              </a:solidFill>
              <a:latin typeface="Impact" panose="020B0806030902050204" pitchFamily="3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077197" y="2485432"/>
            <a:ext cx="215812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 smtClean="0">
                <a:solidFill>
                  <a:srgbClr val="E870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400" dirty="0" smtClean="0">
                <a:solidFill>
                  <a:srgbClr val="E870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400" dirty="0">
                <a:solidFill>
                  <a:srgbClr val="E870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400" dirty="0">
                <a:solidFill>
                  <a:srgbClr val="E870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E870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素材站有中国最强的</a:t>
            </a:r>
            <a:r>
              <a:rPr lang="en-US" altLang="zh-CN" sz="1400" dirty="0">
                <a:solidFill>
                  <a:srgbClr val="E870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E870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8667872" y="3914664"/>
            <a:ext cx="215812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 smtClean="0">
                <a:solidFill>
                  <a:srgbClr val="01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400" dirty="0" smtClean="0">
                <a:solidFill>
                  <a:srgbClr val="01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400" dirty="0">
                <a:solidFill>
                  <a:srgbClr val="01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400" dirty="0">
                <a:solidFill>
                  <a:srgbClr val="01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01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素材站有中国最强的</a:t>
            </a:r>
            <a:r>
              <a:rPr lang="en-US" altLang="zh-CN" sz="1400" dirty="0">
                <a:solidFill>
                  <a:srgbClr val="01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01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对比关系图表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11949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直角三角形 27"/>
          <p:cNvSpPr/>
          <p:nvPr/>
        </p:nvSpPr>
        <p:spPr>
          <a:xfrm rot="18900000">
            <a:off x="9277132" y="3158722"/>
            <a:ext cx="330182" cy="330182"/>
          </a:xfrm>
          <a:prstGeom prst="rtTriangle">
            <a:avLst/>
          </a:prstGeom>
          <a:gradFill>
            <a:gsLst>
              <a:gs pos="0">
                <a:srgbClr val="018E9D"/>
              </a:gs>
              <a:gs pos="100000">
                <a:srgbClr val="01BBCF"/>
              </a:gs>
            </a:gsLst>
            <a:lin ang="5400000" scaled="0"/>
          </a:gradFill>
          <a:ln w="15875">
            <a:gradFill>
              <a:gsLst>
                <a:gs pos="0">
                  <a:srgbClr val="01A2B3"/>
                </a:gs>
                <a:gs pos="100000">
                  <a:srgbClr val="00DBF2"/>
                </a:gs>
              </a:gsLst>
              <a:lin ang="5400000" scaled="1"/>
            </a:gradFill>
          </a:ln>
          <a:effectLst>
            <a:outerShdw blurRad="2413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" name="直角三角形 31"/>
          <p:cNvSpPr/>
          <p:nvPr/>
        </p:nvSpPr>
        <p:spPr>
          <a:xfrm rot="2700000" flipV="1">
            <a:off x="8148150" y="2679213"/>
            <a:ext cx="398375" cy="398375"/>
          </a:xfrm>
          <a:prstGeom prst="rtTriangle">
            <a:avLst/>
          </a:prstGeom>
          <a:gradFill>
            <a:gsLst>
              <a:gs pos="0">
                <a:srgbClr val="FFC46D"/>
              </a:gs>
              <a:gs pos="100000">
                <a:srgbClr val="FFA41D"/>
              </a:gs>
            </a:gsLst>
            <a:lin ang="5400000" scaled="0"/>
          </a:gradFill>
          <a:ln w="15875">
            <a:gradFill>
              <a:gsLst>
                <a:gs pos="0">
                  <a:srgbClr val="FFC46D"/>
                </a:gs>
                <a:gs pos="100000">
                  <a:srgbClr val="FFCC81"/>
                </a:gs>
              </a:gsLst>
              <a:lin ang="5400000" scaled="1"/>
            </a:gradFill>
          </a:ln>
          <a:effectLst>
            <a:outerShdw blurRad="292100" dist="889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直角三角形 13"/>
          <p:cNvSpPr/>
          <p:nvPr/>
        </p:nvSpPr>
        <p:spPr>
          <a:xfrm rot="2700000" flipV="1">
            <a:off x="2380280" y="2442843"/>
            <a:ext cx="293677" cy="293677"/>
          </a:xfrm>
          <a:prstGeom prst="rtTriangle">
            <a:avLst/>
          </a:prstGeom>
          <a:gradFill>
            <a:gsLst>
              <a:gs pos="0">
                <a:srgbClr val="E45A5A"/>
              </a:gs>
              <a:gs pos="100000">
                <a:srgbClr val="F0A2A2"/>
              </a:gs>
            </a:gsLst>
            <a:lin ang="0" scaled="0"/>
          </a:gradFill>
          <a:ln w="15875">
            <a:gradFill>
              <a:gsLst>
                <a:gs pos="0">
                  <a:srgbClr val="E66666"/>
                </a:gs>
                <a:gs pos="100000">
                  <a:srgbClr val="F5C3C3"/>
                </a:gs>
              </a:gsLst>
              <a:lin ang="0" scaled="0"/>
            </a:gradFill>
          </a:ln>
          <a:effectLst>
            <a:outerShdw blurRad="2413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直角三角形 17"/>
          <p:cNvSpPr/>
          <p:nvPr/>
        </p:nvSpPr>
        <p:spPr>
          <a:xfrm rot="2700000" flipV="1">
            <a:off x="2689230" y="4355824"/>
            <a:ext cx="293677" cy="293677"/>
          </a:xfrm>
          <a:prstGeom prst="rtTriangle">
            <a:avLst/>
          </a:prstGeom>
          <a:gradFill>
            <a:gsLst>
              <a:gs pos="0">
                <a:srgbClr val="E45A5A"/>
              </a:gs>
              <a:gs pos="100000">
                <a:srgbClr val="F0A2A2"/>
              </a:gs>
            </a:gsLst>
            <a:lin ang="0" scaled="0"/>
          </a:gradFill>
          <a:ln w="15875">
            <a:gradFill>
              <a:gsLst>
                <a:gs pos="0">
                  <a:srgbClr val="E66666"/>
                </a:gs>
                <a:gs pos="100000">
                  <a:srgbClr val="F5C3C3"/>
                </a:gs>
              </a:gsLst>
              <a:lin ang="0" scaled="0"/>
            </a:gradFill>
          </a:ln>
          <a:effectLst>
            <a:outerShdw blurRad="2413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直角三角形 19"/>
          <p:cNvSpPr/>
          <p:nvPr/>
        </p:nvSpPr>
        <p:spPr>
          <a:xfrm rot="18900000">
            <a:off x="5168909" y="4962059"/>
            <a:ext cx="330182" cy="330182"/>
          </a:xfrm>
          <a:prstGeom prst="rtTriangle">
            <a:avLst/>
          </a:prstGeom>
          <a:gradFill>
            <a:gsLst>
              <a:gs pos="0">
                <a:srgbClr val="018E9D"/>
              </a:gs>
              <a:gs pos="100000">
                <a:srgbClr val="01BBCF"/>
              </a:gs>
            </a:gsLst>
            <a:lin ang="5400000" scaled="0"/>
          </a:gradFill>
          <a:ln w="15875">
            <a:gradFill>
              <a:gsLst>
                <a:gs pos="0">
                  <a:srgbClr val="01A2B3"/>
                </a:gs>
                <a:gs pos="100000">
                  <a:srgbClr val="00DBF2"/>
                </a:gs>
              </a:gsLst>
              <a:lin ang="5400000" scaled="1"/>
            </a:gradFill>
          </a:ln>
          <a:effectLst>
            <a:outerShdw blurRad="2413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直角三角形 29"/>
          <p:cNvSpPr/>
          <p:nvPr/>
        </p:nvSpPr>
        <p:spPr>
          <a:xfrm rot="18900000">
            <a:off x="9738123" y="4241960"/>
            <a:ext cx="385062" cy="385062"/>
          </a:xfrm>
          <a:prstGeom prst="rtTriangle">
            <a:avLst/>
          </a:prstGeom>
          <a:gradFill>
            <a:gsLst>
              <a:gs pos="0">
                <a:srgbClr val="FFC46D"/>
              </a:gs>
              <a:gs pos="100000">
                <a:srgbClr val="FFA41D"/>
              </a:gs>
            </a:gsLst>
            <a:lin ang="5400000" scaled="0"/>
          </a:gradFill>
          <a:ln w="15875">
            <a:gradFill>
              <a:gsLst>
                <a:gs pos="0">
                  <a:srgbClr val="FFC46D"/>
                </a:gs>
                <a:gs pos="100000">
                  <a:srgbClr val="FFCC81"/>
                </a:gs>
              </a:gsLst>
              <a:lin ang="5400000" scaled="1"/>
            </a:gradFill>
          </a:ln>
          <a:effectLst>
            <a:outerShdw blurRad="1651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31" name="直角三角形 30"/>
          <p:cNvSpPr/>
          <p:nvPr/>
        </p:nvSpPr>
        <p:spPr>
          <a:xfrm rot="18900000">
            <a:off x="6321275" y="4407795"/>
            <a:ext cx="563770" cy="563770"/>
          </a:xfrm>
          <a:prstGeom prst="rtTriangle">
            <a:avLst/>
          </a:prstGeom>
          <a:gradFill>
            <a:gsLst>
              <a:gs pos="0">
                <a:srgbClr val="FFC46D"/>
              </a:gs>
              <a:gs pos="100000">
                <a:srgbClr val="FFA41D"/>
              </a:gs>
            </a:gsLst>
            <a:lin ang="5400000" scaled="0"/>
          </a:gradFill>
          <a:ln w="15875">
            <a:gradFill>
              <a:gsLst>
                <a:gs pos="0">
                  <a:srgbClr val="FFC46D"/>
                </a:gs>
                <a:gs pos="100000">
                  <a:srgbClr val="FFCC81"/>
                </a:gs>
              </a:gsLst>
              <a:lin ang="5400000" scaled="1"/>
            </a:gradFill>
          </a:ln>
          <a:effectLst>
            <a:outerShdw blurRad="292100" dist="889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直角三角形 8"/>
          <p:cNvSpPr/>
          <p:nvPr/>
        </p:nvSpPr>
        <p:spPr>
          <a:xfrm rot="2700000" flipV="1">
            <a:off x="8007399" y="3655899"/>
            <a:ext cx="1795129" cy="1795129"/>
          </a:xfrm>
          <a:prstGeom prst="rtTriangle">
            <a:avLst/>
          </a:prstGeom>
          <a:gradFill>
            <a:gsLst>
              <a:gs pos="0">
                <a:srgbClr val="593268"/>
              </a:gs>
              <a:gs pos="100000">
                <a:srgbClr val="9D64B4"/>
              </a:gs>
            </a:gsLst>
            <a:lin ang="0" scaled="0"/>
          </a:gradFill>
          <a:ln w="15875">
            <a:gradFill>
              <a:gsLst>
                <a:gs pos="0">
                  <a:srgbClr val="5E366E"/>
                </a:gs>
                <a:gs pos="100000">
                  <a:srgbClr val="BF9ACE"/>
                </a:gs>
              </a:gsLst>
              <a:lin ang="0" scaled="0"/>
            </a:gradFill>
          </a:ln>
          <a:effectLst>
            <a:outerShdw blurRad="228600" dist="889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直角三角形 7"/>
          <p:cNvSpPr/>
          <p:nvPr/>
        </p:nvSpPr>
        <p:spPr>
          <a:xfrm rot="18900000">
            <a:off x="6440746" y="2026894"/>
            <a:ext cx="2193245" cy="2193244"/>
          </a:xfrm>
          <a:prstGeom prst="rtTriangle">
            <a:avLst/>
          </a:prstGeom>
          <a:gradFill>
            <a:gsLst>
              <a:gs pos="0">
                <a:srgbClr val="018E9D"/>
              </a:gs>
              <a:gs pos="100000">
                <a:srgbClr val="01BBCF"/>
              </a:gs>
            </a:gsLst>
            <a:lin ang="5400000" scaled="0"/>
          </a:gradFill>
          <a:ln w="15875">
            <a:gradFill>
              <a:gsLst>
                <a:gs pos="0">
                  <a:srgbClr val="01A2B3"/>
                </a:gs>
                <a:gs pos="100000">
                  <a:srgbClr val="00DBF2"/>
                </a:gs>
              </a:gsLst>
              <a:lin ang="5400000" scaled="1"/>
            </a:gradFill>
          </a:ln>
          <a:effectLst>
            <a:outerShdw blurRad="2413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直角三角形 6"/>
          <p:cNvSpPr/>
          <p:nvPr/>
        </p:nvSpPr>
        <p:spPr>
          <a:xfrm rot="2700000" flipV="1">
            <a:off x="4445952" y="3331900"/>
            <a:ext cx="2697779" cy="2697778"/>
          </a:xfrm>
          <a:prstGeom prst="rtTriangle">
            <a:avLst/>
          </a:prstGeom>
          <a:gradFill>
            <a:gsLst>
              <a:gs pos="0">
                <a:srgbClr val="E45A5A"/>
              </a:gs>
              <a:gs pos="100000">
                <a:srgbClr val="F0A2A2"/>
              </a:gs>
            </a:gsLst>
            <a:lin ang="0" scaled="0"/>
          </a:gradFill>
          <a:ln w="15875">
            <a:gradFill>
              <a:gsLst>
                <a:gs pos="0">
                  <a:srgbClr val="E66666"/>
                </a:gs>
                <a:gs pos="100000">
                  <a:srgbClr val="F5C3C3"/>
                </a:gs>
              </a:gsLst>
              <a:lin ang="0" scaled="0"/>
            </a:gradFill>
          </a:ln>
          <a:effectLst>
            <a:outerShdw blurRad="2413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直角三角形 2"/>
          <p:cNvSpPr/>
          <p:nvPr/>
        </p:nvSpPr>
        <p:spPr>
          <a:xfrm rot="18900000">
            <a:off x="2389474" y="1320798"/>
            <a:ext cx="3045704" cy="3045703"/>
          </a:xfrm>
          <a:prstGeom prst="rtTriangle">
            <a:avLst/>
          </a:prstGeom>
          <a:gradFill>
            <a:gsLst>
              <a:gs pos="0">
                <a:srgbClr val="FFC46D"/>
              </a:gs>
              <a:gs pos="100000">
                <a:srgbClr val="FFA41D"/>
              </a:gs>
            </a:gsLst>
            <a:lin ang="5400000" scaled="0"/>
          </a:gradFill>
          <a:ln w="15875">
            <a:gradFill>
              <a:gsLst>
                <a:gs pos="0">
                  <a:srgbClr val="FFC46D"/>
                </a:gs>
                <a:gs pos="100000">
                  <a:srgbClr val="FFCC81"/>
                </a:gs>
              </a:gsLst>
              <a:lin ang="5400000" scaled="1"/>
            </a:gradFill>
          </a:ln>
          <a:effectLst>
            <a:outerShdw blurRad="292100" dist="889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直角三角形 4"/>
          <p:cNvSpPr/>
          <p:nvPr/>
        </p:nvSpPr>
        <p:spPr>
          <a:xfrm rot="2700000" flipV="1">
            <a:off x="2664260" y="1790740"/>
            <a:ext cx="2496132" cy="2496131"/>
          </a:xfrm>
          <a:prstGeom prst="rtTriangl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直角三角形 10"/>
          <p:cNvSpPr/>
          <p:nvPr/>
        </p:nvSpPr>
        <p:spPr>
          <a:xfrm rot="18900000">
            <a:off x="4888659" y="3584497"/>
            <a:ext cx="2133716" cy="2133716"/>
          </a:xfrm>
          <a:prstGeom prst="rtTriangl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直角三角形 11"/>
          <p:cNvSpPr/>
          <p:nvPr/>
        </p:nvSpPr>
        <p:spPr>
          <a:xfrm rot="2700000" flipV="1">
            <a:off x="6639436" y="2354274"/>
            <a:ext cx="1824778" cy="1824778"/>
          </a:xfrm>
          <a:prstGeom prst="rtTriangl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直角三角形 12"/>
          <p:cNvSpPr/>
          <p:nvPr/>
        </p:nvSpPr>
        <p:spPr>
          <a:xfrm rot="18900000">
            <a:off x="8217392" y="3700505"/>
            <a:ext cx="1441984" cy="1441984"/>
          </a:xfrm>
          <a:prstGeom prst="rtTriangl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3090487" y="2991727"/>
            <a:ext cx="16436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prstClr val="white"/>
                </a:solidFill>
                <a:latin typeface="Impact" panose="020B0806030902050204" pitchFamily="34" charset="0"/>
              </a:rPr>
              <a:t>OPTION</a:t>
            </a:r>
            <a:r>
              <a:rPr lang="en-US" altLang="zh-CN" sz="2000" dirty="0">
                <a:solidFill>
                  <a:prstClr val="white"/>
                </a:solidFill>
                <a:latin typeface="Impact" panose="020B0806030902050204" pitchFamily="34" charset="0"/>
              </a:rPr>
              <a:t>   </a:t>
            </a:r>
            <a:r>
              <a:rPr lang="en-US" altLang="zh-CN" sz="3200" dirty="0">
                <a:solidFill>
                  <a:prstClr val="white"/>
                </a:solidFill>
                <a:latin typeface="Impact" panose="020B0806030902050204" pitchFamily="34" charset="0"/>
              </a:rPr>
              <a:t>A</a:t>
            </a:r>
            <a:endParaRPr lang="zh-CN" altLang="en-US" sz="3200" dirty="0">
              <a:solidFill>
                <a:prstClr val="white"/>
              </a:solidFill>
              <a:latin typeface="Impact" panose="020B0806030902050204" pitchFamily="34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072324" y="4093016"/>
            <a:ext cx="164367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200" dirty="0">
                <a:solidFill>
                  <a:prstClr val="white"/>
                </a:solidFill>
                <a:latin typeface="Impact" panose="020B0806030902050204" pitchFamily="34" charset="0"/>
              </a:rPr>
              <a:t>OPTION</a:t>
            </a:r>
            <a:r>
              <a:rPr lang="en-US" altLang="zh-CN" sz="2000" dirty="0">
                <a:solidFill>
                  <a:prstClr val="white"/>
                </a:solidFill>
                <a:latin typeface="Impact" panose="020B0806030902050204" pitchFamily="34" charset="0"/>
              </a:rPr>
              <a:t>   </a:t>
            </a:r>
            <a:r>
              <a:rPr lang="en-US" altLang="zh-CN" sz="3000" dirty="0">
                <a:solidFill>
                  <a:prstClr val="white"/>
                </a:solidFill>
                <a:latin typeface="Impact" panose="020B0806030902050204" pitchFamily="34" charset="0"/>
              </a:rPr>
              <a:t>A</a:t>
            </a:r>
            <a:endParaRPr lang="zh-CN" altLang="en-US" sz="3000" dirty="0">
              <a:solidFill>
                <a:prstClr val="white"/>
              </a:solidFill>
              <a:latin typeface="Impact" panose="020B0806030902050204" pitchFamily="34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6724272" y="3207022"/>
            <a:ext cx="16436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prstClr val="white"/>
                </a:solidFill>
                <a:latin typeface="Impact" panose="020B0806030902050204" pitchFamily="34" charset="0"/>
              </a:rPr>
              <a:t>OPTION</a:t>
            </a:r>
            <a:r>
              <a:rPr lang="en-US" altLang="zh-CN" dirty="0">
                <a:solidFill>
                  <a:prstClr val="white"/>
                </a:solidFill>
                <a:latin typeface="Impact" panose="020B0806030902050204" pitchFamily="34" charset="0"/>
              </a:rPr>
              <a:t> </a:t>
            </a:r>
            <a:r>
              <a:rPr lang="en-US" altLang="zh-CN" sz="2000" dirty="0">
                <a:solidFill>
                  <a:prstClr val="white"/>
                </a:solidFill>
                <a:latin typeface="Impact" panose="020B0806030902050204" pitchFamily="34" charset="0"/>
              </a:rPr>
              <a:t>  </a:t>
            </a:r>
            <a:r>
              <a:rPr lang="en-US" altLang="zh-CN" sz="2800" dirty="0">
                <a:solidFill>
                  <a:prstClr val="white"/>
                </a:solidFill>
                <a:latin typeface="Impact" panose="020B0806030902050204" pitchFamily="34" charset="0"/>
              </a:rPr>
              <a:t>A</a:t>
            </a:r>
            <a:endParaRPr lang="zh-CN" altLang="en-US" sz="2800" dirty="0">
              <a:solidFill>
                <a:prstClr val="white"/>
              </a:solidFill>
              <a:latin typeface="Impact" panose="020B0806030902050204" pitchFamily="34" charset="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8087080" y="3999531"/>
            <a:ext cx="16436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prstClr val="white"/>
                </a:solidFill>
                <a:latin typeface="Impact" panose="020B0806030902050204" pitchFamily="34" charset="0"/>
              </a:rPr>
              <a:t>OPTION</a:t>
            </a:r>
            <a:r>
              <a:rPr lang="en-US" altLang="zh-CN" sz="2000" dirty="0">
                <a:solidFill>
                  <a:prstClr val="white"/>
                </a:solidFill>
                <a:latin typeface="Impact" panose="020B0806030902050204" pitchFamily="34" charset="0"/>
              </a:rPr>
              <a:t>   </a:t>
            </a:r>
            <a:r>
              <a:rPr lang="en-US" altLang="zh-CN" sz="2400" dirty="0">
                <a:solidFill>
                  <a:prstClr val="white"/>
                </a:solidFill>
                <a:latin typeface="Impact" panose="020B0806030902050204" pitchFamily="34" charset="0"/>
              </a:rPr>
              <a:t>A</a:t>
            </a:r>
            <a:endParaRPr lang="zh-CN" altLang="en-US" sz="3200" dirty="0">
              <a:solidFill>
                <a:prstClr val="white"/>
              </a:solidFill>
              <a:latin typeface="Impact" panose="020B0806030902050204" pitchFamily="34" charset="0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3195031" y="3282453"/>
            <a:ext cx="1449869" cy="119407"/>
            <a:chOff x="3195031" y="3180855"/>
            <a:chExt cx="1449869" cy="119407"/>
          </a:xfrm>
          <a:solidFill>
            <a:schemeClr val="bg1"/>
          </a:solidFill>
        </p:grpSpPr>
        <p:sp>
          <p:nvSpPr>
            <p:cNvPr id="39" name="等腰三角形 38"/>
            <p:cNvSpPr/>
            <p:nvPr/>
          </p:nvSpPr>
          <p:spPr>
            <a:xfrm rot="5400000">
              <a:off x="4553864" y="3209227"/>
              <a:ext cx="119407" cy="6266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等腰三角形 39"/>
            <p:cNvSpPr/>
            <p:nvPr/>
          </p:nvSpPr>
          <p:spPr>
            <a:xfrm rot="16200000" flipH="1">
              <a:off x="3166659" y="3209227"/>
              <a:ext cx="119407" cy="6266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5220404" y="4372452"/>
            <a:ext cx="1361371" cy="98684"/>
            <a:chOff x="3195031" y="3180855"/>
            <a:chExt cx="1449869" cy="119407"/>
          </a:xfrm>
          <a:solidFill>
            <a:schemeClr val="bg1"/>
          </a:solidFill>
        </p:grpSpPr>
        <p:sp>
          <p:nvSpPr>
            <p:cNvPr id="44" name="等腰三角形 43"/>
            <p:cNvSpPr/>
            <p:nvPr/>
          </p:nvSpPr>
          <p:spPr>
            <a:xfrm rot="5400000">
              <a:off x="4553864" y="3209227"/>
              <a:ext cx="119407" cy="6266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5" name="等腰三角形 44"/>
            <p:cNvSpPr/>
            <p:nvPr/>
          </p:nvSpPr>
          <p:spPr>
            <a:xfrm rot="16200000" flipH="1">
              <a:off x="3166659" y="3209227"/>
              <a:ext cx="119407" cy="6266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6913644" y="3458207"/>
            <a:ext cx="1271332" cy="89713"/>
            <a:chOff x="3195031" y="3180855"/>
            <a:chExt cx="1449869" cy="119407"/>
          </a:xfrm>
          <a:solidFill>
            <a:schemeClr val="bg1"/>
          </a:solidFill>
        </p:grpSpPr>
        <p:sp>
          <p:nvSpPr>
            <p:cNvPr id="47" name="等腰三角形 46"/>
            <p:cNvSpPr/>
            <p:nvPr/>
          </p:nvSpPr>
          <p:spPr>
            <a:xfrm rot="5400000">
              <a:off x="4553864" y="3209227"/>
              <a:ext cx="119407" cy="6266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8" name="等腰三角形 47"/>
            <p:cNvSpPr/>
            <p:nvPr/>
          </p:nvSpPr>
          <p:spPr>
            <a:xfrm rot="16200000" flipH="1">
              <a:off x="3166659" y="3209227"/>
              <a:ext cx="119407" cy="6266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8334305" y="4224450"/>
            <a:ext cx="1155756" cy="81557"/>
            <a:chOff x="3195031" y="3180855"/>
            <a:chExt cx="1449869" cy="119407"/>
          </a:xfrm>
          <a:solidFill>
            <a:schemeClr val="bg1"/>
          </a:solidFill>
        </p:grpSpPr>
        <p:sp>
          <p:nvSpPr>
            <p:cNvPr id="50" name="等腰三角形 49"/>
            <p:cNvSpPr/>
            <p:nvPr/>
          </p:nvSpPr>
          <p:spPr>
            <a:xfrm rot="5400000">
              <a:off x="4553864" y="3209227"/>
              <a:ext cx="119407" cy="6266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1" name="等腰三角形 50"/>
            <p:cNvSpPr/>
            <p:nvPr/>
          </p:nvSpPr>
          <p:spPr>
            <a:xfrm rot="16200000" flipH="1">
              <a:off x="3166659" y="3209227"/>
              <a:ext cx="119407" cy="6266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52" name="Group 41"/>
          <p:cNvGrpSpPr>
            <a:grpSpLocks noChangeAspect="1"/>
          </p:cNvGrpSpPr>
          <p:nvPr/>
        </p:nvGrpSpPr>
        <p:grpSpPr bwMode="auto">
          <a:xfrm>
            <a:off x="3713810" y="3715032"/>
            <a:ext cx="406375" cy="497457"/>
            <a:chOff x="3783" y="2089"/>
            <a:chExt cx="116" cy="142"/>
          </a:xfrm>
          <a:solidFill>
            <a:schemeClr val="bg1"/>
          </a:solidFill>
          <a:effectLst/>
        </p:grpSpPr>
        <p:sp>
          <p:nvSpPr>
            <p:cNvPr id="53" name="Freeform 42"/>
            <p:cNvSpPr>
              <a:spLocks/>
            </p:cNvSpPr>
            <p:nvPr/>
          </p:nvSpPr>
          <p:spPr bwMode="auto">
            <a:xfrm>
              <a:off x="3791" y="2221"/>
              <a:ext cx="20" cy="10"/>
            </a:xfrm>
            <a:custGeom>
              <a:avLst/>
              <a:gdLst>
                <a:gd name="T0" fmla="*/ 8 w 8"/>
                <a:gd name="T1" fmla="*/ 0 h 4"/>
                <a:gd name="T2" fmla="*/ 1 w 8"/>
                <a:gd name="T3" fmla="*/ 0 h 4"/>
                <a:gd name="T4" fmla="*/ 0 w 8"/>
                <a:gd name="T5" fmla="*/ 0 h 4"/>
                <a:gd name="T6" fmla="*/ 0 w 8"/>
                <a:gd name="T7" fmla="*/ 4 h 4"/>
                <a:gd name="T8" fmla="*/ 1 w 8"/>
                <a:gd name="T9" fmla="*/ 4 h 4"/>
                <a:gd name="T10" fmla="*/ 8 w 8"/>
                <a:gd name="T11" fmla="*/ 4 h 4"/>
                <a:gd name="T12" fmla="*/ 8 w 8"/>
                <a:gd name="T13" fmla="*/ 4 h 4"/>
                <a:gd name="T14" fmla="*/ 8 w 8"/>
                <a:gd name="T15" fmla="*/ 0 h 4"/>
                <a:gd name="T16" fmla="*/ 8 w 8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43"/>
            <p:cNvSpPr>
              <a:spLocks/>
            </p:cNvSpPr>
            <p:nvPr/>
          </p:nvSpPr>
          <p:spPr bwMode="auto">
            <a:xfrm>
              <a:off x="3818" y="2208"/>
              <a:ext cx="23" cy="23"/>
            </a:xfrm>
            <a:custGeom>
              <a:avLst/>
              <a:gdLst>
                <a:gd name="T0" fmla="*/ 8 w 9"/>
                <a:gd name="T1" fmla="*/ 0 h 9"/>
                <a:gd name="T2" fmla="*/ 1 w 9"/>
                <a:gd name="T3" fmla="*/ 0 h 9"/>
                <a:gd name="T4" fmla="*/ 0 w 9"/>
                <a:gd name="T5" fmla="*/ 1 h 9"/>
                <a:gd name="T6" fmla="*/ 0 w 9"/>
                <a:gd name="T7" fmla="*/ 9 h 9"/>
                <a:gd name="T8" fmla="*/ 1 w 9"/>
                <a:gd name="T9" fmla="*/ 9 h 9"/>
                <a:gd name="T10" fmla="*/ 8 w 9"/>
                <a:gd name="T11" fmla="*/ 9 h 9"/>
                <a:gd name="T12" fmla="*/ 9 w 9"/>
                <a:gd name="T13" fmla="*/ 9 h 9"/>
                <a:gd name="T14" fmla="*/ 9 w 9"/>
                <a:gd name="T15" fmla="*/ 1 h 9"/>
                <a:gd name="T16" fmla="*/ 8 w 9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9" y="9"/>
                    <a:pt x="9" y="9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44"/>
            <p:cNvSpPr>
              <a:spLocks/>
            </p:cNvSpPr>
            <p:nvPr/>
          </p:nvSpPr>
          <p:spPr bwMode="auto">
            <a:xfrm>
              <a:off x="3849" y="2184"/>
              <a:ext cx="20" cy="47"/>
            </a:xfrm>
            <a:custGeom>
              <a:avLst/>
              <a:gdLst>
                <a:gd name="T0" fmla="*/ 7 w 8"/>
                <a:gd name="T1" fmla="*/ 0 h 19"/>
                <a:gd name="T2" fmla="*/ 0 w 8"/>
                <a:gd name="T3" fmla="*/ 0 h 19"/>
                <a:gd name="T4" fmla="*/ 0 w 8"/>
                <a:gd name="T5" fmla="*/ 1 h 19"/>
                <a:gd name="T6" fmla="*/ 0 w 8"/>
                <a:gd name="T7" fmla="*/ 19 h 19"/>
                <a:gd name="T8" fmla="*/ 0 w 8"/>
                <a:gd name="T9" fmla="*/ 19 h 19"/>
                <a:gd name="T10" fmla="*/ 7 w 8"/>
                <a:gd name="T11" fmla="*/ 19 h 19"/>
                <a:gd name="T12" fmla="*/ 8 w 8"/>
                <a:gd name="T13" fmla="*/ 19 h 19"/>
                <a:gd name="T14" fmla="*/ 8 w 8"/>
                <a:gd name="T15" fmla="*/ 1 h 19"/>
                <a:gd name="T16" fmla="*/ 7 w 8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9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 45"/>
            <p:cNvSpPr>
              <a:spLocks/>
            </p:cNvSpPr>
            <p:nvPr/>
          </p:nvSpPr>
          <p:spPr bwMode="auto">
            <a:xfrm>
              <a:off x="3877" y="2161"/>
              <a:ext cx="22" cy="70"/>
            </a:xfrm>
            <a:custGeom>
              <a:avLst/>
              <a:gdLst>
                <a:gd name="T0" fmla="*/ 8 w 9"/>
                <a:gd name="T1" fmla="*/ 0 h 28"/>
                <a:gd name="T2" fmla="*/ 1 w 9"/>
                <a:gd name="T3" fmla="*/ 0 h 28"/>
                <a:gd name="T4" fmla="*/ 0 w 9"/>
                <a:gd name="T5" fmla="*/ 1 h 28"/>
                <a:gd name="T6" fmla="*/ 0 w 9"/>
                <a:gd name="T7" fmla="*/ 28 h 28"/>
                <a:gd name="T8" fmla="*/ 1 w 9"/>
                <a:gd name="T9" fmla="*/ 28 h 28"/>
                <a:gd name="T10" fmla="*/ 8 w 9"/>
                <a:gd name="T11" fmla="*/ 28 h 28"/>
                <a:gd name="T12" fmla="*/ 9 w 9"/>
                <a:gd name="T13" fmla="*/ 28 h 28"/>
                <a:gd name="T14" fmla="*/ 9 w 9"/>
                <a:gd name="T15" fmla="*/ 1 h 28"/>
                <a:gd name="T16" fmla="*/ 8 w 9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28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1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8"/>
                    <a:pt x="9" y="28"/>
                    <a:pt x="9" y="28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 46"/>
            <p:cNvSpPr>
              <a:spLocks/>
            </p:cNvSpPr>
            <p:nvPr/>
          </p:nvSpPr>
          <p:spPr bwMode="auto">
            <a:xfrm>
              <a:off x="3821" y="2089"/>
              <a:ext cx="23" cy="27"/>
            </a:xfrm>
            <a:custGeom>
              <a:avLst/>
              <a:gdLst>
                <a:gd name="T0" fmla="*/ 5 w 9"/>
                <a:gd name="T1" fmla="*/ 10 h 11"/>
                <a:gd name="T2" fmla="*/ 8 w 9"/>
                <a:gd name="T3" fmla="*/ 4 h 11"/>
                <a:gd name="T4" fmla="*/ 5 w 9"/>
                <a:gd name="T5" fmla="*/ 0 h 11"/>
                <a:gd name="T6" fmla="*/ 0 w 9"/>
                <a:gd name="T7" fmla="*/ 4 h 11"/>
                <a:gd name="T8" fmla="*/ 5 w 9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5" y="10"/>
                  </a:moveTo>
                  <a:cubicBezTo>
                    <a:pt x="8" y="10"/>
                    <a:pt x="8" y="7"/>
                    <a:pt x="8" y="4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1" y="8"/>
                    <a:pt x="4" y="11"/>
                    <a:pt x="5" y="1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Freeform 47"/>
            <p:cNvSpPr>
              <a:spLocks/>
            </p:cNvSpPr>
            <p:nvPr/>
          </p:nvSpPr>
          <p:spPr bwMode="auto">
            <a:xfrm>
              <a:off x="3785" y="2164"/>
              <a:ext cx="36" cy="44"/>
            </a:xfrm>
            <a:custGeom>
              <a:avLst/>
              <a:gdLst>
                <a:gd name="T0" fmla="*/ 12 w 14"/>
                <a:gd name="T1" fmla="*/ 1 h 18"/>
                <a:gd name="T2" fmla="*/ 10 w 14"/>
                <a:gd name="T3" fmla="*/ 0 h 18"/>
                <a:gd name="T4" fmla="*/ 8 w 14"/>
                <a:gd name="T5" fmla="*/ 6 h 18"/>
                <a:gd name="T6" fmla="*/ 1 w 14"/>
                <a:gd name="T7" fmla="*/ 14 h 18"/>
                <a:gd name="T8" fmla="*/ 1 w 14"/>
                <a:gd name="T9" fmla="*/ 17 h 18"/>
                <a:gd name="T10" fmla="*/ 4 w 14"/>
                <a:gd name="T11" fmla="*/ 17 h 18"/>
                <a:gd name="T12" fmla="*/ 12 w 14"/>
                <a:gd name="T13" fmla="*/ 9 h 18"/>
                <a:gd name="T14" fmla="*/ 13 w 14"/>
                <a:gd name="T15" fmla="*/ 8 h 18"/>
                <a:gd name="T16" fmla="*/ 14 w 14"/>
                <a:gd name="T17" fmla="*/ 3 h 18"/>
                <a:gd name="T18" fmla="*/ 12 w 14"/>
                <a:gd name="T1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8">
                  <a:moveTo>
                    <a:pt x="12" y="1"/>
                  </a:moveTo>
                  <a:cubicBezTo>
                    <a:pt x="11" y="1"/>
                    <a:pt x="10" y="0"/>
                    <a:pt x="10" y="0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5"/>
                    <a:pt x="0" y="16"/>
                    <a:pt x="1" y="17"/>
                  </a:cubicBezTo>
                  <a:cubicBezTo>
                    <a:pt x="2" y="18"/>
                    <a:pt x="4" y="18"/>
                    <a:pt x="4" y="17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3" y="8"/>
                    <a:pt x="13" y="8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2"/>
                    <a:pt x="13" y="2"/>
                    <a:pt x="12" y="1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48"/>
            <p:cNvSpPr>
              <a:spLocks/>
            </p:cNvSpPr>
            <p:nvPr/>
          </p:nvSpPr>
          <p:spPr bwMode="auto">
            <a:xfrm>
              <a:off x="3836" y="2116"/>
              <a:ext cx="33" cy="20"/>
            </a:xfrm>
            <a:custGeom>
              <a:avLst/>
              <a:gdLst>
                <a:gd name="T0" fmla="*/ 6 w 13"/>
                <a:gd name="T1" fmla="*/ 8 h 8"/>
                <a:gd name="T2" fmla="*/ 12 w 13"/>
                <a:gd name="T3" fmla="*/ 4 h 8"/>
                <a:gd name="T4" fmla="*/ 12 w 13"/>
                <a:gd name="T5" fmla="*/ 1 h 8"/>
                <a:gd name="T6" fmla="*/ 10 w 13"/>
                <a:gd name="T7" fmla="*/ 1 h 8"/>
                <a:gd name="T8" fmla="*/ 5 w 13"/>
                <a:gd name="T9" fmla="*/ 4 h 8"/>
                <a:gd name="T10" fmla="*/ 1 w 13"/>
                <a:gd name="T11" fmla="*/ 3 h 8"/>
                <a:gd name="T12" fmla="*/ 1 w 13"/>
                <a:gd name="T13" fmla="*/ 5 h 8"/>
                <a:gd name="T14" fmla="*/ 0 w 13"/>
                <a:gd name="T15" fmla="*/ 7 h 8"/>
                <a:gd name="T16" fmla="*/ 5 w 13"/>
                <a:gd name="T17" fmla="*/ 8 h 8"/>
                <a:gd name="T18" fmla="*/ 6 w 13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8">
                  <a:moveTo>
                    <a:pt x="6" y="8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3" y="3"/>
                    <a:pt x="13" y="2"/>
                    <a:pt x="12" y="1"/>
                  </a:cubicBezTo>
                  <a:cubicBezTo>
                    <a:pt x="12" y="1"/>
                    <a:pt x="11" y="0"/>
                    <a:pt x="10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4"/>
                    <a:pt x="1" y="5"/>
                  </a:cubicBezTo>
                  <a:cubicBezTo>
                    <a:pt x="1" y="6"/>
                    <a:pt x="0" y="7"/>
                    <a:pt x="0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49"/>
            <p:cNvSpPr>
              <a:spLocks/>
            </p:cNvSpPr>
            <p:nvPr/>
          </p:nvSpPr>
          <p:spPr bwMode="auto">
            <a:xfrm>
              <a:off x="3783" y="2116"/>
              <a:ext cx="58" cy="87"/>
            </a:xfrm>
            <a:custGeom>
              <a:avLst/>
              <a:gdLst>
                <a:gd name="T0" fmla="*/ 18 w 23"/>
                <a:gd name="T1" fmla="*/ 17 h 35"/>
                <a:gd name="T2" fmla="*/ 21 w 23"/>
                <a:gd name="T3" fmla="*/ 5 h 35"/>
                <a:gd name="T4" fmla="*/ 21 w 23"/>
                <a:gd name="T5" fmla="*/ 2 h 35"/>
                <a:gd name="T6" fmla="*/ 20 w 23"/>
                <a:gd name="T7" fmla="*/ 2 h 35"/>
                <a:gd name="T8" fmla="*/ 19 w 23"/>
                <a:gd name="T9" fmla="*/ 7 h 35"/>
                <a:gd name="T10" fmla="*/ 20 w 23"/>
                <a:gd name="T11" fmla="*/ 3 h 35"/>
                <a:gd name="T12" fmla="*/ 20 w 23"/>
                <a:gd name="T13" fmla="*/ 2 h 35"/>
                <a:gd name="T14" fmla="*/ 20 w 23"/>
                <a:gd name="T15" fmla="*/ 1 h 35"/>
                <a:gd name="T16" fmla="*/ 19 w 23"/>
                <a:gd name="T17" fmla="*/ 1 h 35"/>
                <a:gd name="T18" fmla="*/ 18 w 23"/>
                <a:gd name="T19" fmla="*/ 2 h 35"/>
                <a:gd name="T20" fmla="*/ 19 w 23"/>
                <a:gd name="T21" fmla="*/ 3 h 35"/>
                <a:gd name="T22" fmla="*/ 18 w 23"/>
                <a:gd name="T23" fmla="*/ 6 h 35"/>
                <a:gd name="T24" fmla="*/ 17 w 23"/>
                <a:gd name="T25" fmla="*/ 0 h 35"/>
                <a:gd name="T26" fmla="*/ 17 w 23"/>
                <a:gd name="T27" fmla="*/ 0 h 35"/>
                <a:gd name="T28" fmla="*/ 17 w 23"/>
                <a:gd name="T29" fmla="*/ 0 h 35"/>
                <a:gd name="T30" fmla="*/ 15 w 23"/>
                <a:gd name="T31" fmla="*/ 0 h 35"/>
                <a:gd name="T32" fmla="*/ 8 w 23"/>
                <a:gd name="T33" fmla="*/ 0 h 35"/>
                <a:gd name="T34" fmla="*/ 1 w 23"/>
                <a:gd name="T35" fmla="*/ 5 h 35"/>
                <a:gd name="T36" fmla="*/ 1 w 23"/>
                <a:gd name="T37" fmla="*/ 8 h 35"/>
                <a:gd name="T38" fmla="*/ 4 w 23"/>
                <a:gd name="T39" fmla="*/ 8 h 35"/>
                <a:gd name="T40" fmla="*/ 4 w 23"/>
                <a:gd name="T41" fmla="*/ 8 h 35"/>
                <a:gd name="T42" fmla="*/ 9 w 23"/>
                <a:gd name="T43" fmla="*/ 4 h 35"/>
                <a:gd name="T44" fmla="*/ 13 w 23"/>
                <a:gd name="T45" fmla="*/ 4 h 35"/>
                <a:gd name="T46" fmla="*/ 12 w 23"/>
                <a:gd name="T47" fmla="*/ 4 h 35"/>
                <a:gd name="T48" fmla="*/ 9 w 23"/>
                <a:gd name="T49" fmla="*/ 15 h 35"/>
                <a:gd name="T50" fmla="*/ 10 w 23"/>
                <a:gd name="T51" fmla="*/ 16 h 35"/>
                <a:gd name="T52" fmla="*/ 14 w 23"/>
                <a:gd name="T53" fmla="*/ 20 h 35"/>
                <a:gd name="T54" fmla="*/ 18 w 23"/>
                <a:gd name="T55" fmla="*/ 24 h 35"/>
                <a:gd name="T56" fmla="*/ 17 w 23"/>
                <a:gd name="T57" fmla="*/ 32 h 35"/>
                <a:gd name="T58" fmla="*/ 19 w 23"/>
                <a:gd name="T59" fmla="*/ 35 h 35"/>
                <a:gd name="T60" fmla="*/ 22 w 23"/>
                <a:gd name="T61" fmla="*/ 33 h 35"/>
                <a:gd name="T62" fmla="*/ 23 w 23"/>
                <a:gd name="T63" fmla="*/ 24 h 35"/>
                <a:gd name="T64" fmla="*/ 23 w 23"/>
                <a:gd name="T65" fmla="*/ 22 h 35"/>
                <a:gd name="T66" fmla="*/ 18 w 23"/>
                <a:gd name="T67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3" h="35">
                  <a:moveTo>
                    <a:pt x="18" y="17"/>
                  </a:moveTo>
                  <a:cubicBezTo>
                    <a:pt x="19" y="10"/>
                    <a:pt x="21" y="6"/>
                    <a:pt x="21" y="5"/>
                  </a:cubicBezTo>
                  <a:cubicBezTo>
                    <a:pt x="21" y="3"/>
                    <a:pt x="21" y="2"/>
                    <a:pt x="21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5"/>
                    <a:pt x="19" y="7"/>
                    <a:pt x="19" y="7"/>
                  </a:cubicBezTo>
                  <a:cubicBezTo>
                    <a:pt x="19" y="7"/>
                    <a:pt x="20" y="4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19" y="1"/>
                    <a:pt x="19" y="1"/>
                  </a:cubicBezTo>
                  <a:cubicBezTo>
                    <a:pt x="19" y="1"/>
                    <a:pt x="18" y="2"/>
                    <a:pt x="18" y="2"/>
                  </a:cubicBezTo>
                  <a:cubicBezTo>
                    <a:pt x="18" y="2"/>
                    <a:pt x="18" y="2"/>
                    <a:pt x="19" y="3"/>
                  </a:cubicBezTo>
                  <a:cubicBezTo>
                    <a:pt x="19" y="3"/>
                    <a:pt x="18" y="4"/>
                    <a:pt x="18" y="6"/>
                  </a:cubicBezTo>
                  <a:cubicBezTo>
                    <a:pt x="18" y="1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3" y="0"/>
                    <a:pt x="11" y="0"/>
                    <a:pt x="8" y="0"/>
                  </a:cubicBezTo>
                  <a:cubicBezTo>
                    <a:pt x="8" y="0"/>
                    <a:pt x="1" y="5"/>
                    <a:pt x="1" y="5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2" y="8"/>
                    <a:pt x="3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9" y="4"/>
                    <a:pt x="9" y="4"/>
                  </a:cubicBezTo>
                  <a:cubicBezTo>
                    <a:pt x="9" y="4"/>
                    <a:pt x="13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7"/>
                    <a:pt x="9" y="13"/>
                    <a:pt x="9" y="15"/>
                  </a:cubicBezTo>
                  <a:cubicBezTo>
                    <a:pt x="9" y="15"/>
                    <a:pt x="10" y="15"/>
                    <a:pt x="10" y="16"/>
                  </a:cubicBezTo>
                  <a:cubicBezTo>
                    <a:pt x="10" y="16"/>
                    <a:pt x="11" y="18"/>
                    <a:pt x="14" y="20"/>
                  </a:cubicBezTo>
                  <a:cubicBezTo>
                    <a:pt x="14" y="20"/>
                    <a:pt x="18" y="24"/>
                    <a:pt x="18" y="24"/>
                  </a:cubicBezTo>
                  <a:cubicBezTo>
                    <a:pt x="18" y="24"/>
                    <a:pt x="17" y="32"/>
                    <a:pt x="17" y="32"/>
                  </a:cubicBezTo>
                  <a:cubicBezTo>
                    <a:pt x="17" y="34"/>
                    <a:pt x="18" y="35"/>
                    <a:pt x="19" y="35"/>
                  </a:cubicBezTo>
                  <a:cubicBezTo>
                    <a:pt x="20" y="35"/>
                    <a:pt x="21" y="35"/>
                    <a:pt x="22" y="33"/>
                  </a:cubicBezTo>
                  <a:cubicBezTo>
                    <a:pt x="22" y="33"/>
                    <a:pt x="23" y="24"/>
                    <a:pt x="23" y="24"/>
                  </a:cubicBezTo>
                  <a:cubicBezTo>
                    <a:pt x="23" y="23"/>
                    <a:pt x="23" y="22"/>
                    <a:pt x="23" y="22"/>
                  </a:cubicBezTo>
                  <a:cubicBezTo>
                    <a:pt x="22" y="21"/>
                    <a:pt x="18" y="17"/>
                    <a:pt x="18" y="17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1" name="Group 52"/>
          <p:cNvGrpSpPr>
            <a:grpSpLocks noChangeAspect="1"/>
          </p:cNvGrpSpPr>
          <p:nvPr/>
        </p:nvGrpSpPr>
        <p:grpSpPr bwMode="auto">
          <a:xfrm>
            <a:off x="7344272" y="3740674"/>
            <a:ext cx="426136" cy="422462"/>
            <a:chOff x="3783" y="2102"/>
            <a:chExt cx="116" cy="115"/>
          </a:xfrm>
          <a:solidFill>
            <a:schemeClr val="bg1"/>
          </a:solidFill>
          <a:effectLst/>
        </p:grpSpPr>
        <p:sp>
          <p:nvSpPr>
            <p:cNvPr id="62" name="Freeform 53"/>
            <p:cNvSpPr>
              <a:spLocks noEditPoints="1"/>
            </p:cNvSpPr>
            <p:nvPr/>
          </p:nvSpPr>
          <p:spPr bwMode="auto">
            <a:xfrm>
              <a:off x="3783" y="2102"/>
              <a:ext cx="116" cy="115"/>
            </a:xfrm>
            <a:custGeom>
              <a:avLst/>
              <a:gdLst>
                <a:gd name="T0" fmla="*/ 23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3 w 46"/>
                <a:gd name="T9" fmla="*/ 0 h 46"/>
                <a:gd name="T10" fmla="*/ 23 w 46"/>
                <a:gd name="T11" fmla="*/ 42 h 46"/>
                <a:gd name="T12" fmla="*/ 5 w 46"/>
                <a:gd name="T13" fmla="*/ 23 h 46"/>
                <a:gd name="T14" fmla="*/ 23 w 46"/>
                <a:gd name="T15" fmla="*/ 4 h 46"/>
                <a:gd name="T16" fmla="*/ 42 w 46"/>
                <a:gd name="T17" fmla="*/ 23 h 46"/>
                <a:gd name="T18" fmla="*/ 23 w 46"/>
                <a:gd name="T19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42"/>
                  </a:moveTo>
                  <a:cubicBezTo>
                    <a:pt x="13" y="42"/>
                    <a:pt x="5" y="33"/>
                    <a:pt x="5" y="23"/>
                  </a:cubicBezTo>
                  <a:cubicBezTo>
                    <a:pt x="5" y="13"/>
                    <a:pt x="13" y="4"/>
                    <a:pt x="23" y="4"/>
                  </a:cubicBezTo>
                  <a:cubicBezTo>
                    <a:pt x="34" y="4"/>
                    <a:pt x="42" y="13"/>
                    <a:pt x="42" y="23"/>
                  </a:cubicBezTo>
                  <a:cubicBezTo>
                    <a:pt x="42" y="33"/>
                    <a:pt x="34" y="42"/>
                    <a:pt x="2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Freeform 54"/>
            <p:cNvSpPr>
              <a:spLocks noEditPoints="1"/>
            </p:cNvSpPr>
            <p:nvPr/>
          </p:nvSpPr>
          <p:spPr bwMode="auto">
            <a:xfrm>
              <a:off x="3783" y="2102"/>
              <a:ext cx="116" cy="115"/>
            </a:xfrm>
            <a:custGeom>
              <a:avLst/>
              <a:gdLst>
                <a:gd name="T0" fmla="*/ 23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3 w 46"/>
                <a:gd name="T9" fmla="*/ 0 h 46"/>
                <a:gd name="T10" fmla="*/ 23 w 46"/>
                <a:gd name="T11" fmla="*/ 42 h 46"/>
                <a:gd name="T12" fmla="*/ 5 w 46"/>
                <a:gd name="T13" fmla="*/ 23 h 46"/>
                <a:gd name="T14" fmla="*/ 23 w 46"/>
                <a:gd name="T15" fmla="*/ 4 h 46"/>
                <a:gd name="T16" fmla="*/ 42 w 46"/>
                <a:gd name="T17" fmla="*/ 23 h 46"/>
                <a:gd name="T18" fmla="*/ 23 w 46"/>
                <a:gd name="T19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42"/>
                  </a:moveTo>
                  <a:cubicBezTo>
                    <a:pt x="13" y="42"/>
                    <a:pt x="5" y="33"/>
                    <a:pt x="5" y="23"/>
                  </a:cubicBezTo>
                  <a:cubicBezTo>
                    <a:pt x="5" y="13"/>
                    <a:pt x="13" y="4"/>
                    <a:pt x="23" y="4"/>
                  </a:cubicBezTo>
                  <a:cubicBezTo>
                    <a:pt x="34" y="4"/>
                    <a:pt x="42" y="13"/>
                    <a:pt x="42" y="23"/>
                  </a:cubicBezTo>
                  <a:cubicBezTo>
                    <a:pt x="42" y="33"/>
                    <a:pt x="34" y="42"/>
                    <a:pt x="23" y="42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 55"/>
            <p:cNvSpPr>
              <a:spLocks/>
            </p:cNvSpPr>
            <p:nvPr/>
          </p:nvSpPr>
          <p:spPr bwMode="auto">
            <a:xfrm>
              <a:off x="3839" y="2115"/>
              <a:ext cx="7" cy="10"/>
            </a:xfrm>
            <a:custGeom>
              <a:avLst/>
              <a:gdLst>
                <a:gd name="T0" fmla="*/ 1 w 3"/>
                <a:gd name="T1" fmla="*/ 4 h 4"/>
                <a:gd name="T2" fmla="*/ 1 w 3"/>
                <a:gd name="T3" fmla="*/ 4 h 4"/>
                <a:gd name="T4" fmla="*/ 3 w 3"/>
                <a:gd name="T5" fmla="*/ 3 h 4"/>
                <a:gd name="T6" fmla="*/ 3 w 3"/>
                <a:gd name="T7" fmla="*/ 0 h 4"/>
                <a:gd name="T8" fmla="*/ 1 w 3"/>
                <a:gd name="T9" fmla="*/ 0 h 4"/>
                <a:gd name="T10" fmla="*/ 0 w 3"/>
                <a:gd name="T11" fmla="*/ 0 h 4"/>
                <a:gd name="T12" fmla="*/ 0 w 3"/>
                <a:gd name="T13" fmla="*/ 3 h 4"/>
                <a:gd name="T14" fmla="*/ 1 w 3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3" y="4"/>
                    <a:pt x="3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56"/>
            <p:cNvSpPr>
              <a:spLocks/>
            </p:cNvSpPr>
            <p:nvPr/>
          </p:nvSpPr>
          <p:spPr bwMode="auto">
            <a:xfrm>
              <a:off x="3839" y="2195"/>
              <a:ext cx="7" cy="10"/>
            </a:xfrm>
            <a:custGeom>
              <a:avLst/>
              <a:gdLst>
                <a:gd name="T0" fmla="*/ 1 w 3"/>
                <a:gd name="T1" fmla="*/ 0 h 4"/>
                <a:gd name="T2" fmla="*/ 1 w 3"/>
                <a:gd name="T3" fmla="*/ 0 h 4"/>
                <a:gd name="T4" fmla="*/ 0 w 3"/>
                <a:gd name="T5" fmla="*/ 1 h 4"/>
                <a:gd name="T6" fmla="*/ 0 w 3"/>
                <a:gd name="T7" fmla="*/ 4 h 4"/>
                <a:gd name="T8" fmla="*/ 1 w 3"/>
                <a:gd name="T9" fmla="*/ 4 h 4"/>
                <a:gd name="T10" fmla="*/ 3 w 3"/>
                <a:gd name="T11" fmla="*/ 4 h 4"/>
                <a:gd name="T12" fmla="*/ 3 w 3"/>
                <a:gd name="T13" fmla="*/ 1 h 4"/>
                <a:gd name="T14" fmla="*/ 1 w 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57"/>
            <p:cNvSpPr>
              <a:spLocks/>
            </p:cNvSpPr>
            <p:nvPr/>
          </p:nvSpPr>
          <p:spPr bwMode="auto">
            <a:xfrm>
              <a:off x="3796" y="2155"/>
              <a:ext cx="10" cy="10"/>
            </a:xfrm>
            <a:custGeom>
              <a:avLst/>
              <a:gdLst>
                <a:gd name="T0" fmla="*/ 3 w 4"/>
                <a:gd name="T1" fmla="*/ 0 h 4"/>
                <a:gd name="T2" fmla="*/ 0 w 4"/>
                <a:gd name="T3" fmla="*/ 0 h 4"/>
                <a:gd name="T4" fmla="*/ 0 w 4"/>
                <a:gd name="T5" fmla="*/ 2 h 4"/>
                <a:gd name="T6" fmla="*/ 0 w 4"/>
                <a:gd name="T7" fmla="*/ 4 h 4"/>
                <a:gd name="T8" fmla="*/ 3 w 4"/>
                <a:gd name="T9" fmla="*/ 4 h 4"/>
                <a:gd name="T10" fmla="*/ 4 w 4"/>
                <a:gd name="T11" fmla="*/ 2 h 4"/>
                <a:gd name="T12" fmla="*/ 4 w 4"/>
                <a:gd name="T13" fmla="*/ 2 h 4"/>
                <a:gd name="T14" fmla="*/ 3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58"/>
            <p:cNvSpPr>
              <a:spLocks/>
            </p:cNvSpPr>
            <p:nvPr/>
          </p:nvSpPr>
          <p:spPr bwMode="auto">
            <a:xfrm>
              <a:off x="3877" y="2155"/>
              <a:ext cx="10" cy="10"/>
            </a:xfrm>
            <a:custGeom>
              <a:avLst/>
              <a:gdLst>
                <a:gd name="T0" fmla="*/ 4 w 4"/>
                <a:gd name="T1" fmla="*/ 0 h 4"/>
                <a:gd name="T2" fmla="*/ 2 w 4"/>
                <a:gd name="T3" fmla="*/ 0 h 4"/>
                <a:gd name="T4" fmla="*/ 0 w 4"/>
                <a:gd name="T5" fmla="*/ 2 h 4"/>
                <a:gd name="T6" fmla="*/ 0 w 4"/>
                <a:gd name="T7" fmla="*/ 2 h 4"/>
                <a:gd name="T8" fmla="*/ 2 w 4"/>
                <a:gd name="T9" fmla="*/ 4 h 4"/>
                <a:gd name="T10" fmla="*/ 4 w 4"/>
                <a:gd name="T11" fmla="*/ 4 h 4"/>
                <a:gd name="T12" fmla="*/ 4 w 4"/>
                <a:gd name="T13" fmla="*/ 2 h 4"/>
                <a:gd name="T14" fmla="*/ 4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1"/>
                    <a:pt x="4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59"/>
            <p:cNvSpPr>
              <a:spLocks/>
            </p:cNvSpPr>
            <p:nvPr/>
          </p:nvSpPr>
          <p:spPr bwMode="auto">
            <a:xfrm>
              <a:off x="3813" y="2127"/>
              <a:ext cx="33" cy="38"/>
            </a:xfrm>
            <a:custGeom>
              <a:avLst/>
              <a:gdLst>
                <a:gd name="T0" fmla="*/ 11 w 13"/>
                <a:gd name="T1" fmla="*/ 0 h 15"/>
                <a:gd name="T2" fmla="*/ 10 w 13"/>
                <a:gd name="T3" fmla="*/ 2 h 15"/>
                <a:gd name="T4" fmla="*/ 10 w 13"/>
                <a:gd name="T5" fmla="*/ 11 h 15"/>
                <a:gd name="T6" fmla="*/ 9 w 13"/>
                <a:gd name="T7" fmla="*/ 12 h 15"/>
                <a:gd name="T8" fmla="*/ 2 w 13"/>
                <a:gd name="T9" fmla="*/ 12 h 15"/>
                <a:gd name="T10" fmla="*/ 0 w 13"/>
                <a:gd name="T11" fmla="*/ 14 h 15"/>
                <a:gd name="T12" fmla="*/ 2 w 13"/>
                <a:gd name="T13" fmla="*/ 15 h 15"/>
                <a:gd name="T14" fmla="*/ 11 w 13"/>
                <a:gd name="T15" fmla="*/ 15 h 15"/>
                <a:gd name="T16" fmla="*/ 12 w 13"/>
                <a:gd name="T17" fmla="*/ 15 h 15"/>
                <a:gd name="T18" fmla="*/ 12 w 13"/>
                <a:gd name="T19" fmla="*/ 15 h 15"/>
                <a:gd name="T20" fmla="*/ 13 w 13"/>
                <a:gd name="T21" fmla="*/ 13 h 15"/>
                <a:gd name="T22" fmla="*/ 13 w 13"/>
                <a:gd name="T23" fmla="*/ 2 h 15"/>
                <a:gd name="T24" fmla="*/ 11 w 13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" h="15">
                  <a:moveTo>
                    <a:pt x="11" y="0"/>
                  </a:moveTo>
                  <a:cubicBezTo>
                    <a:pt x="10" y="0"/>
                    <a:pt x="10" y="1"/>
                    <a:pt x="10" y="2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2"/>
                    <a:pt x="9" y="12"/>
                    <a:pt x="9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4"/>
                    <a:pt x="1" y="15"/>
                    <a:pt x="2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3" y="14"/>
                    <a:pt x="13" y="14"/>
                    <a:pt x="13" y="1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"/>
                    <a:pt x="12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9" name="Group 62"/>
          <p:cNvGrpSpPr>
            <a:grpSpLocks noChangeAspect="1"/>
          </p:cNvGrpSpPr>
          <p:nvPr/>
        </p:nvGrpSpPr>
        <p:grpSpPr bwMode="auto">
          <a:xfrm>
            <a:off x="5591722" y="3762325"/>
            <a:ext cx="499860" cy="399113"/>
            <a:chOff x="3775" y="2110"/>
            <a:chExt cx="129" cy="103"/>
          </a:xfrm>
          <a:solidFill>
            <a:schemeClr val="bg1"/>
          </a:solidFill>
          <a:effectLst/>
        </p:grpSpPr>
        <p:sp>
          <p:nvSpPr>
            <p:cNvPr id="70" name="Freeform 63"/>
            <p:cNvSpPr>
              <a:spLocks/>
            </p:cNvSpPr>
            <p:nvPr/>
          </p:nvSpPr>
          <p:spPr bwMode="auto">
            <a:xfrm>
              <a:off x="3775" y="2177"/>
              <a:ext cx="40" cy="36"/>
            </a:xfrm>
            <a:custGeom>
              <a:avLst/>
              <a:gdLst>
                <a:gd name="T0" fmla="*/ 5 w 16"/>
                <a:gd name="T1" fmla="*/ 0 h 14"/>
                <a:gd name="T2" fmla="*/ 0 w 16"/>
                <a:gd name="T3" fmla="*/ 4 h 14"/>
                <a:gd name="T4" fmla="*/ 10 w 16"/>
                <a:gd name="T5" fmla="*/ 14 h 14"/>
                <a:gd name="T6" fmla="*/ 16 w 16"/>
                <a:gd name="T7" fmla="*/ 9 h 14"/>
                <a:gd name="T8" fmla="*/ 5 w 16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4">
                  <a:moveTo>
                    <a:pt x="5" y="0"/>
                  </a:moveTo>
                  <a:cubicBezTo>
                    <a:pt x="1" y="3"/>
                    <a:pt x="0" y="4"/>
                    <a:pt x="0" y="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3" y="11"/>
                    <a:pt x="16" y="9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64"/>
            <p:cNvSpPr>
              <a:spLocks/>
            </p:cNvSpPr>
            <p:nvPr/>
          </p:nvSpPr>
          <p:spPr bwMode="auto">
            <a:xfrm>
              <a:off x="3795" y="2156"/>
              <a:ext cx="109" cy="41"/>
            </a:xfrm>
            <a:custGeom>
              <a:avLst/>
              <a:gdLst>
                <a:gd name="T0" fmla="*/ 37 w 44"/>
                <a:gd name="T1" fmla="*/ 4 h 16"/>
                <a:gd name="T2" fmla="*/ 29 w 44"/>
                <a:gd name="T3" fmla="*/ 9 h 16"/>
                <a:gd name="T4" fmla="*/ 18 w 44"/>
                <a:gd name="T5" fmla="*/ 8 h 16"/>
                <a:gd name="T6" fmla="*/ 25 w 44"/>
                <a:gd name="T7" fmla="*/ 7 h 16"/>
                <a:gd name="T8" fmla="*/ 31 w 44"/>
                <a:gd name="T9" fmla="*/ 2 h 16"/>
                <a:gd name="T10" fmla="*/ 20 w 44"/>
                <a:gd name="T11" fmla="*/ 2 h 16"/>
                <a:gd name="T12" fmla="*/ 9 w 44"/>
                <a:gd name="T13" fmla="*/ 2 h 16"/>
                <a:gd name="T14" fmla="*/ 0 w 44"/>
                <a:gd name="T15" fmla="*/ 7 h 16"/>
                <a:gd name="T16" fmla="*/ 9 w 44"/>
                <a:gd name="T17" fmla="*/ 16 h 16"/>
                <a:gd name="T18" fmla="*/ 13 w 44"/>
                <a:gd name="T19" fmla="*/ 14 h 16"/>
                <a:gd name="T20" fmla="*/ 29 w 44"/>
                <a:gd name="T21" fmla="*/ 14 h 16"/>
                <a:gd name="T22" fmla="*/ 44 w 44"/>
                <a:gd name="T23" fmla="*/ 2 h 16"/>
                <a:gd name="T24" fmla="*/ 37 w 44"/>
                <a:gd name="T25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16">
                  <a:moveTo>
                    <a:pt x="37" y="4"/>
                  </a:moveTo>
                  <a:cubicBezTo>
                    <a:pt x="34" y="7"/>
                    <a:pt x="32" y="8"/>
                    <a:pt x="29" y="9"/>
                  </a:cubicBezTo>
                  <a:cubicBezTo>
                    <a:pt x="24" y="10"/>
                    <a:pt x="19" y="9"/>
                    <a:pt x="18" y="8"/>
                  </a:cubicBezTo>
                  <a:cubicBezTo>
                    <a:pt x="15" y="6"/>
                    <a:pt x="18" y="7"/>
                    <a:pt x="25" y="7"/>
                  </a:cubicBezTo>
                  <a:cubicBezTo>
                    <a:pt x="32" y="6"/>
                    <a:pt x="31" y="2"/>
                    <a:pt x="31" y="2"/>
                  </a:cubicBezTo>
                  <a:cubicBezTo>
                    <a:pt x="29" y="2"/>
                    <a:pt x="27" y="2"/>
                    <a:pt x="20" y="2"/>
                  </a:cubicBezTo>
                  <a:cubicBezTo>
                    <a:pt x="17" y="2"/>
                    <a:pt x="12" y="1"/>
                    <a:pt x="9" y="2"/>
                  </a:cubicBezTo>
                  <a:cubicBezTo>
                    <a:pt x="6" y="2"/>
                    <a:pt x="4" y="5"/>
                    <a:pt x="0" y="7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1" y="15"/>
                    <a:pt x="12" y="14"/>
                    <a:pt x="13" y="14"/>
                  </a:cubicBezTo>
                  <a:cubicBezTo>
                    <a:pt x="16" y="14"/>
                    <a:pt x="23" y="15"/>
                    <a:pt x="29" y="14"/>
                  </a:cubicBezTo>
                  <a:cubicBezTo>
                    <a:pt x="40" y="9"/>
                    <a:pt x="44" y="2"/>
                    <a:pt x="44" y="2"/>
                  </a:cubicBezTo>
                  <a:cubicBezTo>
                    <a:pt x="44" y="2"/>
                    <a:pt x="41" y="0"/>
                    <a:pt x="37" y="4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Freeform 65"/>
            <p:cNvSpPr>
              <a:spLocks noEditPoints="1"/>
            </p:cNvSpPr>
            <p:nvPr/>
          </p:nvSpPr>
          <p:spPr bwMode="auto">
            <a:xfrm>
              <a:off x="3810" y="2110"/>
              <a:ext cx="94" cy="41"/>
            </a:xfrm>
            <a:custGeom>
              <a:avLst/>
              <a:gdLst>
                <a:gd name="T0" fmla="*/ 38 w 38"/>
                <a:gd name="T1" fmla="*/ 0 h 16"/>
                <a:gd name="T2" fmla="*/ 34 w 38"/>
                <a:gd name="T3" fmla="*/ 0 h 16"/>
                <a:gd name="T4" fmla="*/ 34 w 38"/>
                <a:gd name="T5" fmla="*/ 6 h 16"/>
                <a:gd name="T6" fmla="*/ 32 w 38"/>
                <a:gd name="T7" fmla="*/ 6 h 16"/>
                <a:gd name="T8" fmla="*/ 32 w 38"/>
                <a:gd name="T9" fmla="*/ 0 h 16"/>
                <a:gd name="T10" fmla="*/ 28 w 38"/>
                <a:gd name="T11" fmla="*/ 0 h 16"/>
                <a:gd name="T12" fmla="*/ 28 w 38"/>
                <a:gd name="T13" fmla="*/ 6 h 16"/>
                <a:gd name="T14" fmla="*/ 12 w 38"/>
                <a:gd name="T15" fmla="*/ 6 h 16"/>
                <a:gd name="T16" fmla="*/ 12 w 38"/>
                <a:gd name="T17" fmla="*/ 3 h 16"/>
                <a:gd name="T18" fmla="*/ 12 w 38"/>
                <a:gd name="T19" fmla="*/ 1 h 16"/>
                <a:gd name="T20" fmla="*/ 11 w 38"/>
                <a:gd name="T21" fmla="*/ 0 h 16"/>
                <a:gd name="T22" fmla="*/ 9 w 38"/>
                <a:gd name="T23" fmla="*/ 0 h 16"/>
                <a:gd name="T24" fmla="*/ 3 w 38"/>
                <a:gd name="T25" fmla="*/ 0 h 16"/>
                <a:gd name="T26" fmla="*/ 1 w 38"/>
                <a:gd name="T27" fmla="*/ 0 h 16"/>
                <a:gd name="T28" fmla="*/ 0 w 38"/>
                <a:gd name="T29" fmla="*/ 2 h 16"/>
                <a:gd name="T30" fmla="*/ 0 w 38"/>
                <a:gd name="T31" fmla="*/ 3 h 16"/>
                <a:gd name="T32" fmla="*/ 0 w 38"/>
                <a:gd name="T33" fmla="*/ 13 h 16"/>
                <a:gd name="T34" fmla="*/ 0 w 38"/>
                <a:gd name="T35" fmla="*/ 15 h 16"/>
                <a:gd name="T36" fmla="*/ 2 w 38"/>
                <a:gd name="T37" fmla="*/ 16 h 16"/>
                <a:gd name="T38" fmla="*/ 3 w 38"/>
                <a:gd name="T39" fmla="*/ 16 h 16"/>
                <a:gd name="T40" fmla="*/ 9 w 38"/>
                <a:gd name="T41" fmla="*/ 16 h 16"/>
                <a:gd name="T42" fmla="*/ 11 w 38"/>
                <a:gd name="T43" fmla="*/ 16 h 16"/>
                <a:gd name="T44" fmla="*/ 12 w 38"/>
                <a:gd name="T45" fmla="*/ 14 h 16"/>
                <a:gd name="T46" fmla="*/ 12 w 38"/>
                <a:gd name="T47" fmla="*/ 13 h 16"/>
                <a:gd name="T48" fmla="*/ 12 w 38"/>
                <a:gd name="T49" fmla="*/ 10 h 16"/>
                <a:gd name="T50" fmla="*/ 38 w 38"/>
                <a:gd name="T51" fmla="*/ 10 h 16"/>
                <a:gd name="T52" fmla="*/ 38 w 38"/>
                <a:gd name="T53" fmla="*/ 0 h 16"/>
                <a:gd name="T54" fmla="*/ 3 w 38"/>
                <a:gd name="T55" fmla="*/ 3 h 16"/>
                <a:gd name="T56" fmla="*/ 9 w 38"/>
                <a:gd name="T57" fmla="*/ 3 h 16"/>
                <a:gd name="T58" fmla="*/ 9 w 38"/>
                <a:gd name="T59" fmla="*/ 13 h 16"/>
                <a:gd name="T60" fmla="*/ 3 w 38"/>
                <a:gd name="T61" fmla="*/ 13 h 16"/>
                <a:gd name="T62" fmla="*/ 3 w 38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" h="16">
                  <a:moveTo>
                    <a:pt x="38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2"/>
                    <a:pt x="12" y="2"/>
                    <a:pt x="12" y="1"/>
                  </a:cubicBezTo>
                  <a:cubicBezTo>
                    <a:pt x="12" y="1"/>
                    <a:pt x="11" y="0"/>
                    <a:pt x="11" y="0"/>
                  </a:cubicBezTo>
                  <a:cubicBezTo>
                    <a:pt x="10" y="0"/>
                    <a:pt x="10" y="0"/>
                    <a:pt x="9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1" y="15"/>
                    <a:pt x="1" y="16"/>
                    <a:pt x="2" y="16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0" y="16"/>
                    <a:pt x="11" y="16"/>
                    <a:pt x="11" y="16"/>
                  </a:cubicBezTo>
                  <a:cubicBezTo>
                    <a:pt x="12" y="15"/>
                    <a:pt x="12" y="15"/>
                    <a:pt x="12" y="14"/>
                  </a:cubicBezTo>
                  <a:cubicBezTo>
                    <a:pt x="12" y="14"/>
                    <a:pt x="12" y="13"/>
                    <a:pt x="12" y="13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38" y="10"/>
                    <a:pt x="38" y="10"/>
                    <a:pt x="38" y="10"/>
                  </a:cubicBezTo>
                  <a:lnTo>
                    <a:pt x="38" y="0"/>
                  </a:lnTo>
                  <a:close/>
                  <a:moveTo>
                    <a:pt x="3" y="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3" y="13"/>
                    <a:pt x="3" y="13"/>
                    <a:pt x="3" y="13"/>
                  </a:cubicBezTo>
                  <a:lnTo>
                    <a:pt x="3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3" name="Group 68"/>
          <p:cNvGrpSpPr>
            <a:grpSpLocks noChangeAspect="1"/>
          </p:cNvGrpSpPr>
          <p:nvPr/>
        </p:nvGrpSpPr>
        <p:grpSpPr bwMode="auto">
          <a:xfrm>
            <a:off x="8712798" y="3699221"/>
            <a:ext cx="368507" cy="355059"/>
            <a:chOff x="3770" y="2095"/>
            <a:chExt cx="137" cy="132"/>
          </a:xfrm>
          <a:solidFill>
            <a:schemeClr val="bg1"/>
          </a:solidFill>
          <a:effectLst/>
        </p:grpSpPr>
        <p:sp>
          <p:nvSpPr>
            <p:cNvPr id="74" name="Freeform 69"/>
            <p:cNvSpPr>
              <a:spLocks/>
            </p:cNvSpPr>
            <p:nvPr/>
          </p:nvSpPr>
          <p:spPr bwMode="auto">
            <a:xfrm>
              <a:off x="3770" y="2190"/>
              <a:ext cx="137" cy="37"/>
            </a:xfrm>
            <a:custGeom>
              <a:avLst/>
              <a:gdLst>
                <a:gd name="T0" fmla="*/ 52 w 55"/>
                <a:gd name="T1" fmla="*/ 6 h 15"/>
                <a:gd name="T2" fmla="*/ 38 w 55"/>
                <a:gd name="T3" fmla="*/ 6 h 15"/>
                <a:gd name="T4" fmla="*/ 37 w 55"/>
                <a:gd name="T5" fmla="*/ 6 h 15"/>
                <a:gd name="T6" fmla="*/ 37 w 55"/>
                <a:gd name="T7" fmla="*/ 3 h 15"/>
                <a:gd name="T8" fmla="*/ 37 w 55"/>
                <a:gd name="T9" fmla="*/ 1 h 15"/>
                <a:gd name="T10" fmla="*/ 35 w 55"/>
                <a:gd name="T11" fmla="*/ 0 h 15"/>
                <a:gd name="T12" fmla="*/ 20 w 55"/>
                <a:gd name="T13" fmla="*/ 0 h 15"/>
                <a:gd name="T14" fmla="*/ 18 w 55"/>
                <a:gd name="T15" fmla="*/ 3 h 15"/>
                <a:gd name="T16" fmla="*/ 18 w 55"/>
                <a:gd name="T17" fmla="*/ 6 h 15"/>
                <a:gd name="T18" fmla="*/ 18 w 55"/>
                <a:gd name="T19" fmla="*/ 6 h 15"/>
                <a:gd name="T20" fmla="*/ 3 w 55"/>
                <a:gd name="T21" fmla="*/ 6 h 15"/>
                <a:gd name="T22" fmla="*/ 0 w 55"/>
                <a:gd name="T23" fmla="*/ 8 h 15"/>
                <a:gd name="T24" fmla="*/ 0 w 55"/>
                <a:gd name="T25" fmla="*/ 14 h 15"/>
                <a:gd name="T26" fmla="*/ 1 w 55"/>
                <a:gd name="T27" fmla="*/ 15 h 15"/>
                <a:gd name="T28" fmla="*/ 2 w 55"/>
                <a:gd name="T29" fmla="*/ 14 h 15"/>
                <a:gd name="T30" fmla="*/ 2 w 55"/>
                <a:gd name="T31" fmla="*/ 8 h 15"/>
                <a:gd name="T32" fmla="*/ 3 w 55"/>
                <a:gd name="T33" fmla="*/ 8 h 15"/>
                <a:gd name="T34" fmla="*/ 18 w 55"/>
                <a:gd name="T35" fmla="*/ 8 h 15"/>
                <a:gd name="T36" fmla="*/ 18 w 55"/>
                <a:gd name="T37" fmla="*/ 8 h 15"/>
                <a:gd name="T38" fmla="*/ 18 w 55"/>
                <a:gd name="T39" fmla="*/ 9 h 15"/>
                <a:gd name="T40" fmla="*/ 19 w 55"/>
                <a:gd name="T41" fmla="*/ 9 h 15"/>
                <a:gd name="T42" fmla="*/ 20 w 55"/>
                <a:gd name="T43" fmla="*/ 9 h 15"/>
                <a:gd name="T44" fmla="*/ 20 w 55"/>
                <a:gd name="T45" fmla="*/ 8 h 15"/>
                <a:gd name="T46" fmla="*/ 20 w 55"/>
                <a:gd name="T47" fmla="*/ 3 h 15"/>
                <a:gd name="T48" fmla="*/ 20 w 55"/>
                <a:gd name="T49" fmla="*/ 2 h 15"/>
                <a:gd name="T50" fmla="*/ 35 w 55"/>
                <a:gd name="T51" fmla="*/ 2 h 15"/>
                <a:gd name="T52" fmla="*/ 35 w 55"/>
                <a:gd name="T53" fmla="*/ 3 h 15"/>
                <a:gd name="T54" fmla="*/ 35 w 55"/>
                <a:gd name="T55" fmla="*/ 8 h 15"/>
                <a:gd name="T56" fmla="*/ 36 w 55"/>
                <a:gd name="T57" fmla="*/ 9 h 15"/>
                <a:gd name="T58" fmla="*/ 36 w 55"/>
                <a:gd name="T59" fmla="*/ 9 h 15"/>
                <a:gd name="T60" fmla="*/ 37 w 55"/>
                <a:gd name="T61" fmla="*/ 9 h 15"/>
                <a:gd name="T62" fmla="*/ 37 w 55"/>
                <a:gd name="T63" fmla="*/ 8 h 15"/>
                <a:gd name="T64" fmla="*/ 38 w 55"/>
                <a:gd name="T65" fmla="*/ 8 h 15"/>
                <a:gd name="T66" fmla="*/ 52 w 55"/>
                <a:gd name="T67" fmla="*/ 8 h 15"/>
                <a:gd name="T68" fmla="*/ 53 w 55"/>
                <a:gd name="T69" fmla="*/ 8 h 15"/>
                <a:gd name="T70" fmla="*/ 53 w 55"/>
                <a:gd name="T71" fmla="*/ 14 h 15"/>
                <a:gd name="T72" fmla="*/ 54 w 55"/>
                <a:gd name="T73" fmla="*/ 15 h 15"/>
                <a:gd name="T74" fmla="*/ 55 w 55"/>
                <a:gd name="T75" fmla="*/ 14 h 15"/>
                <a:gd name="T76" fmla="*/ 55 w 55"/>
                <a:gd name="T77" fmla="*/ 8 h 15"/>
                <a:gd name="T78" fmla="*/ 52 w 55"/>
                <a:gd name="T79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5" h="15">
                  <a:moveTo>
                    <a:pt x="52" y="6"/>
                  </a:move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7" y="6"/>
                    <a:pt x="37" y="6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2"/>
                    <a:pt x="37" y="1"/>
                    <a:pt x="37" y="1"/>
                  </a:cubicBezTo>
                  <a:cubicBezTo>
                    <a:pt x="36" y="0"/>
                    <a:pt x="36" y="0"/>
                    <a:pt x="35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8" y="1"/>
                    <a:pt x="18" y="3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7"/>
                    <a:pt x="0" y="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1" y="15"/>
                    <a:pt x="1" y="15"/>
                  </a:cubicBezTo>
                  <a:cubicBezTo>
                    <a:pt x="2" y="15"/>
                    <a:pt x="2" y="14"/>
                    <a:pt x="2" y="14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9"/>
                  </a:cubicBezTo>
                  <a:cubicBezTo>
                    <a:pt x="18" y="9"/>
                    <a:pt x="19" y="9"/>
                    <a:pt x="19" y="9"/>
                  </a:cubicBezTo>
                  <a:cubicBezTo>
                    <a:pt x="19" y="9"/>
                    <a:pt x="19" y="9"/>
                    <a:pt x="20" y="9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5" y="2"/>
                    <a:pt x="35" y="2"/>
                    <a:pt x="35" y="3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8"/>
                    <a:pt x="35" y="8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8"/>
                    <a:pt x="37" y="8"/>
                    <a:pt x="38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3" y="14"/>
                    <a:pt x="53" y="15"/>
                    <a:pt x="54" y="15"/>
                  </a:cubicBezTo>
                  <a:cubicBezTo>
                    <a:pt x="54" y="15"/>
                    <a:pt x="55" y="14"/>
                    <a:pt x="55" y="14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5" y="7"/>
                    <a:pt x="54" y="6"/>
                    <a:pt x="52" y="6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Freeform 70"/>
            <p:cNvSpPr>
              <a:spLocks/>
            </p:cNvSpPr>
            <p:nvPr/>
          </p:nvSpPr>
          <p:spPr bwMode="auto">
            <a:xfrm>
              <a:off x="3820" y="2118"/>
              <a:ext cx="37" cy="69"/>
            </a:xfrm>
            <a:custGeom>
              <a:avLst/>
              <a:gdLst>
                <a:gd name="T0" fmla="*/ 2 w 15"/>
                <a:gd name="T1" fmla="*/ 14 h 28"/>
                <a:gd name="T2" fmla="*/ 3 w 15"/>
                <a:gd name="T3" fmla="*/ 13 h 28"/>
                <a:gd name="T4" fmla="*/ 3 w 15"/>
                <a:gd name="T5" fmla="*/ 8 h 28"/>
                <a:gd name="T6" fmla="*/ 4 w 15"/>
                <a:gd name="T7" fmla="*/ 4 h 28"/>
                <a:gd name="T8" fmla="*/ 4 w 15"/>
                <a:gd name="T9" fmla="*/ 4 h 28"/>
                <a:gd name="T10" fmla="*/ 4 w 15"/>
                <a:gd name="T11" fmla="*/ 12 h 28"/>
                <a:gd name="T12" fmla="*/ 4 w 15"/>
                <a:gd name="T13" fmla="*/ 13 h 28"/>
                <a:gd name="T14" fmla="*/ 4 w 15"/>
                <a:gd name="T15" fmla="*/ 26 h 28"/>
                <a:gd name="T16" fmla="*/ 5 w 15"/>
                <a:gd name="T17" fmla="*/ 28 h 28"/>
                <a:gd name="T18" fmla="*/ 5 w 15"/>
                <a:gd name="T19" fmla="*/ 28 h 28"/>
                <a:gd name="T20" fmla="*/ 5 w 15"/>
                <a:gd name="T21" fmla="*/ 28 h 28"/>
                <a:gd name="T22" fmla="*/ 7 w 15"/>
                <a:gd name="T23" fmla="*/ 26 h 28"/>
                <a:gd name="T24" fmla="*/ 7 w 15"/>
                <a:gd name="T25" fmla="*/ 14 h 28"/>
                <a:gd name="T26" fmla="*/ 8 w 15"/>
                <a:gd name="T27" fmla="*/ 14 h 28"/>
                <a:gd name="T28" fmla="*/ 8 w 15"/>
                <a:gd name="T29" fmla="*/ 26 h 28"/>
                <a:gd name="T30" fmla="*/ 10 w 15"/>
                <a:gd name="T31" fmla="*/ 28 h 28"/>
                <a:gd name="T32" fmla="*/ 10 w 15"/>
                <a:gd name="T33" fmla="*/ 28 h 28"/>
                <a:gd name="T34" fmla="*/ 10 w 15"/>
                <a:gd name="T35" fmla="*/ 28 h 28"/>
                <a:gd name="T36" fmla="*/ 12 w 15"/>
                <a:gd name="T37" fmla="*/ 26 h 28"/>
                <a:gd name="T38" fmla="*/ 12 w 15"/>
                <a:gd name="T39" fmla="*/ 13 h 28"/>
                <a:gd name="T40" fmla="*/ 12 w 15"/>
                <a:gd name="T41" fmla="*/ 12 h 28"/>
                <a:gd name="T42" fmla="*/ 12 w 15"/>
                <a:gd name="T43" fmla="*/ 4 h 28"/>
                <a:gd name="T44" fmla="*/ 12 w 15"/>
                <a:gd name="T45" fmla="*/ 4 h 28"/>
                <a:gd name="T46" fmla="*/ 12 w 15"/>
                <a:gd name="T47" fmla="*/ 8 h 28"/>
                <a:gd name="T48" fmla="*/ 12 w 15"/>
                <a:gd name="T49" fmla="*/ 13 h 28"/>
                <a:gd name="T50" fmla="*/ 14 w 15"/>
                <a:gd name="T51" fmla="*/ 14 h 28"/>
                <a:gd name="T52" fmla="*/ 15 w 15"/>
                <a:gd name="T53" fmla="*/ 13 h 28"/>
                <a:gd name="T54" fmla="*/ 15 w 15"/>
                <a:gd name="T55" fmla="*/ 8 h 28"/>
                <a:gd name="T56" fmla="*/ 13 w 15"/>
                <a:gd name="T57" fmla="*/ 1 h 28"/>
                <a:gd name="T58" fmla="*/ 10 w 15"/>
                <a:gd name="T59" fmla="*/ 0 h 28"/>
                <a:gd name="T60" fmla="*/ 10 w 15"/>
                <a:gd name="T61" fmla="*/ 0 h 28"/>
                <a:gd name="T62" fmla="*/ 10 w 15"/>
                <a:gd name="T63" fmla="*/ 0 h 28"/>
                <a:gd name="T64" fmla="*/ 10 w 15"/>
                <a:gd name="T65" fmla="*/ 0 h 28"/>
                <a:gd name="T66" fmla="*/ 8 w 15"/>
                <a:gd name="T67" fmla="*/ 4 h 28"/>
                <a:gd name="T68" fmla="*/ 8 w 15"/>
                <a:gd name="T69" fmla="*/ 1 h 28"/>
                <a:gd name="T70" fmla="*/ 8 w 15"/>
                <a:gd name="T71" fmla="*/ 1 h 28"/>
                <a:gd name="T72" fmla="*/ 8 w 15"/>
                <a:gd name="T73" fmla="*/ 0 h 28"/>
                <a:gd name="T74" fmla="*/ 8 w 15"/>
                <a:gd name="T75" fmla="*/ 0 h 28"/>
                <a:gd name="T76" fmla="*/ 7 w 15"/>
                <a:gd name="T77" fmla="*/ 0 h 28"/>
                <a:gd name="T78" fmla="*/ 7 w 15"/>
                <a:gd name="T79" fmla="*/ 0 h 28"/>
                <a:gd name="T80" fmla="*/ 7 w 15"/>
                <a:gd name="T81" fmla="*/ 1 h 28"/>
                <a:gd name="T82" fmla="*/ 7 w 15"/>
                <a:gd name="T83" fmla="*/ 1 h 28"/>
                <a:gd name="T84" fmla="*/ 7 w 15"/>
                <a:gd name="T85" fmla="*/ 4 h 28"/>
                <a:gd name="T86" fmla="*/ 6 w 15"/>
                <a:gd name="T87" fmla="*/ 0 h 28"/>
                <a:gd name="T88" fmla="*/ 6 w 15"/>
                <a:gd name="T89" fmla="*/ 0 h 28"/>
                <a:gd name="T90" fmla="*/ 6 w 15"/>
                <a:gd name="T91" fmla="*/ 0 h 28"/>
                <a:gd name="T92" fmla="*/ 5 w 15"/>
                <a:gd name="T93" fmla="*/ 0 h 28"/>
                <a:gd name="T94" fmla="*/ 2 w 15"/>
                <a:gd name="T95" fmla="*/ 1 h 28"/>
                <a:gd name="T96" fmla="*/ 0 w 15"/>
                <a:gd name="T97" fmla="*/ 8 h 28"/>
                <a:gd name="T98" fmla="*/ 0 w 15"/>
                <a:gd name="T99" fmla="*/ 13 h 28"/>
                <a:gd name="T100" fmla="*/ 2 w 15"/>
                <a:gd name="T101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" h="28">
                  <a:moveTo>
                    <a:pt x="2" y="14"/>
                  </a:moveTo>
                  <a:cubicBezTo>
                    <a:pt x="3" y="14"/>
                    <a:pt x="3" y="14"/>
                    <a:pt x="3" y="13"/>
                  </a:cubicBezTo>
                  <a:cubicBezTo>
                    <a:pt x="3" y="13"/>
                    <a:pt x="3" y="10"/>
                    <a:pt x="3" y="8"/>
                  </a:cubicBezTo>
                  <a:cubicBezTo>
                    <a:pt x="3" y="7"/>
                    <a:pt x="3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3"/>
                    <a:pt x="4" y="13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7"/>
                    <a:pt x="4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6" y="28"/>
                    <a:pt x="7" y="27"/>
                    <a:pt x="7" y="26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7"/>
                    <a:pt x="9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1" y="28"/>
                    <a:pt x="12" y="27"/>
                    <a:pt x="12" y="26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2"/>
                    <a:pt x="12" y="12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7"/>
                    <a:pt x="12" y="8"/>
                  </a:cubicBezTo>
                  <a:cubicBezTo>
                    <a:pt x="13" y="10"/>
                    <a:pt x="12" y="13"/>
                    <a:pt x="12" y="13"/>
                  </a:cubicBezTo>
                  <a:cubicBezTo>
                    <a:pt x="12" y="14"/>
                    <a:pt x="13" y="14"/>
                    <a:pt x="14" y="14"/>
                  </a:cubicBezTo>
                  <a:cubicBezTo>
                    <a:pt x="15" y="14"/>
                    <a:pt x="15" y="14"/>
                    <a:pt x="15" y="13"/>
                  </a:cubicBezTo>
                  <a:cubicBezTo>
                    <a:pt x="15" y="13"/>
                    <a:pt x="15" y="10"/>
                    <a:pt x="15" y="8"/>
                  </a:cubicBezTo>
                  <a:cubicBezTo>
                    <a:pt x="15" y="3"/>
                    <a:pt x="13" y="1"/>
                    <a:pt x="13" y="1"/>
                  </a:cubicBezTo>
                  <a:cubicBezTo>
                    <a:pt x="12" y="1"/>
                    <a:pt x="11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9" y="2"/>
                    <a:pt x="8" y="4"/>
                  </a:cubicBezTo>
                  <a:cubicBezTo>
                    <a:pt x="8" y="3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3"/>
                    <a:pt x="7" y="4"/>
                  </a:cubicBezTo>
                  <a:cubicBezTo>
                    <a:pt x="6" y="2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2" y="1"/>
                    <a:pt x="1" y="3"/>
                    <a:pt x="0" y="8"/>
                  </a:cubicBezTo>
                  <a:cubicBezTo>
                    <a:pt x="0" y="10"/>
                    <a:pt x="0" y="13"/>
                    <a:pt x="0" y="13"/>
                  </a:cubicBezTo>
                  <a:cubicBezTo>
                    <a:pt x="1" y="14"/>
                    <a:pt x="1" y="14"/>
                    <a:pt x="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Freeform 71"/>
            <p:cNvSpPr>
              <a:spLocks/>
            </p:cNvSpPr>
            <p:nvPr/>
          </p:nvSpPr>
          <p:spPr bwMode="auto">
            <a:xfrm>
              <a:off x="3830" y="2095"/>
              <a:ext cx="17" cy="20"/>
            </a:xfrm>
            <a:custGeom>
              <a:avLst/>
              <a:gdLst>
                <a:gd name="T0" fmla="*/ 1 w 7"/>
                <a:gd name="T1" fmla="*/ 5 h 8"/>
                <a:gd name="T2" fmla="*/ 4 w 7"/>
                <a:gd name="T3" fmla="*/ 8 h 8"/>
                <a:gd name="T4" fmla="*/ 7 w 7"/>
                <a:gd name="T5" fmla="*/ 5 h 8"/>
                <a:gd name="T6" fmla="*/ 7 w 7"/>
                <a:gd name="T7" fmla="*/ 4 h 8"/>
                <a:gd name="T8" fmla="*/ 7 w 7"/>
                <a:gd name="T9" fmla="*/ 4 h 8"/>
                <a:gd name="T10" fmla="*/ 4 w 7"/>
                <a:gd name="T11" fmla="*/ 0 h 8"/>
                <a:gd name="T12" fmla="*/ 1 w 7"/>
                <a:gd name="T13" fmla="*/ 4 h 8"/>
                <a:gd name="T14" fmla="*/ 0 w 7"/>
                <a:gd name="T15" fmla="*/ 4 h 8"/>
                <a:gd name="T16" fmla="*/ 1 w 7"/>
                <a:gd name="T1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8">
                  <a:moveTo>
                    <a:pt x="1" y="5"/>
                  </a:moveTo>
                  <a:cubicBezTo>
                    <a:pt x="1" y="7"/>
                    <a:pt x="2" y="8"/>
                    <a:pt x="4" y="8"/>
                  </a:cubicBezTo>
                  <a:cubicBezTo>
                    <a:pt x="5" y="8"/>
                    <a:pt x="6" y="7"/>
                    <a:pt x="7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5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Freeform 72"/>
            <p:cNvSpPr>
              <a:spLocks/>
            </p:cNvSpPr>
            <p:nvPr/>
          </p:nvSpPr>
          <p:spPr bwMode="auto">
            <a:xfrm>
              <a:off x="3867" y="2135"/>
              <a:ext cx="35" cy="65"/>
            </a:xfrm>
            <a:custGeom>
              <a:avLst/>
              <a:gdLst>
                <a:gd name="T0" fmla="*/ 1 w 14"/>
                <a:gd name="T1" fmla="*/ 13 h 26"/>
                <a:gd name="T2" fmla="*/ 2 w 14"/>
                <a:gd name="T3" fmla="*/ 12 h 26"/>
                <a:gd name="T4" fmla="*/ 2 w 14"/>
                <a:gd name="T5" fmla="*/ 8 h 26"/>
                <a:gd name="T6" fmla="*/ 3 w 14"/>
                <a:gd name="T7" fmla="*/ 4 h 26"/>
                <a:gd name="T8" fmla="*/ 3 w 14"/>
                <a:gd name="T9" fmla="*/ 4 h 26"/>
                <a:gd name="T10" fmla="*/ 3 w 14"/>
                <a:gd name="T11" fmla="*/ 11 h 26"/>
                <a:gd name="T12" fmla="*/ 3 w 14"/>
                <a:gd name="T13" fmla="*/ 12 h 26"/>
                <a:gd name="T14" fmla="*/ 3 w 14"/>
                <a:gd name="T15" fmla="*/ 24 h 26"/>
                <a:gd name="T16" fmla="*/ 5 w 14"/>
                <a:gd name="T17" fmla="*/ 26 h 26"/>
                <a:gd name="T18" fmla="*/ 5 w 14"/>
                <a:gd name="T19" fmla="*/ 26 h 26"/>
                <a:gd name="T20" fmla="*/ 5 w 14"/>
                <a:gd name="T21" fmla="*/ 26 h 26"/>
                <a:gd name="T22" fmla="*/ 6 w 14"/>
                <a:gd name="T23" fmla="*/ 24 h 26"/>
                <a:gd name="T24" fmla="*/ 6 w 14"/>
                <a:gd name="T25" fmla="*/ 13 h 26"/>
                <a:gd name="T26" fmla="*/ 7 w 14"/>
                <a:gd name="T27" fmla="*/ 13 h 26"/>
                <a:gd name="T28" fmla="*/ 7 w 14"/>
                <a:gd name="T29" fmla="*/ 24 h 26"/>
                <a:gd name="T30" fmla="*/ 9 w 14"/>
                <a:gd name="T31" fmla="*/ 26 h 26"/>
                <a:gd name="T32" fmla="*/ 9 w 14"/>
                <a:gd name="T33" fmla="*/ 26 h 26"/>
                <a:gd name="T34" fmla="*/ 9 w 14"/>
                <a:gd name="T35" fmla="*/ 26 h 26"/>
                <a:gd name="T36" fmla="*/ 10 w 14"/>
                <a:gd name="T37" fmla="*/ 24 h 26"/>
                <a:gd name="T38" fmla="*/ 10 w 14"/>
                <a:gd name="T39" fmla="*/ 12 h 26"/>
                <a:gd name="T40" fmla="*/ 10 w 14"/>
                <a:gd name="T41" fmla="*/ 11 h 26"/>
                <a:gd name="T42" fmla="*/ 10 w 14"/>
                <a:gd name="T43" fmla="*/ 4 h 26"/>
                <a:gd name="T44" fmla="*/ 10 w 14"/>
                <a:gd name="T45" fmla="*/ 4 h 26"/>
                <a:gd name="T46" fmla="*/ 11 w 14"/>
                <a:gd name="T47" fmla="*/ 8 h 26"/>
                <a:gd name="T48" fmla="*/ 11 w 14"/>
                <a:gd name="T49" fmla="*/ 12 h 26"/>
                <a:gd name="T50" fmla="*/ 12 w 14"/>
                <a:gd name="T51" fmla="*/ 13 h 26"/>
                <a:gd name="T52" fmla="*/ 13 w 14"/>
                <a:gd name="T53" fmla="*/ 12 h 26"/>
                <a:gd name="T54" fmla="*/ 13 w 14"/>
                <a:gd name="T55" fmla="*/ 7 h 26"/>
                <a:gd name="T56" fmla="*/ 12 w 14"/>
                <a:gd name="T57" fmla="*/ 1 h 26"/>
                <a:gd name="T58" fmla="*/ 9 w 14"/>
                <a:gd name="T59" fmla="*/ 0 h 26"/>
                <a:gd name="T60" fmla="*/ 8 w 14"/>
                <a:gd name="T61" fmla="*/ 0 h 26"/>
                <a:gd name="T62" fmla="*/ 8 w 14"/>
                <a:gd name="T63" fmla="*/ 0 h 26"/>
                <a:gd name="T64" fmla="*/ 8 w 14"/>
                <a:gd name="T65" fmla="*/ 0 h 26"/>
                <a:gd name="T66" fmla="*/ 7 w 14"/>
                <a:gd name="T67" fmla="*/ 3 h 26"/>
                <a:gd name="T68" fmla="*/ 7 w 14"/>
                <a:gd name="T69" fmla="*/ 1 h 26"/>
                <a:gd name="T70" fmla="*/ 7 w 14"/>
                <a:gd name="T71" fmla="*/ 0 h 26"/>
                <a:gd name="T72" fmla="*/ 7 w 14"/>
                <a:gd name="T73" fmla="*/ 0 h 26"/>
                <a:gd name="T74" fmla="*/ 7 w 14"/>
                <a:gd name="T75" fmla="*/ 0 h 26"/>
                <a:gd name="T76" fmla="*/ 6 w 14"/>
                <a:gd name="T77" fmla="*/ 0 h 26"/>
                <a:gd name="T78" fmla="*/ 6 w 14"/>
                <a:gd name="T79" fmla="*/ 0 h 26"/>
                <a:gd name="T80" fmla="*/ 6 w 14"/>
                <a:gd name="T81" fmla="*/ 0 h 26"/>
                <a:gd name="T82" fmla="*/ 6 w 14"/>
                <a:gd name="T83" fmla="*/ 1 h 26"/>
                <a:gd name="T84" fmla="*/ 6 w 14"/>
                <a:gd name="T85" fmla="*/ 3 h 26"/>
                <a:gd name="T86" fmla="*/ 5 w 14"/>
                <a:gd name="T87" fmla="*/ 0 h 26"/>
                <a:gd name="T88" fmla="*/ 5 w 14"/>
                <a:gd name="T89" fmla="*/ 0 h 26"/>
                <a:gd name="T90" fmla="*/ 5 w 14"/>
                <a:gd name="T91" fmla="*/ 0 h 26"/>
                <a:gd name="T92" fmla="*/ 4 w 14"/>
                <a:gd name="T93" fmla="*/ 0 h 26"/>
                <a:gd name="T94" fmla="*/ 1 w 14"/>
                <a:gd name="T95" fmla="*/ 1 h 26"/>
                <a:gd name="T96" fmla="*/ 0 w 14"/>
                <a:gd name="T97" fmla="*/ 7 h 26"/>
                <a:gd name="T98" fmla="*/ 0 w 14"/>
                <a:gd name="T99" fmla="*/ 12 h 26"/>
                <a:gd name="T100" fmla="*/ 1 w 14"/>
                <a:gd name="T101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" h="26">
                  <a:moveTo>
                    <a:pt x="1" y="13"/>
                  </a:moveTo>
                  <a:cubicBezTo>
                    <a:pt x="2" y="13"/>
                    <a:pt x="2" y="13"/>
                    <a:pt x="2" y="12"/>
                  </a:cubicBezTo>
                  <a:cubicBezTo>
                    <a:pt x="2" y="12"/>
                    <a:pt x="2" y="10"/>
                    <a:pt x="2" y="8"/>
                  </a:cubicBezTo>
                  <a:cubicBezTo>
                    <a:pt x="2" y="6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6" y="25"/>
                    <a:pt x="6" y="2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8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5"/>
                    <a:pt x="10" y="2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6"/>
                    <a:pt x="11" y="8"/>
                  </a:cubicBezTo>
                  <a:cubicBezTo>
                    <a:pt x="11" y="10"/>
                    <a:pt x="11" y="12"/>
                    <a:pt x="11" y="12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3"/>
                    <a:pt x="13" y="13"/>
                    <a:pt x="13" y="12"/>
                  </a:cubicBezTo>
                  <a:cubicBezTo>
                    <a:pt x="13" y="12"/>
                    <a:pt x="14" y="9"/>
                    <a:pt x="13" y="7"/>
                  </a:cubicBezTo>
                  <a:cubicBezTo>
                    <a:pt x="13" y="3"/>
                    <a:pt x="12" y="1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2"/>
                    <a:pt x="7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5" y="2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1" y="1"/>
                    <a:pt x="0" y="3"/>
                    <a:pt x="0" y="7"/>
                  </a:cubicBezTo>
                  <a:cubicBezTo>
                    <a:pt x="0" y="9"/>
                    <a:pt x="0" y="12"/>
                    <a:pt x="0" y="12"/>
                  </a:cubicBezTo>
                  <a:cubicBezTo>
                    <a:pt x="0" y="13"/>
                    <a:pt x="0" y="13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Freeform 73"/>
            <p:cNvSpPr>
              <a:spLocks/>
            </p:cNvSpPr>
            <p:nvPr/>
          </p:nvSpPr>
          <p:spPr bwMode="auto">
            <a:xfrm>
              <a:off x="3875" y="2115"/>
              <a:ext cx="17" cy="18"/>
            </a:xfrm>
            <a:custGeom>
              <a:avLst/>
              <a:gdLst>
                <a:gd name="T0" fmla="*/ 1 w 7"/>
                <a:gd name="T1" fmla="*/ 5 h 7"/>
                <a:gd name="T2" fmla="*/ 4 w 7"/>
                <a:gd name="T3" fmla="*/ 7 h 7"/>
                <a:gd name="T4" fmla="*/ 6 w 7"/>
                <a:gd name="T5" fmla="*/ 4 h 7"/>
                <a:gd name="T6" fmla="*/ 7 w 7"/>
                <a:gd name="T7" fmla="*/ 3 h 7"/>
                <a:gd name="T8" fmla="*/ 6 w 7"/>
                <a:gd name="T9" fmla="*/ 3 h 7"/>
                <a:gd name="T10" fmla="*/ 4 w 7"/>
                <a:gd name="T11" fmla="*/ 0 h 7"/>
                <a:gd name="T12" fmla="*/ 1 w 7"/>
                <a:gd name="T13" fmla="*/ 3 h 7"/>
                <a:gd name="T14" fmla="*/ 0 w 7"/>
                <a:gd name="T15" fmla="*/ 3 h 7"/>
                <a:gd name="T16" fmla="*/ 1 w 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1" y="6"/>
                    <a:pt x="2" y="7"/>
                    <a:pt x="4" y="7"/>
                  </a:cubicBezTo>
                  <a:cubicBezTo>
                    <a:pt x="5" y="7"/>
                    <a:pt x="6" y="6"/>
                    <a:pt x="6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Freeform 74"/>
            <p:cNvSpPr>
              <a:spLocks/>
            </p:cNvSpPr>
            <p:nvPr/>
          </p:nvSpPr>
          <p:spPr bwMode="auto">
            <a:xfrm>
              <a:off x="3778" y="2135"/>
              <a:ext cx="35" cy="65"/>
            </a:xfrm>
            <a:custGeom>
              <a:avLst/>
              <a:gdLst>
                <a:gd name="T0" fmla="*/ 1 w 14"/>
                <a:gd name="T1" fmla="*/ 13 h 26"/>
                <a:gd name="T2" fmla="*/ 2 w 14"/>
                <a:gd name="T3" fmla="*/ 12 h 26"/>
                <a:gd name="T4" fmla="*/ 2 w 14"/>
                <a:gd name="T5" fmla="*/ 8 h 26"/>
                <a:gd name="T6" fmla="*/ 3 w 14"/>
                <a:gd name="T7" fmla="*/ 4 h 26"/>
                <a:gd name="T8" fmla="*/ 3 w 14"/>
                <a:gd name="T9" fmla="*/ 4 h 26"/>
                <a:gd name="T10" fmla="*/ 3 w 14"/>
                <a:gd name="T11" fmla="*/ 11 h 26"/>
                <a:gd name="T12" fmla="*/ 3 w 14"/>
                <a:gd name="T13" fmla="*/ 12 h 26"/>
                <a:gd name="T14" fmla="*/ 3 w 14"/>
                <a:gd name="T15" fmla="*/ 24 h 26"/>
                <a:gd name="T16" fmla="*/ 5 w 14"/>
                <a:gd name="T17" fmla="*/ 26 h 26"/>
                <a:gd name="T18" fmla="*/ 5 w 14"/>
                <a:gd name="T19" fmla="*/ 26 h 26"/>
                <a:gd name="T20" fmla="*/ 5 w 14"/>
                <a:gd name="T21" fmla="*/ 26 h 26"/>
                <a:gd name="T22" fmla="*/ 6 w 14"/>
                <a:gd name="T23" fmla="*/ 24 h 26"/>
                <a:gd name="T24" fmla="*/ 6 w 14"/>
                <a:gd name="T25" fmla="*/ 13 h 26"/>
                <a:gd name="T26" fmla="*/ 7 w 14"/>
                <a:gd name="T27" fmla="*/ 13 h 26"/>
                <a:gd name="T28" fmla="*/ 7 w 14"/>
                <a:gd name="T29" fmla="*/ 24 h 26"/>
                <a:gd name="T30" fmla="*/ 9 w 14"/>
                <a:gd name="T31" fmla="*/ 26 h 26"/>
                <a:gd name="T32" fmla="*/ 9 w 14"/>
                <a:gd name="T33" fmla="*/ 26 h 26"/>
                <a:gd name="T34" fmla="*/ 9 w 14"/>
                <a:gd name="T35" fmla="*/ 26 h 26"/>
                <a:gd name="T36" fmla="*/ 10 w 14"/>
                <a:gd name="T37" fmla="*/ 24 h 26"/>
                <a:gd name="T38" fmla="*/ 10 w 14"/>
                <a:gd name="T39" fmla="*/ 12 h 26"/>
                <a:gd name="T40" fmla="*/ 10 w 14"/>
                <a:gd name="T41" fmla="*/ 11 h 26"/>
                <a:gd name="T42" fmla="*/ 10 w 14"/>
                <a:gd name="T43" fmla="*/ 4 h 26"/>
                <a:gd name="T44" fmla="*/ 10 w 14"/>
                <a:gd name="T45" fmla="*/ 4 h 26"/>
                <a:gd name="T46" fmla="*/ 11 w 14"/>
                <a:gd name="T47" fmla="*/ 8 h 26"/>
                <a:gd name="T48" fmla="*/ 11 w 14"/>
                <a:gd name="T49" fmla="*/ 12 h 26"/>
                <a:gd name="T50" fmla="*/ 12 w 14"/>
                <a:gd name="T51" fmla="*/ 13 h 26"/>
                <a:gd name="T52" fmla="*/ 13 w 14"/>
                <a:gd name="T53" fmla="*/ 12 h 26"/>
                <a:gd name="T54" fmla="*/ 14 w 14"/>
                <a:gd name="T55" fmla="*/ 7 h 26"/>
                <a:gd name="T56" fmla="*/ 12 w 14"/>
                <a:gd name="T57" fmla="*/ 1 h 26"/>
                <a:gd name="T58" fmla="*/ 9 w 14"/>
                <a:gd name="T59" fmla="*/ 0 h 26"/>
                <a:gd name="T60" fmla="*/ 9 w 14"/>
                <a:gd name="T61" fmla="*/ 0 h 26"/>
                <a:gd name="T62" fmla="*/ 9 w 14"/>
                <a:gd name="T63" fmla="*/ 0 h 26"/>
                <a:gd name="T64" fmla="*/ 9 w 14"/>
                <a:gd name="T65" fmla="*/ 0 h 26"/>
                <a:gd name="T66" fmla="*/ 7 w 14"/>
                <a:gd name="T67" fmla="*/ 3 h 26"/>
                <a:gd name="T68" fmla="*/ 7 w 14"/>
                <a:gd name="T69" fmla="*/ 1 h 26"/>
                <a:gd name="T70" fmla="*/ 7 w 14"/>
                <a:gd name="T71" fmla="*/ 0 h 26"/>
                <a:gd name="T72" fmla="*/ 7 w 14"/>
                <a:gd name="T73" fmla="*/ 0 h 26"/>
                <a:gd name="T74" fmla="*/ 7 w 14"/>
                <a:gd name="T75" fmla="*/ 0 h 26"/>
                <a:gd name="T76" fmla="*/ 6 w 14"/>
                <a:gd name="T77" fmla="*/ 0 h 26"/>
                <a:gd name="T78" fmla="*/ 6 w 14"/>
                <a:gd name="T79" fmla="*/ 0 h 26"/>
                <a:gd name="T80" fmla="*/ 6 w 14"/>
                <a:gd name="T81" fmla="*/ 0 h 26"/>
                <a:gd name="T82" fmla="*/ 6 w 14"/>
                <a:gd name="T83" fmla="*/ 1 h 26"/>
                <a:gd name="T84" fmla="*/ 6 w 14"/>
                <a:gd name="T85" fmla="*/ 3 h 26"/>
                <a:gd name="T86" fmla="*/ 5 w 14"/>
                <a:gd name="T87" fmla="*/ 0 h 26"/>
                <a:gd name="T88" fmla="*/ 5 w 14"/>
                <a:gd name="T89" fmla="*/ 0 h 26"/>
                <a:gd name="T90" fmla="*/ 5 w 14"/>
                <a:gd name="T91" fmla="*/ 0 h 26"/>
                <a:gd name="T92" fmla="*/ 4 w 14"/>
                <a:gd name="T93" fmla="*/ 0 h 26"/>
                <a:gd name="T94" fmla="*/ 2 w 14"/>
                <a:gd name="T95" fmla="*/ 1 h 26"/>
                <a:gd name="T96" fmla="*/ 0 w 14"/>
                <a:gd name="T97" fmla="*/ 7 h 26"/>
                <a:gd name="T98" fmla="*/ 0 w 14"/>
                <a:gd name="T99" fmla="*/ 12 h 26"/>
                <a:gd name="T100" fmla="*/ 1 w 14"/>
                <a:gd name="T101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" h="26">
                  <a:moveTo>
                    <a:pt x="1" y="13"/>
                  </a:moveTo>
                  <a:cubicBezTo>
                    <a:pt x="2" y="13"/>
                    <a:pt x="2" y="13"/>
                    <a:pt x="2" y="12"/>
                  </a:cubicBezTo>
                  <a:cubicBezTo>
                    <a:pt x="2" y="12"/>
                    <a:pt x="2" y="10"/>
                    <a:pt x="2" y="8"/>
                  </a:cubicBezTo>
                  <a:cubicBezTo>
                    <a:pt x="2" y="6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6" y="26"/>
                    <a:pt x="6" y="25"/>
                    <a:pt x="6" y="2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8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5"/>
                    <a:pt x="10" y="2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6"/>
                    <a:pt x="11" y="8"/>
                  </a:cubicBezTo>
                  <a:cubicBezTo>
                    <a:pt x="11" y="10"/>
                    <a:pt x="11" y="12"/>
                    <a:pt x="11" y="12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3"/>
                    <a:pt x="13" y="13"/>
                    <a:pt x="13" y="12"/>
                  </a:cubicBezTo>
                  <a:cubicBezTo>
                    <a:pt x="13" y="12"/>
                    <a:pt x="14" y="9"/>
                    <a:pt x="14" y="7"/>
                  </a:cubicBezTo>
                  <a:cubicBezTo>
                    <a:pt x="13" y="3"/>
                    <a:pt x="12" y="1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2"/>
                    <a:pt x="7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5" y="2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1"/>
                    <a:pt x="0" y="3"/>
                    <a:pt x="0" y="7"/>
                  </a:cubicBezTo>
                  <a:cubicBezTo>
                    <a:pt x="0" y="9"/>
                    <a:pt x="0" y="12"/>
                    <a:pt x="0" y="12"/>
                  </a:cubicBezTo>
                  <a:cubicBezTo>
                    <a:pt x="0" y="13"/>
                    <a:pt x="0" y="13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Freeform 75"/>
            <p:cNvSpPr>
              <a:spLocks/>
            </p:cNvSpPr>
            <p:nvPr/>
          </p:nvSpPr>
          <p:spPr bwMode="auto">
            <a:xfrm>
              <a:off x="3785" y="2115"/>
              <a:ext cx="18" cy="18"/>
            </a:xfrm>
            <a:custGeom>
              <a:avLst/>
              <a:gdLst>
                <a:gd name="T0" fmla="*/ 1 w 7"/>
                <a:gd name="T1" fmla="*/ 5 h 7"/>
                <a:gd name="T2" fmla="*/ 4 w 7"/>
                <a:gd name="T3" fmla="*/ 7 h 7"/>
                <a:gd name="T4" fmla="*/ 6 w 7"/>
                <a:gd name="T5" fmla="*/ 4 h 7"/>
                <a:gd name="T6" fmla="*/ 7 w 7"/>
                <a:gd name="T7" fmla="*/ 3 h 7"/>
                <a:gd name="T8" fmla="*/ 7 w 7"/>
                <a:gd name="T9" fmla="*/ 3 h 7"/>
                <a:gd name="T10" fmla="*/ 4 w 7"/>
                <a:gd name="T11" fmla="*/ 0 h 7"/>
                <a:gd name="T12" fmla="*/ 1 w 7"/>
                <a:gd name="T13" fmla="*/ 3 h 7"/>
                <a:gd name="T14" fmla="*/ 0 w 7"/>
                <a:gd name="T15" fmla="*/ 3 h 7"/>
                <a:gd name="T16" fmla="*/ 1 w 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1" y="6"/>
                    <a:pt x="2" y="7"/>
                    <a:pt x="4" y="7"/>
                  </a:cubicBezTo>
                  <a:cubicBezTo>
                    <a:pt x="5" y="7"/>
                    <a:pt x="6" y="6"/>
                    <a:pt x="6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1"/>
                    <a:pt x="5" y="0"/>
                    <a:pt x="4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4"/>
                    <a:pt x="1" y="4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81" name="任意多边形 80"/>
          <p:cNvSpPr/>
          <p:nvPr/>
        </p:nvSpPr>
        <p:spPr>
          <a:xfrm>
            <a:off x="4644899" y="1080323"/>
            <a:ext cx="1189843" cy="1808018"/>
          </a:xfrm>
          <a:custGeom>
            <a:avLst/>
            <a:gdLst>
              <a:gd name="connsiteX0" fmla="*/ 2554514 w 2554514"/>
              <a:gd name="connsiteY0" fmla="*/ 2249714 h 2249714"/>
              <a:gd name="connsiteX1" fmla="*/ 2554514 w 2554514"/>
              <a:gd name="connsiteY1" fmla="*/ 0 h 2249714"/>
              <a:gd name="connsiteX2" fmla="*/ 0 w 2554514"/>
              <a:gd name="connsiteY2" fmla="*/ 0 h 2249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54514" h="2249714">
                <a:moveTo>
                  <a:pt x="2554514" y="2249714"/>
                </a:moveTo>
                <a:lnTo>
                  <a:pt x="2554514" y="0"/>
                </a:lnTo>
                <a:lnTo>
                  <a:pt x="0" y="0"/>
                </a:lnTo>
              </a:path>
            </a:pathLst>
          </a:custGeom>
          <a:noFill/>
          <a:ln w="22225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82" name="组合 81"/>
          <p:cNvGrpSpPr/>
          <p:nvPr/>
        </p:nvGrpSpPr>
        <p:grpSpPr>
          <a:xfrm>
            <a:off x="3229583" y="905773"/>
            <a:ext cx="1493849" cy="965694"/>
            <a:chOff x="3750471" y="3849925"/>
            <a:chExt cx="1493849" cy="965694"/>
          </a:xfrm>
        </p:grpSpPr>
        <p:sp>
          <p:nvSpPr>
            <p:cNvPr id="83" name="文本框 82"/>
            <p:cNvSpPr txBox="1"/>
            <p:nvPr/>
          </p:nvSpPr>
          <p:spPr>
            <a:xfrm>
              <a:off x="3750471" y="3849925"/>
              <a:ext cx="149384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rgbClr val="FFB850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3762897" y="4107733"/>
              <a:ext cx="139406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0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0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</p:grpSp>
      <p:sp>
        <p:nvSpPr>
          <p:cNvPr id="86" name="椭圆 85"/>
          <p:cNvSpPr/>
          <p:nvPr/>
        </p:nvSpPr>
        <p:spPr>
          <a:xfrm>
            <a:off x="4565568" y="1051922"/>
            <a:ext cx="63500" cy="6350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7" name="椭圆 86"/>
          <p:cNvSpPr/>
          <p:nvPr/>
        </p:nvSpPr>
        <p:spPr>
          <a:xfrm>
            <a:off x="3237956" y="1051922"/>
            <a:ext cx="63500" cy="6350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8" name="椭圆 87"/>
          <p:cNvSpPr/>
          <p:nvPr/>
        </p:nvSpPr>
        <p:spPr>
          <a:xfrm>
            <a:off x="5802868" y="2913034"/>
            <a:ext cx="63500" cy="6350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9" name="任意多边形 88"/>
          <p:cNvSpPr/>
          <p:nvPr/>
        </p:nvSpPr>
        <p:spPr>
          <a:xfrm flipH="1">
            <a:off x="6226368" y="1339089"/>
            <a:ext cx="1189843" cy="1808018"/>
          </a:xfrm>
          <a:custGeom>
            <a:avLst/>
            <a:gdLst>
              <a:gd name="connsiteX0" fmla="*/ 2554514 w 2554514"/>
              <a:gd name="connsiteY0" fmla="*/ 2249714 h 2249714"/>
              <a:gd name="connsiteX1" fmla="*/ 2554514 w 2554514"/>
              <a:gd name="connsiteY1" fmla="*/ 0 h 2249714"/>
              <a:gd name="connsiteX2" fmla="*/ 0 w 2554514"/>
              <a:gd name="connsiteY2" fmla="*/ 0 h 2249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54514" h="2249714">
                <a:moveTo>
                  <a:pt x="2554514" y="2249714"/>
                </a:moveTo>
                <a:lnTo>
                  <a:pt x="2554514" y="0"/>
                </a:lnTo>
                <a:lnTo>
                  <a:pt x="0" y="0"/>
                </a:lnTo>
              </a:path>
            </a:pathLst>
          </a:custGeom>
          <a:noFill/>
          <a:ln w="22225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0" name="椭圆 89"/>
          <p:cNvSpPr/>
          <p:nvPr/>
        </p:nvSpPr>
        <p:spPr>
          <a:xfrm>
            <a:off x="6195436" y="3173273"/>
            <a:ext cx="63500" cy="6350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91" name="组合 90"/>
          <p:cNvGrpSpPr/>
          <p:nvPr/>
        </p:nvGrpSpPr>
        <p:grpSpPr>
          <a:xfrm>
            <a:off x="7433018" y="1159773"/>
            <a:ext cx="1493849" cy="965694"/>
            <a:chOff x="3750471" y="3849925"/>
            <a:chExt cx="1493849" cy="965694"/>
          </a:xfrm>
        </p:grpSpPr>
        <p:sp>
          <p:nvSpPr>
            <p:cNvPr id="92" name="文本框 91"/>
            <p:cNvSpPr txBox="1"/>
            <p:nvPr/>
          </p:nvSpPr>
          <p:spPr>
            <a:xfrm>
              <a:off x="3750471" y="3849925"/>
              <a:ext cx="149384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rgbClr val="01ACB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93" name="文本框 92"/>
            <p:cNvSpPr txBox="1"/>
            <p:nvPr/>
          </p:nvSpPr>
          <p:spPr>
            <a:xfrm>
              <a:off x="3762897" y="4107733"/>
              <a:ext cx="139406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0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0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</p:grpSp>
      <p:sp>
        <p:nvSpPr>
          <p:cNvPr id="94" name="椭圆 93"/>
          <p:cNvSpPr/>
          <p:nvPr/>
        </p:nvSpPr>
        <p:spPr>
          <a:xfrm>
            <a:off x="8769003" y="1305922"/>
            <a:ext cx="63500" cy="6350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5" name="椭圆 94"/>
          <p:cNvSpPr/>
          <p:nvPr/>
        </p:nvSpPr>
        <p:spPr>
          <a:xfrm>
            <a:off x="7441391" y="1305922"/>
            <a:ext cx="63500" cy="6350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6" name="任意多边形 95"/>
          <p:cNvSpPr/>
          <p:nvPr/>
        </p:nvSpPr>
        <p:spPr>
          <a:xfrm flipV="1">
            <a:off x="3352800" y="4754413"/>
            <a:ext cx="1005764" cy="785587"/>
          </a:xfrm>
          <a:custGeom>
            <a:avLst/>
            <a:gdLst>
              <a:gd name="connsiteX0" fmla="*/ 2554514 w 2554514"/>
              <a:gd name="connsiteY0" fmla="*/ 2249714 h 2249714"/>
              <a:gd name="connsiteX1" fmla="*/ 2554514 w 2554514"/>
              <a:gd name="connsiteY1" fmla="*/ 0 h 2249714"/>
              <a:gd name="connsiteX2" fmla="*/ 0 w 2554514"/>
              <a:gd name="connsiteY2" fmla="*/ 0 h 2249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54514" h="2249714">
                <a:moveTo>
                  <a:pt x="2554514" y="2249714"/>
                </a:moveTo>
                <a:lnTo>
                  <a:pt x="2554514" y="0"/>
                </a:lnTo>
                <a:lnTo>
                  <a:pt x="0" y="0"/>
                </a:lnTo>
              </a:path>
            </a:pathLst>
          </a:custGeom>
          <a:noFill/>
          <a:ln w="22225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7" name="椭圆 96"/>
          <p:cNvSpPr/>
          <p:nvPr/>
        </p:nvSpPr>
        <p:spPr>
          <a:xfrm>
            <a:off x="4327855" y="4677684"/>
            <a:ext cx="63500" cy="6350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98" name="组合 97"/>
          <p:cNvGrpSpPr/>
          <p:nvPr/>
        </p:nvGrpSpPr>
        <p:grpSpPr>
          <a:xfrm>
            <a:off x="1925939" y="5365176"/>
            <a:ext cx="1493849" cy="965694"/>
            <a:chOff x="3750471" y="3849925"/>
            <a:chExt cx="1493849" cy="965694"/>
          </a:xfrm>
        </p:grpSpPr>
        <p:sp>
          <p:nvSpPr>
            <p:cNvPr id="99" name="文本框 98"/>
            <p:cNvSpPr txBox="1"/>
            <p:nvPr/>
          </p:nvSpPr>
          <p:spPr>
            <a:xfrm>
              <a:off x="3750471" y="3849925"/>
              <a:ext cx="149384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rgbClr val="E8707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100" name="文本框 99"/>
            <p:cNvSpPr txBox="1"/>
            <p:nvPr/>
          </p:nvSpPr>
          <p:spPr>
            <a:xfrm>
              <a:off x="3762897" y="4107733"/>
              <a:ext cx="139406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0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0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</p:grpSp>
      <p:sp>
        <p:nvSpPr>
          <p:cNvPr id="101" name="椭圆 100"/>
          <p:cNvSpPr/>
          <p:nvPr/>
        </p:nvSpPr>
        <p:spPr>
          <a:xfrm>
            <a:off x="3261924" y="5511325"/>
            <a:ext cx="63500" cy="6350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2" name="椭圆 101"/>
          <p:cNvSpPr/>
          <p:nvPr/>
        </p:nvSpPr>
        <p:spPr>
          <a:xfrm>
            <a:off x="1934312" y="5511325"/>
            <a:ext cx="63500" cy="6350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3" name="任意多边形 102"/>
          <p:cNvSpPr/>
          <p:nvPr/>
        </p:nvSpPr>
        <p:spPr>
          <a:xfrm flipH="1" flipV="1">
            <a:off x="7872849" y="4541050"/>
            <a:ext cx="1524530" cy="998949"/>
          </a:xfrm>
          <a:custGeom>
            <a:avLst/>
            <a:gdLst>
              <a:gd name="connsiteX0" fmla="*/ 2554514 w 2554514"/>
              <a:gd name="connsiteY0" fmla="*/ 2249714 h 2249714"/>
              <a:gd name="connsiteX1" fmla="*/ 2554514 w 2554514"/>
              <a:gd name="connsiteY1" fmla="*/ 0 h 2249714"/>
              <a:gd name="connsiteX2" fmla="*/ 0 w 2554514"/>
              <a:gd name="connsiteY2" fmla="*/ 0 h 2249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54514" h="2249714">
                <a:moveTo>
                  <a:pt x="2554514" y="2249714"/>
                </a:moveTo>
                <a:lnTo>
                  <a:pt x="2554514" y="0"/>
                </a:lnTo>
                <a:lnTo>
                  <a:pt x="0" y="0"/>
                </a:lnTo>
              </a:path>
            </a:pathLst>
          </a:custGeom>
          <a:noFill/>
          <a:ln w="22225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5" name="椭圆 104"/>
          <p:cNvSpPr/>
          <p:nvPr/>
        </p:nvSpPr>
        <p:spPr>
          <a:xfrm>
            <a:off x="7842601" y="4434980"/>
            <a:ext cx="63500" cy="6350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06" name="组合 105"/>
          <p:cNvGrpSpPr/>
          <p:nvPr/>
        </p:nvGrpSpPr>
        <p:grpSpPr>
          <a:xfrm>
            <a:off x="9398857" y="5365176"/>
            <a:ext cx="1493849" cy="965694"/>
            <a:chOff x="3750471" y="3849925"/>
            <a:chExt cx="1493849" cy="965694"/>
          </a:xfrm>
        </p:grpSpPr>
        <p:sp>
          <p:nvSpPr>
            <p:cNvPr id="107" name="文本框 106"/>
            <p:cNvSpPr txBox="1"/>
            <p:nvPr/>
          </p:nvSpPr>
          <p:spPr>
            <a:xfrm>
              <a:off x="3750471" y="3849925"/>
              <a:ext cx="149384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rgbClr val="663A77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108" name="文本框 107"/>
            <p:cNvSpPr txBox="1"/>
            <p:nvPr/>
          </p:nvSpPr>
          <p:spPr>
            <a:xfrm>
              <a:off x="3762897" y="4107733"/>
              <a:ext cx="139406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0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0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</p:grpSp>
      <p:sp>
        <p:nvSpPr>
          <p:cNvPr id="109" name="椭圆 108"/>
          <p:cNvSpPr/>
          <p:nvPr/>
        </p:nvSpPr>
        <p:spPr>
          <a:xfrm>
            <a:off x="10734842" y="5511325"/>
            <a:ext cx="63500" cy="6350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0" name="椭圆 109"/>
          <p:cNvSpPr/>
          <p:nvPr/>
        </p:nvSpPr>
        <p:spPr>
          <a:xfrm>
            <a:off x="9407230" y="5511325"/>
            <a:ext cx="63500" cy="6350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创意三角并列关系图表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51605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2703</Words>
  <Application>Microsoft Office PowerPoint</Application>
  <PresentationFormat>宽屏</PresentationFormat>
  <Paragraphs>393</Paragraphs>
  <Slides>30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30</vt:i4>
      </vt:variant>
    </vt:vector>
  </HeadingPairs>
  <TitlesOfParts>
    <vt:vector size="44" baseType="lpstr">
      <vt:lpstr>时尚中黑简体</vt:lpstr>
      <vt:lpstr>LiHei Pro</vt:lpstr>
      <vt:lpstr>Impact</vt:lpstr>
      <vt:lpstr>Iskoola Pota</vt:lpstr>
      <vt:lpstr>宋体</vt:lpstr>
      <vt:lpstr>Wingdings</vt:lpstr>
      <vt:lpstr>迷你简汉真广标</vt:lpstr>
      <vt:lpstr>Calibri Light</vt:lpstr>
      <vt:lpstr>微软雅黑</vt:lpstr>
      <vt:lpstr>Calibri</vt:lpstr>
      <vt:lpstr>方正正中黑简体</vt:lpstr>
      <vt:lpstr>Arial</vt:lpstr>
      <vt:lpstr>Office 主题</vt:lpstr>
      <vt:lpstr>1_Office 主题</vt:lpstr>
      <vt:lpstr>四项递进关系图表</vt:lpstr>
      <vt:lpstr>四项递进关系图表</vt:lpstr>
      <vt:lpstr>四项递进关系图表</vt:lpstr>
      <vt:lpstr>六项循环关系图表</vt:lpstr>
      <vt:lpstr>四项并列关系图表</vt:lpstr>
      <vt:lpstr>四项并列关系图表</vt:lpstr>
      <vt:lpstr>创意时钟并列关系图表</vt:lpstr>
      <vt:lpstr>对比关系图表</vt:lpstr>
      <vt:lpstr>创意三角并列关系图表</vt:lpstr>
      <vt:lpstr>内凹效果关联关系图表</vt:lpstr>
      <vt:lpstr>立体环并列关系图表</vt:lpstr>
      <vt:lpstr>百分比对比关系图表</vt:lpstr>
      <vt:lpstr>四项并列关系图表</vt:lpstr>
      <vt:lpstr>百分比对比关系图表</vt:lpstr>
      <vt:lpstr>浮动墙并列关系图表</vt:lpstr>
      <vt:lpstr>浮动墙关联关系图表</vt:lpstr>
      <vt:lpstr>创意手机并列关系图表</vt:lpstr>
      <vt:lpstr>创意手机并列关系图表</vt:lpstr>
      <vt:lpstr>四项并列关系图表</vt:lpstr>
      <vt:lpstr>四项联动关系图表</vt:lpstr>
      <vt:lpstr>三项循环关系图表</vt:lpstr>
      <vt:lpstr>三项循环关系图表</vt:lpstr>
      <vt:lpstr>四项并列关系图表</vt:lpstr>
      <vt:lpstr>创意矩阵并列关系图表</vt:lpstr>
      <vt:lpstr>圆环百分比对比关系图表</vt:lpstr>
      <vt:lpstr>表盘效果百分比对比图表</vt:lpstr>
      <vt:lpstr>表盘效果百分比对比图表</vt:lpstr>
      <vt:lpstr>表盘效果百分比对比图表</vt:lpstr>
      <vt:lpstr>质感循环关系图表</vt:lpstr>
      <vt:lpstr>百分比对比关系图表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GK</cp:lastModifiedBy>
  <cp:revision>3</cp:revision>
  <dcterms:created xsi:type="dcterms:W3CDTF">2014-10-13T15:50:30Z</dcterms:created>
  <dcterms:modified xsi:type="dcterms:W3CDTF">2015-11-23T16:24:20Z</dcterms:modified>
</cp:coreProperties>
</file>