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66" r:id="rId3"/>
    <p:sldId id="265" r:id="rId4"/>
    <p:sldId id="262" r:id="rId5"/>
    <p:sldId id="267" r:id="rId6"/>
    <p:sldId id="260" r:id="rId7"/>
    <p:sldId id="268" r:id="rId8"/>
    <p:sldId id="269" r:id="rId9"/>
    <p:sldId id="270" r:id="rId10"/>
    <p:sldId id="271" r:id="rId11"/>
    <p:sldId id="259" r:id="rId12"/>
    <p:sldId id="272" r:id="rId13"/>
    <p:sldId id="273" r:id="rId14"/>
    <p:sldId id="274" r:id="rId15"/>
    <p:sldId id="275" r:id="rId16"/>
    <p:sldId id="276" r:id="rId17"/>
    <p:sldId id="277" r:id="rId18"/>
    <p:sldId id="264" r:id="rId19"/>
    <p:sldId id="278" r:id="rId20"/>
    <p:sldId id="280" r:id="rId21"/>
    <p:sldId id="281" r:id="rId22"/>
    <p:sldId id="282" r:id="rId23"/>
    <p:sldId id="283" r:id="rId24"/>
    <p:sldId id="286" r:id="rId25"/>
    <p:sldId id="287" r:id="rId26"/>
    <p:sldId id="288" r:id="rId27"/>
    <p:sldId id="290" r:id="rId28"/>
    <p:sldId id="289" r:id="rId29"/>
    <p:sldId id="291" r:id="rId30"/>
    <p:sldId id="293" r:id="rId31"/>
    <p:sldId id="295" r:id="rId32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32"/>
    <a:srgbClr val="EBAC07"/>
    <a:srgbClr val="F83003"/>
    <a:srgbClr val="4C6062"/>
    <a:srgbClr val="2D886E"/>
    <a:srgbClr val="777777"/>
    <a:srgbClr val="F1EFD7"/>
    <a:srgbClr val="D72B03"/>
    <a:srgbClr val="3B494B"/>
    <a:srgbClr val="778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864" y="-96"/>
      </p:cViewPr>
      <p:guideLst>
        <p:guide orient="horz" pos="2160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8921344"/>
        <c:axId val="298927616"/>
      </c:lineChart>
      <c:catAx>
        <c:axId val="298921344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927616"/>
        <c:crosses val="autoZero"/>
        <c:auto val="1"/>
        <c:lblAlgn val="ctr"/>
        <c:lblOffset val="100"/>
        <c:noMultiLvlLbl val="0"/>
      </c:catAx>
      <c:valAx>
        <c:axId val="2989276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989213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595959"/>
          </a:solidFill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5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6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30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2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4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41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7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96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14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01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EF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AE986-9719-4126-813C-5655AF06B34B}" type="datetimeFigureOut">
              <a:rPr lang="zh-CN" altLang="en-US" smtClean="0"/>
              <a:t>2015/5/12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32BC21-A1DE-436F-ADD0-3C4236527EF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35000" y="-495300"/>
            <a:ext cx="787400" cy="4953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422400" y="-495300"/>
            <a:ext cx="787400" cy="4953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209800" y="-495300"/>
            <a:ext cx="787400" cy="495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997200" y="-498058"/>
            <a:ext cx="787400" cy="4953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784600" y="-500816"/>
            <a:ext cx="787400" cy="495300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780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2192000" y="2552700"/>
            <a:ext cx="1752600" cy="1752600"/>
          </a:xfrm>
          <a:prstGeom prst="roundRect">
            <a:avLst/>
          </a:prstGeom>
          <a:solidFill>
            <a:srgbClr val="0EA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-94170"/>
            <a:ext cx="12192000" cy="6952169"/>
          </a:xfrm>
          <a:prstGeom prst="rect">
            <a:avLst/>
          </a:prstGeom>
          <a:solidFill>
            <a:srgbClr val="0EA6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-94170"/>
            <a:ext cx="6096000" cy="69521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533900" y="7170737"/>
            <a:ext cx="3124200" cy="312420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09550" y="25527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国科大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分享交流群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6256" y="3723760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A74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212158783</a:t>
            </a:r>
            <a:endParaRPr lang="zh-CN" altLang="en-US" sz="4000" b="1" dirty="0">
              <a:solidFill>
                <a:srgbClr val="0A74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969342" y="3073221"/>
            <a:ext cx="62533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国科大</a:t>
            </a:r>
            <a:r>
              <a:rPr lang="en-US" altLang="zh-CN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dirty="0" smtClean="0"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分享交流群干货第四期</a:t>
            </a:r>
            <a:endParaRPr lang="zh-CN" altLang="en-US" sz="2800" b="1" dirty="0"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115985" y="1401899"/>
            <a:ext cx="3960030" cy="3960030"/>
          </a:xfrm>
          <a:prstGeom prst="ellipse">
            <a:avLst/>
          </a:prstGeom>
          <a:noFill/>
          <a:ln w="76200">
            <a:solidFill>
              <a:srgbClr val="0A740D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0756" y="6758383"/>
            <a:ext cx="2865368" cy="54929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3058" y="6104217"/>
            <a:ext cx="2865368" cy="54929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9038" y="6690120"/>
            <a:ext cx="2865368" cy="5492972"/>
          </a:xfrm>
          <a:prstGeom prst="rect">
            <a:avLst/>
          </a:prstGeom>
        </p:spPr>
      </p:pic>
      <p:pic>
        <p:nvPicPr>
          <p:cNvPr id="6" name="rc_promo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204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65622" y="547688"/>
            <a:ext cx="609600" cy="60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50756" y="6780473"/>
            <a:ext cx="2865368" cy="549297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3058" y="6126307"/>
            <a:ext cx="2865368" cy="549297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9038" y="6712210"/>
            <a:ext cx="2865368" cy="549297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864" y="6780473"/>
            <a:ext cx="2865368" cy="549297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96678" y="6126307"/>
            <a:ext cx="2865368" cy="549297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2658" y="6712210"/>
            <a:ext cx="2865368" cy="549297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91694" y="6780473"/>
            <a:ext cx="2865368" cy="549297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2120" y="6126307"/>
            <a:ext cx="2865368" cy="549297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58100" y="6712210"/>
            <a:ext cx="2865368" cy="549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17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 L -0.14375 0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grpId="4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5" presetClass="path" presetSubtype="0" fill="hold" grpId="1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4375 0 L -0.2862 0 " pathEditMode="relative" rAng="0" ptsTypes="AA">
                                          <p:cBhvr>
                                            <p:cTn id="1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5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35" presetClass="path" presetSubtype="0" fill="hold" grpId="3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28619 0 L -0.43125 0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6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35" presetClass="path" presetSubtype="0" fill="hold" grpId="2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43125 0 L -0.575 0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926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7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8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fill="hold" grpId="0" nodeType="withEffect" p14:presetBounceEnd="38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3.7037E-7 L 0 -0.77338 " pathEditMode="relative" rAng="0" ptsTypes="AA" p14:bounceEnd="38000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2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8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1" dur="68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4" presetClass="pat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3.7037E-7 L 5E-6 -1.47269 " pathEditMode="relative" rAng="0" ptsTypes="AA">
                                          <p:cBhvr>
                                            <p:cTn id="5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decel="5000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3.75E-6 7.40741E-7 L -3.75E-6 -1.41806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64" presetClass="path" presetSubtype="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3.33333E-6 4.07407E-6 L -3.33333E-6 -1.41806 " pathEditMode="relative" rAng="0" ptsTypes="AA">
                                          <p:cBhvr>
                                            <p:cTn id="6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de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3.7037E-7 L 5E-6 -1.47268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64" presetClass="path" presetSubtype="0" decel="5000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3.75E-6 0 L -3.75E-6 -1.41806 " pathEditMode="relative" rAng="0" ptsTypes="AA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64" presetClass="path" presetSubtype="0" decel="5000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3.33333E-6 L -3.33333E-6 -1.49028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decel="50000" autoRev="1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2.77556E-17 -3.7037E-7 L 2.77556E-17 -1.3430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64" presetClass="path" presetSubtype="0" decel="50000" autoRev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1.25E-6 0 L 1.25E-6 -1.32616 " pathEditMode="relative" rAng="0" ptsTypes="AA">
                                          <p:cBhvr>
                                            <p:cTn id="9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decel="50000" autoRev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66667E-6 3.33333E-6 L 1.66667E-6 -1.33311 " pathEditMode="relative" rAng="0" ptsTypes="AA">
                                          <p:cBhvr>
                                            <p:cTn id="9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64" presetClass="path" presetSubtype="0" decel="5000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58333E-6 -3.7037E-7 L -4.58333E-6 -1.3794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" presetID="64" presetClass="path" presetSubtype="0" decel="5000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0 L -3.33333E-6 -1.47708 " pathEditMode="relative" rAng="0" ptsTypes="AA">
                                          <p:cBhvr>
                                            <p:cTn id="1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2.91667E-6 3.33333E-6 L -2.91667E-6 -1.38218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8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 p14:presetBounceEnd="44000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13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14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4" grpId="0" animBg="1"/>
          <p:bldP spid="4" grpId="1" animBg="1"/>
          <p:bldP spid="4" grpId="2" animBg="1"/>
          <p:bldP spid="4" grpId="3" animBg="1"/>
          <p:bldP spid="4" grpId="4" animBg="1"/>
          <p:bldP spid="4" grpId="5" animBg="1"/>
          <p:bldP spid="4" grpId="6" animBg="1"/>
          <p:bldP spid="4" grpId="7" animBg="1"/>
          <p:bldP spid="4" grpId="8" animBg="1"/>
          <p:bldP spid="10" grpId="0" animBg="1"/>
          <p:bldP spid="11" grpId="0" animBg="1"/>
          <p:bldP spid="11" grpId="1" animBg="1"/>
          <p:bldP spid="15" grpId="0" animBg="1"/>
          <p:bldP spid="15" grpId="1" animBg="1"/>
          <p:bldP spid="16" grpId="0"/>
          <p:bldP spid="16" grpId="1"/>
          <p:bldP spid="17" grpId="0"/>
          <p:bldP spid="17" grpId="1"/>
          <p:bldP spid="22" grpId="0"/>
          <p:bldP spid="23" grpId="0" animBg="1"/>
          <p:bldP spid="23" grpId="1" animBg="1"/>
          <p:bldP spid="23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E-6 0 L -0.14375 0 " pathEditMode="relative" rAng="0" ptsTypes="AA">
                                          <p:cBhvr>
                                            <p:cTn id="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fill="hold" grpId="5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35" presetClass="path" presetSubtype="0" fill="hold" grpId="2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0.14375 0 L -0.2862 0 " pathEditMode="relative" rAng="0" ptsTypes="AA">
                                          <p:cBhvr>
                                            <p:cTn id="1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4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" presetID="8" presetClass="emph" presetSubtype="0" fill="hold" grpId="6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3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35" presetClass="path" presetSubtype="0" fill="hold" grpId="4" nodeType="after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0.28619 0 L -0.43125 0 " pathEditMode="relative" rAng="0" ptsTypes="AA">
                                          <p:cBhvr>
                                            <p:cTn id="16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0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grpId="7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1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350"/>
                                </p:stCondLst>
                                <p:childTnLst>
                                  <p:par>
                                    <p:cTn id="20" presetID="35" presetClass="path" presetSubtype="0" fill="hold" grpId="3" nodeType="after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-0.43125 0 L -0.575 0 " pathEditMode="relative" rAng="0" ptsTypes="AA">
                                          <p:cBhvr>
                                            <p:cTn id="21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18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" presetClass="mediacall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3" dur="9262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grpId="8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5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fill="hold" grpId="9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2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64" presetClass="path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0 3.7037E-7 L 0 -0.77338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8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2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8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86400000">
                                          <p:cBhvr>
                                            <p:cTn id="41" dur="68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decel="3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64" presetClass="path" presetSubtype="0" decel="5000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5E-6 3.7037E-7 L 5E-6 -1.47269 " pathEditMode="relative" rAng="0" ptsTypes="AA">
                                          <p:cBhvr>
                                            <p:cTn id="51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8" presetClass="emp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4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5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6" presetID="64" presetClass="path" presetSubtype="0" decel="50000" autoRev="1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3.75E-6 7.40741E-7 L -3.75E-6 -1.41806 " pathEditMode="relative" rAng="0" ptsTypes="AA">
                                          <p:cBhvr>
                                            <p:cTn id="5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8" presetClass="emp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59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64" presetClass="path" presetSubtype="0" decel="50000" autoRev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3.33333E-6 4.07407E-6 L -3.33333E-6 -1.41806 " pathEditMode="relative" rAng="0" ptsTypes="AA">
                                          <p:cBhvr>
                                            <p:cTn id="6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6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64" presetClass="path" presetSubtype="0" decel="50000" autoRev="1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3.7037E-7 L 5E-6 -1.47268 " pathEditMode="relative" rAng="0" ptsTypes="AA">
                                          <p:cBhvr>
                                            <p:cTn id="6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63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2" presetID="8" presetClass="emph" presetSubtype="0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3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4" presetID="64" presetClass="path" presetSubtype="0" decel="5000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3.75E-6 0 L -3.75E-6 -1.41806 " pathEditMode="relative" rAng="0" ptsTypes="AA">
                                          <p:cBhvr>
                                            <p:cTn id="75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090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6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8" presetID="8" presetClass="emph" presetSubtype="0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79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0" presetID="64" presetClass="path" presetSubtype="0" decel="50000" autoRev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3.33333E-6 3.33333E-6 L -3.33333E-6 -1.49028 " pathEditMode="relative" rAng="0" ptsTypes="AA">
                                          <p:cBhvr>
                                            <p:cTn id="81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45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2" presetID="8" presetClass="emph" presetSubtype="0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4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5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6" presetID="64" presetClass="path" presetSubtype="0" decel="50000" autoRev="1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Motion origin="layout" path="M 2.77556E-17 -3.7037E-7 L 2.77556E-17 -1.34306 " pathEditMode="relative" rAng="0" ptsTypes="AA">
                                          <p:cBhvr>
                                            <p:cTn id="87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1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8" presetID="8" presetClass="emph" presetSubtype="0" fill="hold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9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0" presetID="8" presetClass="emp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1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2" presetID="64" presetClass="path" presetSubtype="0" decel="50000" autoRev="1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1.25E-6 0 L 1.25E-6 -1.32616 " pathEditMode="relative" rAng="0" ptsTypes="AA">
                                          <p:cBhvr>
                                            <p:cTn id="93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3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8" presetClass="emph" presetSubtype="0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6" presetID="8" presetClass="emph" presetSubtype="0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97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8" presetID="64" presetClass="path" presetSubtype="0" decel="50000" autoRev="1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1.66667E-6 3.33333E-6 L 1.66667E-6 -1.33311 " pathEditMode="relative" rAng="0" ptsTypes="AA">
                                          <p:cBhvr>
                                            <p:cTn id="99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66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1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4" presetID="64" presetClass="path" presetSubtype="0" decel="50000" autoRev="1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Motion origin="layout" path="M -4.58333E-6 -3.7037E-7 L -4.58333E-6 -1.3794 " pathEditMode="relative" rAng="0" ptsTypes="AA">
                                          <p:cBhvr>
                                            <p:cTn id="105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89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7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8" presetClass="emph" presetSubtype="0" fill="hold" nodeType="withEffect">
                                      <p:stCondLst>
                                        <p:cond delay="7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0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0" presetID="64" presetClass="path" presetSubtype="0" decel="5000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Motion origin="layout" path="M -3.33333E-6 0 L -3.33333E-6 -1.47708 " pathEditMode="relative" rAng="0" ptsTypes="AA">
                                          <p:cBhvr>
                                            <p:cTn id="111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386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2" presetID="8" presetClass="emph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4" presetID="8" presetClass="emph" presetSubtype="0" fill="hold" nodeType="withEffect">
                                      <p:stCondLst>
                                        <p:cond delay="77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5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6" presetID="64" presetClass="path" presetSubtype="0" decel="50000" autoRev="1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Motion origin="layout" path="M -2.91667E-6 3.33333E-6 L -2.91667E-6 -1.38218 " pathEditMode="relative" rAng="0" ptsTypes="AA">
                                          <p:cBhvr>
                                            <p:cTn id="117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912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8" presetID="8" presetClass="emph" presetSubtype="0" fill="hold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1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0" presetID="8" presetClass="emph" presetSubtype="0" fill="hold" nodeType="withEffect">
                                      <p:stCondLst>
                                        <p:cond delay="825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1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2" presetID="22" presetClass="exit" presetSubtype="8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12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2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2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2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2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2" fill="hold" grpId="0" nodeType="withEffect">
                                      <p:stCondLst>
                                        <p:cond delay="92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4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4" grpId="0" animBg="1"/>
          <p:bldP spid="4" grpId="2" animBg="1"/>
          <p:bldP spid="4" grpId="3" animBg="1"/>
          <p:bldP spid="4" grpId="4" animBg="1"/>
          <p:bldP spid="4" grpId="5" animBg="1"/>
          <p:bldP spid="4" grpId="6" animBg="1"/>
          <p:bldP spid="4" grpId="7" animBg="1"/>
          <p:bldP spid="4" grpId="8" animBg="1"/>
          <p:bldP spid="4" grpId="9" animBg="1"/>
          <p:bldP spid="10" grpId="0" animBg="1"/>
          <p:bldP spid="11" grpId="0" animBg="1"/>
          <p:bldP spid="11" grpId="1" animBg="1"/>
          <p:bldP spid="15" grpId="0" animBg="1"/>
          <p:bldP spid="15" grpId="2" animBg="1"/>
          <p:bldP spid="16" grpId="0"/>
          <p:bldP spid="16" grpId="1"/>
          <p:bldP spid="17" grpId="0"/>
          <p:bldP spid="17" grpId="1"/>
          <p:bldP spid="22" grpId="0"/>
          <p:bldP spid="23" grpId="0" animBg="1"/>
          <p:bldP spid="23" grpId="1" animBg="1"/>
          <p:bldP spid="23" grpId="2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16"/>
          <p:cNvSpPr txBox="1"/>
          <p:nvPr/>
        </p:nvSpPr>
        <p:spPr>
          <a:xfrm>
            <a:off x="98878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98878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752157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752157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5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9928" y="1732547"/>
            <a:ext cx="2377590" cy="42351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229928" y="2197267"/>
            <a:ext cx="2377590" cy="7239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9928" y="2962375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9928" y="3427095"/>
            <a:ext cx="2377590" cy="423512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928" y="3891815"/>
            <a:ext cx="2377590" cy="606191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9928" y="4539214"/>
            <a:ext cx="2377590" cy="423512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9928" y="5003934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7518" y="1943100"/>
            <a:ext cx="2377590" cy="169575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</p:cNvCxnSpPr>
          <p:nvPr/>
        </p:nvCxnSpPr>
        <p:spPr>
          <a:xfrm>
            <a:off x="5607518" y="2559217"/>
            <a:ext cx="2377590" cy="1079634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3"/>
          </p:cNvCxnSpPr>
          <p:nvPr/>
        </p:nvCxnSpPr>
        <p:spPr>
          <a:xfrm>
            <a:off x="5607518" y="3174131"/>
            <a:ext cx="2377590" cy="464720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3"/>
          </p:cNvCxnSpPr>
          <p:nvPr/>
        </p:nvCxnSpPr>
        <p:spPr>
          <a:xfrm>
            <a:off x="5607518" y="3638851"/>
            <a:ext cx="237759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0" idx="3"/>
          </p:cNvCxnSpPr>
          <p:nvPr/>
        </p:nvCxnSpPr>
        <p:spPr>
          <a:xfrm flipV="1">
            <a:off x="5607518" y="3650131"/>
            <a:ext cx="2377590" cy="1565559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9" idx="3"/>
          </p:cNvCxnSpPr>
          <p:nvPr/>
        </p:nvCxnSpPr>
        <p:spPr>
          <a:xfrm flipV="1">
            <a:off x="5607518" y="3650130"/>
            <a:ext cx="2377590" cy="110084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8" idx="3"/>
          </p:cNvCxnSpPr>
          <p:nvPr/>
        </p:nvCxnSpPr>
        <p:spPr>
          <a:xfrm flipV="1">
            <a:off x="5607518" y="3650130"/>
            <a:ext cx="2377590" cy="54478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7985108" y="3493643"/>
            <a:ext cx="569638" cy="282158"/>
          </a:xfrm>
          <a:prstGeom prst="rightArrow">
            <a:avLst>
              <a:gd name="adj1" fmla="val 50000"/>
              <a:gd name="adj2" fmla="val 201887"/>
            </a:avLst>
          </a:prstGeom>
          <a:solidFill>
            <a:srgbClr val="40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8554746" y="2559217"/>
            <a:ext cx="289560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69071" y="187410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17144" y="2763749"/>
            <a:ext cx="27708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9124" y="1650712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9124" y="2276695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9124" y="2882876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9124" y="3362851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124" y="393330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124" y="448936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124" y="4984857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69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>
            <a:spLocks/>
          </p:cNvSpPr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2"/>
          <p:cNvSpPr>
            <a:spLocks/>
          </p:cNvSpPr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3"/>
          <p:cNvSpPr>
            <a:spLocks/>
          </p:cNvSpPr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4"/>
          <p:cNvSpPr>
            <a:spLocks/>
          </p:cNvSpPr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/>
          </p:cNvSpPr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8"/>
          <p:cNvSpPr>
            <a:spLocks/>
          </p:cNvSpPr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任意多边形 244"/>
          <p:cNvSpPr>
            <a:spLocks/>
          </p:cNvSpPr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00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任意多边形 245"/>
          <p:cNvSpPr>
            <a:spLocks/>
          </p:cNvSpPr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3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任意多边形 247"/>
          <p:cNvSpPr>
            <a:spLocks/>
          </p:cNvSpPr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161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任意多边形 248"/>
          <p:cNvSpPr>
            <a:spLocks/>
          </p:cNvSpPr>
          <p:nvPr/>
        </p:nvSpPr>
        <p:spPr bwMode="auto">
          <a:xfrm>
            <a:off x="7230382" y="2939088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91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任意多边形 251"/>
          <p:cNvSpPr>
            <a:spLocks/>
          </p:cNvSpPr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21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任意多边形 252"/>
          <p:cNvSpPr>
            <a:spLocks/>
          </p:cNvSpPr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42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任意多边形 249"/>
          <p:cNvSpPr>
            <a:spLocks/>
          </p:cNvSpPr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24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任意多边形 250"/>
          <p:cNvSpPr>
            <a:spLocks/>
          </p:cNvSpPr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152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8449067" y="4536991"/>
            <a:ext cx="225435" cy="391211"/>
          </a:xfrm>
          <a:custGeom>
            <a:avLst/>
            <a:gdLst>
              <a:gd name="T0" fmla="*/ 18 w 24"/>
              <a:gd name="T1" fmla="*/ 12 h 33"/>
              <a:gd name="T2" fmla="*/ 24 w 24"/>
              <a:gd name="T3" fmla="*/ 12 h 33"/>
              <a:gd name="T4" fmla="*/ 12 w 24"/>
              <a:gd name="T5" fmla="*/ 0 h 33"/>
              <a:gd name="T6" fmla="*/ 0 w 24"/>
              <a:gd name="T7" fmla="*/ 12 h 33"/>
              <a:gd name="T8" fmla="*/ 6 w 24"/>
              <a:gd name="T9" fmla="*/ 12 h 33"/>
              <a:gd name="T10" fmla="*/ 6 w 24"/>
              <a:gd name="T11" fmla="*/ 27 h 33"/>
              <a:gd name="T12" fmla="*/ 6 w 24"/>
              <a:gd name="T13" fmla="*/ 27 h 33"/>
              <a:gd name="T14" fmla="*/ 12 w 24"/>
              <a:gd name="T15" fmla="*/ 33 h 33"/>
              <a:gd name="T16" fmla="*/ 18 w 24"/>
              <a:gd name="T17" fmla="*/ 27 h 33"/>
              <a:gd name="T18" fmla="*/ 18 w 24"/>
              <a:gd name="T19" fmla="*/ 27 h 33"/>
              <a:gd name="T20" fmla="*/ 18 w 24"/>
              <a:gd name="T21" fmla="*/ 27 h 33"/>
              <a:gd name="T22" fmla="*/ 18 w 24"/>
              <a:gd name="T2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3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30"/>
                  <a:pt x="9" y="33"/>
                  <a:pt x="12" y="33"/>
                </a:cubicBezTo>
                <a:cubicBezTo>
                  <a:pt x="16" y="33"/>
                  <a:pt x="18" y="30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514859" y="4738671"/>
            <a:ext cx="225435" cy="392425"/>
          </a:xfrm>
          <a:custGeom>
            <a:avLst/>
            <a:gdLst>
              <a:gd name="T0" fmla="*/ 14 w 24"/>
              <a:gd name="T1" fmla="*/ 10 h 33"/>
              <a:gd name="T2" fmla="*/ 14 w 24"/>
              <a:gd name="T3" fmla="*/ 0 h 33"/>
              <a:gd name="T4" fmla="*/ 18 w 24"/>
              <a:gd name="T5" fmla="*/ 6 h 33"/>
              <a:gd name="T6" fmla="*/ 18 w 24"/>
              <a:gd name="T7" fmla="*/ 21 h 33"/>
              <a:gd name="T8" fmla="*/ 24 w 24"/>
              <a:gd name="T9" fmla="*/ 21 h 33"/>
              <a:gd name="T10" fmla="*/ 12 w 24"/>
              <a:gd name="T11" fmla="*/ 33 h 33"/>
              <a:gd name="T12" fmla="*/ 0 w 24"/>
              <a:gd name="T13" fmla="*/ 21 h 33"/>
              <a:gd name="T14" fmla="*/ 6 w 24"/>
              <a:gd name="T15" fmla="*/ 21 h 33"/>
              <a:gd name="T16" fmla="*/ 6 w 24"/>
              <a:gd name="T17" fmla="*/ 19 h 33"/>
              <a:gd name="T18" fmla="*/ 14 w 24"/>
              <a:gd name="T1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3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1"/>
                  <a:pt x="18" y="3"/>
                  <a:pt x="18" y="6"/>
                </a:cubicBezTo>
                <a:cubicBezTo>
                  <a:pt x="18" y="21"/>
                  <a:pt x="18" y="21"/>
                  <a:pt x="18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449067" y="3134950"/>
            <a:ext cx="225435" cy="380276"/>
          </a:xfrm>
          <a:custGeom>
            <a:avLst/>
            <a:gdLst>
              <a:gd name="T0" fmla="*/ 18 w 24"/>
              <a:gd name="T1" fmla="*/ 12 h 32"/>
              <a:gd name="T2" fmla="*/ 24 w 24"/>
              <a:gd name="T3" fmla="*/ 12 h 32"/>
              <a:gd name="T4" fmla="*/ 12 w 24"/>
              <a:gd name="T5" fmla="*/ 0 h 32"/>
              <a:gd name="T6" fmla="*/ 0 w 24"/>
              <a:gd name="T7" fmla="*/ 12 h 32"/>
              <a:gd name="T8" fmla="*/ 6 w 24"/>
              <a:gd name="T9" fmla="*/ 12 h 32"/>
              <a:gd name="T10" fmla="*/ 6 w 24"/>
              <a:gd name="T11" fmla="*/ 26 h 32"/>
              <a:gd name="T12" fmla="*/ 6 w 24"/>
              <a:gd name="T13" fmla="*/ 26 h 32"/>
              <a:gd name="T14" fmla="*/ 12 w 24"/>
              <a:gd name="T15" fmla="*/ 32 h 32"/>
              <a:gd name="T16" fmla="*/ 18 w 24"/>
              <a:gd name="T17" fmla="*/ 26 h 32"/>
              <a:gd name="T18" fmla="*/ 18 w 24"/>
              <a:gd name="T19" fmla="*/ 26 h 32"/>
              <a:gd name="T20" fmla="*/ 18 w 24"/>
              <a:gd name="T21" fmla="*/ 26 h 32"/>
              <a:gd name="T22" fmla="*/ 18 w 24"/>
              <a:gd name="T23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2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0"/>
                  <a:pt x="9" y="32"/>
                  <a:pt x="12" y="32"/>
                </a:cubicBezTo>
                <a:cubicBezTo>
                  <a:pt x="16" y="32"/>
                  <a:pt x="18" y="30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lnTo>
                  <a:pt x="18" y="12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514859" y="3336630"/>
            <a:ext cx="225435" cy="380276"/>
          </a:xfrm>
          <a:custGeom>
            <a:avLst/>
            <a:gdLst>
              <a:gd name="T0" fmla="*/ 14 w 24"/>
              <a:gd name="T1" fmla="*/ 10 h 32"/>
              <a:gd name="T2" fmla="*/ 14 w 24"/>
              <a:gd name="T3" fmla="*/ 0 h 32"/>
              <a:gd name="T4" fmla="*/ 18 w 24"/>
              <a:gd name="T5" fmla="*/ 6 h 32"/>
              <a:gd name="T6" fmla="*/ 18 w 24"/>
              <a:gd name="T7" fmla="*/ 20 h 32"/>
              <a:gd name="T8" fmla="*/ 24 w 24"/>
              <a:gd name="T9" fmla="*/ 20 h 32"/>
              <a:gd name="T10" fmla="*/ 12 w 24"/>
              <a:gd name="T11" fmla="*/ 32 h 32"/>
              <a:gd name="T12" fmla="*/ 0 w 24"/>
              <a:gd name="T13" fmla="*/ 20 h 32"/>
              <a:gd name="T14" fmla="*/ 6 w 24"/>
              <a:gd name="T15" fmla="*/ 20 h 32"/>
              <a:gd name="T16" fmla="*/ 6 w 24"/>
              <a:gd name="T17" fmla="*/ 18 h 32"/>
              <a:gd name="T18" fmla="*/ 14 w 24"/>
              <a:gd name="T1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2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8" y="3"/>
                  <a:pt x="18" y="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2" y="32"/>
                  <a:pt x="12" y="32"/>
                  <a:pt x="12" y="32"/>
                </a:cubicBezTo>
                <a:cubicBezTo>
                  <a:pt x="0" y="20"/>
                  <a:pt x="0" y="20"/>
                  <a:pt x="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8"/>
                  <a:pt x="6" y="18"/>
                  <a:pt x="6" y="18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997230" y="2351314"/>
            <a:ext cx="1204575" cy="759337"/>
          </a:xfrm>
          <a:custGeom>
            <a:avLst/>
            <a:gdLst>
              <a:gd name="T0" fmla="*/ 127 w 128"/>
              <a:gd name="T1" fmla="*/ 59 h 64"/>
              <a:gd name="T2" fmla="*/ 127 w 128"/>
              <a:gd name="T3" fmla="*/ 59 h 64"/>
              <a:gd name="T4" fmla="*/ 72 w 128"/>
              <a:gd name="T5" fmla="*/ 4 h 64"/>
              <a:gd name="T6" fmla="*/ 71 w 128"/>
              <a:gd name="T7" fmla="*/ 2 h 64"/>
              <a:gd name="T8" fmla="*/ 64 w 128"/>
              <a:gd name="T9" fmla="*/ 0 h 64"/>
              <a:gd name="T10" fmla="*/ 57 w 128"/>
              <a:gd name="T11" fmla="*/ 2 h 64"/>
              <a:gd name="T12" fmla="*/ 55 w 128"/>
              <a:gd name="T13" fmla="*/ 4 h 64"/>
              <a:gd name="T14" fmla="*/ 0 w 128"/>
              <a:gd name="T15" fmla="*/ 59 h 64"/>
              <a:gd name="T16" fmla="*/ 0 w 128"/>
              <a:gd name="T17" fmla="*/ 59 h 64"/>
              <a:gd name="T18" fmla="*/ 0 w 128"/>
              <a:gd name="T19" fmla="*/ 61 h 64"/>
              <a:gd name="T20" fmla="*/ 3 w 128"/>
              <a:gd name="T21" fmla="*/ 64 h 64"/>
              <a:gd name="T22" fmla="*/ 124 w 128"/>
              <a:gd name="T23" fmla="*/ 64 h 64"/>
              <a:gd name="T24" fmla="*/ 128 w 128"/>
              <a:gd name="T25" fmla="*/ 61 h 64"/>
              <a:gd name="T26" fmla="*/ 127 w 128"/>
              <a:gd name="T27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64">
                <a:moveTo>
                  <a:pt x="127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3"/>
                  <a:pt x="71" y="3"/>
                  <a:pt x="71" y="2"/>
                </a:cubicBezTo>
                <a:cubicBezTo>
                  <a:pt x="69" y="1"/>
                  <a:pt x="66" y="0"/>
                  <a:pt x="64" y="0"/>
                </a:cubicBezTo>
                <a:cubicBezTo>
                  <a:pt x="61" y="0"/>
                  <a:pt x="59" y="1"/>
                  <a:pt x="57" y="2"/>
                </a:cubicBezTo>
                <a:cubicBezTo>
                  <a:pt x="56" y="3"/>
                  <a:pt x="56" y="3"/>
                  <a:pt x="55" y="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1"/>
                </a:cubicBezTo>
                <a:cubicBezTo>
                  <a:pt x="0" y="63"/>
                  <a:pt x="1" y="64"/>
                  <a:pt x="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4"/>
                  <a:pt x="128" y="63"/>
                  <a:pt x="128" y="61"/>
                </a:cubicBezTo>
                <a:cubicBezTo>
                  <a:pt x="128" y="60"/>
                  <a:pt x="127" y="60"/>
                  <a:pt x="127" y="59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 smtClean="0"/>
              <a:t>15%</a:t>
            </a:r>
            <a:endParaRPr lang="zh-CN" altLang="en-US" sz="2400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876830" y="3741206"/>
            <a:ext cx="3444407" cy="783636"/>
          </a:xfrm>
          <a:custGeom>
            <a:avLst/>
            <a:gdLst>
              <a:gd name="T0" fmla="*/ 365 w 366"/>
              <a:gd name="T1" fmla="*/ 61 h 66"/>
              <a:gd name="T2" fmla="*/ 365 w 366"/>
              <a:gd name="T3" fmla="*/ 61 h 66"/>
              <a:gd name="T4" fmla="*/ 306 w 366"/>
              <a:gd name="T5" fmla="*/ 2 h 66"/>
              <a:gd name="T6" fmla="*/ 303 w 366"/>
              <a:gd name="T7" fmla="*/ 0 h 66"/>
              <a:gd name="T8" fmla="*/ 184 w 366"/>
              <a:gd name="T9" fmla="*/ 0 h 66"/>
              <a:gd name="T10" fmla="*/ 182 w 366"/>
              <a:gd name="T11" fmla="*/ 0 h 66"/>
              <a:gd name="T12" fmla="*/ 62 w 366"/>
              <a:gd name="T13" fmla="*/ 0 h 66"/>
              <a:gd name="T14" fmla="*/ 60 w 366"/>
              <a:gd name="T15" fmla="*/ 2 h 66"/>
              <a:gd name="T16" fmla="*/ 1 w 366"/>
              <a:gd name="T17" fmla="*/ 61 h 66"/>
              <a:gd name="T18" fmla="*/ 1 w 366"/>
              <a:gd name="T19" fmla="*/ 61 h 66"/>
              <a:gd name="T20" fmla="*/ 0 w 366"/>
              <a:gd name="T21" fmla="*/ 61 h 66"/>
              <a:gd name="T22" fmla="*/ 0 w 366"/>
              <a:gd name="T23" fmla="*/ 61 h 66"/>
              <a:gd name="T24" fmla="*/ 0 w 366"/>
              <a:gd name="T25" fmla="*/ 63 h 66"/>
              <a:gd name="T26" fmla="*/ 3 w 366"/>
              <a:gd name="T27" fmla="*/ 66 h 66"/>
              <a:gd name="T28" fmla="*/ 122 w 366"/>
              <a:gd name="T29" fmla="*/ 66 h 66"/>
              <a:gd name="T30" fmla="*/ 124 w 366"/>
              <a:gd name="T31" fmla="*/ 66 h 66"/>
              <a:gd name="T32" fmla="*/ 241 w 366"/>
              <a:gd name="T33" fmla="*/ 66 h 66"/>
              <a:gd name="T34" fmla="*/ 244 w 366"/>
              <a:gd name="T35" fmla="*/ 66 h 66"/>
              <a:gd name="T36" fmla="*/ 362 w 366"/>
              <a:gd name="T37" fmla="*/ 66 h 66"/>
              <a:gd name="T38" fmla="*/ 366 w 366"/>
              <a:gd name="T39" fmla="*/ 63 h 66"/>
              <a:gd name="T40" fmla="*/ 365 w 366"/>
              <a:gd name="T41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6" h="66">
                <a:moveTo>
                  <a:pt x="365" y="61"/>
                </a:moveTo>
                <a:cubicBezTo>
                  <a:pt x="365" y="61"/>
                  <a:pt x="365" y="61"/>
                  <a:pt x="365" y="61"/>
                </a:cubicBezTo>
                <a:cubicBezTo>
                  <a:pt x="306" y="2"/>
                  <a:pt x="306" y="2"/>
                  <a:pt x="306" y="2"/>
                </a:cubicBezTo>
                <a:cubicBezTo>
                  <a:pt x="305" y="1"/>
                  <a:pt x="304" y="0"/>
                  <a:pt x="303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1"/>
                  <a:pt x="60" y="2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5"/>
                  <a:pt x="1" y="66"/>
                  <a:pt x="3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241" y="66"/>
                  <a:pt x="241" y="66"/>
                  <a:pt x="241" y="66"/>
                </a:cubicBezTo>
                <a:cubicBezTo>
                  <a:pt x="244" y="66"/>
                  <a:pt x="244" y="66"/>
                  <a:pt x="244" y="66"/>
                </a:cubicBezTo>
                <a:cubicBezTo>
                  <a:pt x="362" y="66"/>
                  <a:pt x="362" y="66"/>
                  <a:pt x="362" y="66"/>
                </a:cubicBezTo>
                <a:cubicBezTo>
                  <a:pt x="364" y="66"/>
                  <a:pt x="366" y="65"/>
                  <a:pt x="366" y="63"/>
                </a:cubicBezTo>
                <a:cubicBezTo>
                  <a:pt x="366" y="62"/>
                  <a:pt x="365" y="61"/>
                  <a:pt x="365" y="6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35%</a:t>
            </a:r>
            <a:endParaRPr lang="zh-CN" altLang="en-US" sz="3200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897690" y="5154181"/>
            <a:ext cx="5402688" cy="724104"/>
          </a:xfrm>
          <a:custGeom>
            <a:avLst/>
            <a:gdLst>
              <a:gd name="T0" fmla="*/ 574 w 574"/>
              <a:gd name="T1" fmla="*/ 49 h 61"/>
              <a:gd name="T2" fmla="*/ 573 w 574"/>
              <a:gd name="T3" fmla="*/ 48 h 61"/>
              <a:gd name="T4" fmla="*/ 573 w 574"/>
              <a:gd name="T5" fmla="*/ 47 h 61"/>
              <a:gd name="T6" fmla="*/ 573 w 574"/>
              <a:gd name="T7" fmla="*/ 46 h 61"/>
              <a:gd name="T8" fmla="*/ 572 w 574"/>
              <a:gd name="T9" fmla="*/ 46 h 61"/>
              <a:gd name="T10" fmla="*/ 572 w 574"/>
              <a:gd name="T11" fmla="*/ 45 h 61"/>
              <a:gd name="T12" fmla="*/ 571 w 574"/>
              <a:gd name="T13" fmla="*/ 44 h 61"/>
              <a:gd name="T14" fmla="*/ 529 w 574"/>
              <a:gd name="T15" fmla="*/ 1 h 61"/>
              <a:gd name="T16" fmla="*/ 407 w 574"/>
              <a:gd name="T17" fmla="*/ 0 h 61"/>
              <a:gd name="T18" fmla="*/ 288 w 574"/>
              <a:gd name="T19" fmla="*/ 0 h 61"/>
              <a:gd name="T20" fmla="*/ 169 w 574"/>
              <a:gd name="T21" fmla="*/ 0 h 61"/>
              <a:gd name="T22" fmla="*/ 48 w 574"/>
              <a:gd name="T23" fmla="*/ 0 h 61"/>
              <a:gd name="T24" fmla="*/ 4 w 574"/>
              <a:gd name="T25" fmla="*/ 43 h 61"/>
              <a:gd name="T26" fmla="*/ 10 w 574"/>
              <a:gd name="T27" fmla="*/ 61 h 61"/>
              <a:gd name="T28" fmla="*/ 10 w 574"/>
              <a:gd name="T29" fmla="*/ 61 h 61"/>
              <a:gd name="T30" fmla="*/ 402 w 574"/>
              <a:gd name="T31" fmla="*/ 61 h 61"/>
              <a:gd name="T32" fmla="*/ 564 w 574"/>
              <a:gd name="T33" fmla="*/ 61 h 61"/>
              <a:gd name="T34" fmla="*/ 565 w 574"/>
              <a:gd name="T35" fmla="*/ 61 h 61"/>
              <a:gd name="T36" fmla="*/ 566 w 574"/>
              <a:gd name="T37" fmla="*/ 60 h 61"/>
              <a:gd name="T38" fmla="*/ 567 w 574"/>
              <a:gd name="T39" fmla="*/ 60 h 61"/>
              <a:gd name="T40" fmla="*/ 568 w 574"/>
              <a:gd name="T41" fmla="*/ 60 h 61"/>
              <a:gd name="T42" fmla="*/ 569 w 574"/>
              <a:gd name="T43" fmla="*/ 59 h 61"/>
              <a:gd name="T44" fmla="*/ 570 w 574"/>
              <a:gd name="T45" fmla="*/ 59 h 61"/>
              <a:gd name="T46" fmla="*/ 571 w 574"/>
              <a:gd name="T47" fmla="*/ 58 h 61"/>
              <a:gd name="T48" fmla="*/ 571 w 574"/>
              <a:gd name="T49" fmla="*/ 58 h 61"/>
              <a:gd name="T50" fmla="*/ 572 w 574"/>
              <a:gd name="T51" fmla="*/ 57 h 61"/>
              <a:gd name="T52" fmla="*/ 572 w 574"/>
              <a:gd name="T53" fmla="*/ 56 h 61"/>
              <a:gd name="T54" fmla="*/ 573 w 574"/>
              <a:gd name="T55" fmla="*/ 55 h 61"/>
              <a:gd name="T56" fmla="*/ 573 w 574"/>
              <a:gd name="T57" fmla="*/ 54 h 61"/>
              <a:gd name="T58" fmla="*/ 574 w 574"/>
              <a:gd name="T59" fmla="*/ 53 h 61"/>
              <a:gd name="T60" fmla="*/ 574 w 574"/>
              <a:gd name="T61" fmla="*/ 52 h 61"/>
              <a:gd name="T62" fmla="*/ 574 w 574"/>
              <a:gd name="T63" fmla="*/ 5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4" h="61">
                <a:moveTo>
                  <a:pt x="574" y="50"/>
                </a:moveTo>
                <a:cubicBezTo>
                  <a:pt x="574" y="50"/>
                  <a:pt x="574" y="49"/>
                  <a:pt x="574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4" y="49"/>
                  <a:pt x="574" y="48"/>
                  <a:pt x="573" y="48"/>
                </a:cubicBezTo>
                <a:cubicBezTo>
                  <a:pt x="573" y="48"/>
                  <a:pt x="573" y="48"/>
                  <a:pt x="573" y="48"/>
                </a:cubicBezTo>
                <a:cubicBezTo>
                  <a:pt x="573" y="48"/>
                  <a:pt x="573" y="47"/>
                  <a:pt x="573" y="47"/>
                </a:cubicBezTo>
                <a:cubicBezTo>
                  <a:pt x="573" y="47"/>
                  <a:pt x="573" y="47"/>
                  <a:pt x="573" y="47"/>
                </a:cubicBezTo>
                <a:cubicBezTo>
                  <a:pt x="573" y="47"/>
                  <a:pt x="573" y="47"/>
                  <a:pt x="573" y="46"/>
                </a:cubicBezTo>
                <a:cubicBezTo>
                  <a:pt x="573" y="46"/>
                  <a:pt x="573" y="46"/>
                  <a:pt x="573" y="46"/>
                </a:cubicBezTo>
                <a:cubicBezTo>
                  <a:pt x="573" y="46"/>
                  <a:pt x="572" y="46"/>
                  <a:pt x="572" y="46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4"/>
                  <a:pt x="572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29" y="1"/>
                  <a:pt x="529" y="1"/>
                  <a:pt x="529" y="1"/>
                </a:cubicBezTo>
                <a:cubicBezTo>
                  <a:pt x="528" y="1"/>
                  <a:pt x="527" y="0"/>
                  <a:pt x="526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288" y="0"/>
                  <a:pt x="288" y="0"/>
                  <a:pt x="288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1"/>
                  <a:pt x="45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7"/>
                  <a:pt x="0" y="51"/>
                </a:cubicBezTo>
                <a:cubicBezTo>
                  <a:pt x="0" y="56"/>
                  <a:pt x="4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5" y="61"/>
                </a:cubicBezTo>
                <a:cubicBezTo>
                  <a:pt x="565" y="61"/>
                  <a:pt x="565" y="61"/>
                  <a:pt x="565" y="61"/>
                </a:cubicBezTo>
                <a:cubicBezTo>
                  <a:pt x="565" y="61"/>
                  <a:pt x="566" y="61"/>
                  <a:pt x="566" y="60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66" y="60"/>
                  <a:pt x="567" y="60"/>
                  <a:pt x="56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67" y="60"/>
                  <a:pt x="567" y="60"/>
                  <a:pt x="568" y="60"/>
                </a:cubicBezTo>
                <a:cubicBezTo>
                  <a:pt x="568" y="60"/>
                  <a:pt x="568" y="60"/>
                  <a:pt x="568" y="60"/>
                </a:cubicBezTo>
                <a:cubicBezTo>
                  <a:pt x="568" y="60"/>
                  <a:pt x="568" y="60"/>
                  <a:pt x="569" y="60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70" y="59"/>
                  <a:pt x="570" y="59"/>
                </a:cubicBezTo>
                <a:cubicBezTo>
                  <a:pt x="570" y="59"/>
                  <a:pt x="570" y="59"/>
                  <a:pt x="570" y="58"/>
                </a:cubicBezTo>
                <a:cubicBezTo>
                  <a:pt x="570" y="58"/>
                  <a:pt x="570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7"/>
                  <a:pt x="571" y="57"/>
                  <a:pt x="572" y="57"/>
                </a:cubicBezTo>
                <a:cubicBezTo>
                  <a:pt x="572" y="57"/>
                  <a:pt x="572" y="57"/>
                  <a:pt x="572" y="57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3" y="56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3"/>
                  <a:pt x="573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1"/>
                  <a:pt x="574" y="51"/>
                  <a:pt x="574" y="51"/>
                </a:cubicBezTo>
                <a:cubicBezTo>
                  <a:pt x="574" y="50"/>
                  <a:pt x="574" y="50"/>
                  <a:pt x="574" y="5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50%</a:t>
            </a:r>
            <a:endParaRPr lang="zh-CN" altLang="en-US" sz="3200" dirty="0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458192" y="3103802"/>
            <a:ext cx="6539038" cy="49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458192" y="4516197"/>
            <a:ext cx="5428050" cy="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458192" y="5849202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594038" y="2332640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4038" y="37123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94038" y="504728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8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352925" y="1865313"/>
            <a:ext cx="2085975" cy="4318000"/>
          </a:xfrm>
          <a:custGeom>
            <a:avLst/>
            <a:gdLst>
              <a:gd name="T0" fmla="*/ 113 w 131"/>
              <a:gd name="T1" fmla="*/ 246 h 270"/>
              <a:gd name="T2" fmla="*/ 105 w 131"/>
              <a:gd name="T3" fmla="*/ 246 h 270"/>
              <a:gd name="T4" fmla="*/ 105 w 131"/>
              <a:gd name="T5" fmla="*/ 246 h 270"/>
              <a:gd name="T6" fmla="*/ 105 w 131"/>
              <a:gd name="T7" fmla="*/ 17 h 270"/>
              <a:gd name="T8" fmla="*/ 87 w 131"/>
              <a:gd name="T9" fmla="*/ 0 h 270"/>
              <a:gd name="T10" fmla="*/ 43 w 131"/>
              <a:gd name="T11" fmla="*/ 0 h 270"/>
              <a:gd name="T12" fmla="*/ 26 w 131"/>
              <a:gd name="T13" fmla="*/ 17 h 270"/>
              <a:gd name="T14" fmla="*/ 26 w 131"/>
              <a:gd name="T15" fmla="*/ 246 h 270"/>
              <a:gd name="T16" fmla="*/ 26 w 131"/>
              <a:gd name="T17" fmla="*/ 246 h 270"/>
              <a:gd name="T18" fmla="*/ 17 w 131"/>
              <a:gd name="T19" fmla="*/ 246 h 270"/>
              <a:gd name="T20" fmla="*/ 0 w 131"/>
              <a:gd name="T21" fmla="*/ 264 h 270"/>
              <a:gd name="T22" fmla="*/ 0 w 131"/>
              <a:gd name="T23" fmla="*/ 270 h 270"/>
              <a:gd name="T24" fmla="*/ 131 w 131"/>
              <a:gd name="T25" fmla="*/ 270 h 270"/>
              <a:gd name="T26" fmla="*/ 131 w 131"/>
              <a:gd name="T27" fmla="*/ 264 h 270"/>
              <a:gd name="T28" fmla="*/ 113 w 131"/>
              <a:gd name="T2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270">
                <a:moveTo>
                  <a:pt x="113" y="246"/>
                </a:moveTo>
                <a:cubicBezTo>
                  <a:pt x="105" y="246"/>
                  <a:pt x="105" y="246"/>
                  <a:pt x="105" y="246"/>
                </a:cubicBezTo>
                <a:cubicBezTo>
                  <a:pt x="105" y="246"/>
                  <a:pt x="105" y="246"/>
                  <a:pt x="105" y="246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8" y="246"/>
                  <a:pt x="0" y="254"/>
                  <a:pt x="0" y="264"/>
                </a:cubicBezTo>
                <a:cubicBezTo>
                  <a:pt x="0" y="270"/>
                  <a:pt x="0" y="270"/>
                  <a:pt x="0" y="270"/>
                </a:cubicBezTo>
                <a:cubicBezTo>
                  <a:pt x="131" y="270"/>
                  <a:pt x="131" y="270"/>
                  <a:pt x="131" y="270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31" y="254"/>
                  <a:pt x="123" y="246"/>
                  <a:pt x="113" y="246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530850" y="2136775"/>
            <a:ext cx="15875" cy="15875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837363" y="2713038"/>
            <a:ext cx="2085975" cy="3470275"/>
          </a:xfrm>
          <a:custGeom>
            <a:avLst/>
            <a:gdLst>
              <a:gd name="T0" fmla="*/ 113 w 131"/>
              <a:gd name="T1" fmla="*/ 193 h 217"/>
              <a:gd name="T2" fmla="*/ 105 w 131"/>
              <a:gd name="T3" fmla="*/ 193 h 217"/>
              <a:gd name="T4" fmla="*/ 105 w 131"/>
              <a:gd name="T5" fmla="*/ 17 h 217"/>
              <a:gd name="T6" fmla="*/ 88 w 131"/>
              <a:gd name="T7" fmla="*/ 0 h 217"/>
              <a:gd name="T8" fmla="*/ 44 w 131"/>
              <a:gd name="T9" fmla="*/ 0 h 217"/>
              <a:gd name="T10" fmla="*/ 26 w 131"/>
              <a:gd name="T11" fmla="*/ 17 h 217"/>
              <a:gd name="T12" fmla="*/ 26 w 131"/>
              <a:gd name="T13" fmla="*/ 193 h 217"/>
              <a:gd name="T14" fmla="*/ 17 w 131"/>
              <a:gd name="T15" fmla="*/ 193 h 217"/>
              <a:gd name="T16" fmla="*/ 0 w 131"/>
              <a:gd name="T17" fmla="*/ 211 h 217"/>
              <a:gd name="T18" fmla="*/ 0 w 131"/>
              <a:gd name="T19" fmla="*/ 217 h 217"/>
              <a:gd name="T20" fmla="*/ 131 w 131"/>
              <a:gd name="T21" fmla="*/ 217 h 217"/>
              <a:gd name="T22" fmla="*/ 131 w 131"/>
              <a:gd name="T23" fmla="*/ 211 h 217"/>
              <a:gd name="T24" fmla="*/ 113 w 131"/>
              <a:gd name="T25" fmla="*/ 19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217">
                <a:moveTo>
                  <a:pt x="113" y="193"/>
                </a:moveTo>
                <a:cubicBezTo>
                  <a:pt x="105" y="193"/>
                  <a:pt x="105" y="193"/>
                  <a:pt x="105" y="193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8" y="0"/>
                  <a:pt x="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193"/>
                  <a:pt x="26" y="193"/>
                  <a:pt x="26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8" y="193"/>
                  <a:pt x="0" y="201"/>
                  <a:pt x="0" y="211"/>
                </a:cubicBezTo>
                <a:cubicBezTo>
                  <a:pt x="0" y="217"/>
                  <a:pt x="0" y="217"/>
                  <a:pt x="0" y="217"/>
                </a:cubicBezTo>
                <a:cubicBezTo>
                  <a:pt x="131" y="217"/>
                  <a:pt x="131" y="217"/>
                  <a:pt x="131" y="217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1" y="201"/>
                  <a:pt x="123" y="193"/>
                  <a:pt x="113" y="193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793038" y="28241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031163" y="3032125"/>
            <a:ext cx="174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634288" y="30321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321800" y="3095625"/>
            <a:ext cx="2071688" cy="3103563"/>
          </a:xfrm>
          <a:custGeom>
            <a:avLst/>
            <a:gdLst>
              <a:gd name="T0" fmla="*/ 113 w 130"/>
              <a:gd name="T1" fmla="*/ 170 h 194"/>
              <a:gd name="T2" fmla="*/ 105 w 130"/>
              <a:gd name="T3" fmla="*/ 170 h 194"/>
              <a:gd name="T4" fmla="*/ 105 w 130"/>
              <a:gd name="T5" fmla="*/ 163 h 194"/>
              <a:gd name="T6" fmla="*/ 105 w 130"/>
              <a:gd name="T7" fmla="*/ 154 h 194"/>
              <a:gd name="T8" fmla="*/ 105 w 130"/>
              <a:gd name="T9" fmla="*/ 141 h 194"/>
              <a:gd name="T10" fmla="*/ 105 w 130"/>
              <a:gd name="T11" fmla="*/ 134 h 194"/>
              <a:gd name="T12" fmla="*/ 105 w 130"/>
              <a:gd name="T13" fmla="*/ 17 h 194"/>
              <a:gd name="T14" fmla="*/ 87 w 130"/>
              <a:gd name="T15" fmla="*/ 0 h 194"/>
              <a:gd name="T16" fmla="*/ 43 w 130"/>
              <a:gd name="T17" fmla="*/ 0 h 194"/>
              <a:gd name="T18" fmla="*/ 25 w 130"/>
              <a:gd name="T19" fmla="*/ 17 h 194"/>
              <a:gd name="T20" fmla="*/ 25 w 130"/>
              <a:gd name="T21" fmla="*/ 134 h 194"/>
              <a:gd name="T22" fmla="*/ 25 w 130"/>
              <a:gd name="T23" fmla="*/ 142 h 194"/>
              <a:gd name="T24" fmla="*/ 25 w 130"/>
              <a:gd name="T25" fmla="*/ 154 h 194"/>
              <a:gd name="T26" fmla="*/ 25 w 130"/>
              <a:gd name="T27" fmla="*/ 163 h 194"/>
              <a:gd name="T28" fmla="*/ 25 w 130"/>
              <a:gd name="T29" fmla="*/ 170 h 194"/>
              <a:gd name="T30" fmla="*/ 17 w 130"/>
              <a:gd name="T31" fmla="*/ 170 h 194"/>
              <a:gd name="T32" fmla="*/ 0 w 130"/>
              <a:gd name="T33" fmla="*/ 187 h 194"/>
              <a:gd name="T34" fmla="*/ 0 w 130"/>
              <a:gd name="T35" fmla="*/ 194 h 194"/>
              <a:gd name="T36" fmla="*/ 130 w 130"/>
              <a:gd name="T37" fmla="*/ 194 h 194"/>
              <a:gd name="T38" fmla="*/ 130 w 130"/>
              <a:gd name="T39" fmla="*/ 187 h 194"/>
              <a:gd name="T40" fmla="*/ 113 w 130"/>
              <a:gd name="T41" fmla="*/ 17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94">
                <a:moveTo>
                  <a:pt x="113" y="170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7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3" y="0"/>
                  <a:pt x="25" y="7"/>
                  <a:pt x="25" y="17"/>
                </a:cubicBezTo>
                <a:cubicBezTo>
                  <a:pt x="25" y="134"/>
                  <a:pt x="25" y="134"/>
                  <a:pt x="25" y="134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7" y="170"/>
                  <a:pt x="0" y="177"/>
                  <a:pt x="0" y="187"/>
                </a:cubicBezTo>
                <a:cubicBezTo>
                  <a:pt x="0" y="194"/>
                  <a:pt x="0" y="194"/>
                  <a:pt x="0" y="194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7"/>
                  <a:pt x="123" y="170"/>
                  <a:pt x="113" y="17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10293350" y="3176588"/>
            <a:ext cx="192088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10533063" y="3384550"/>
            <a:ext cx="158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10150475" y="3384550"/>
            <a:ext cx="477838" cy="927100"/>
          </a:xfrm>
          <a:custGeom>
            <a:avLst/>
            <a:gdLst>
              <a:gd name="T0" fmla="*/ 30 w 30"/>
              <a:gd name="T1" fmla="*/ 2 h 58"/>
              <a:gd name="T2" fmla="*/ 26 w 30"/>
              <a:gd name="T3" fmla="*/ 0 h 58"/>
              <a:gd name="T4" fmla="*/ 25 w 30"/>
              <a:gd name="T5" fmla="*/ 0 h 58"/>
              <a:gd name="T6" fmla="*/ 24 w 30"/>
              <a:gd name="T7" fmla="*/ 0 h 58"/>
              <a:gd name="T8" fmla="*/ 24 w 30"/>
              <a:gd name="T9" fmla="*/ 0 h 58"/>
              <a:gd name="T10" fmla="*/ 22 w 30"/>
              <a:gd name="T11" fmla="*/ 0 h 58"/>
              <a:gd name="T12" fmla="*/ 6 w 30"/>
              <a:gd name="T13" fmla="*/ 0 h 58"/>
              <a:gd name="T14" fmla="*/ 6 w 30"/>
              <a:gd name="T15" fmla="*/ 0 h 58"/>
              <a:gd name="T16" fmla="*/ 6 w 30"/>
              <a:gd name="T17" fmla="*/ 0 h 58"/>
              <a:gd name="T18" fmla="*/ 6 w 30"/>
              <a:gd name="T19" fmla="*/ 0 h 58"/>
              <a:gd name="T20" fmla="*/ 3 w 30"/>
              <a:gd name="T21" fmla="*/ 0 h 58"/>
              <a:gd name="T22" fmla="*/ 0 w 30"/>
              <a:gd name="T23" fmla="*/ 5 h 58"/>
              <a:gd name="T24" fmla="*/ 0 w 30"/>
              <a:gd name="T25" fmla="*/ 5 h 58"/>
              <a:gd name="T26" fmla="*/ 0 w 30"/>
              <a:gd name="T27" fmla="*/ 5 h 58"/>
              <a:gd name="T28" fmla="*/ 0 w 30"/>
              <a:gd name="T29" fmla="*/ 24 h 58"/>
              <a:gd name="T30" fmla="*/ 2 w 30"/>
              <a:gd name="T31" fmla="*/ 26 h 58"/>
              <a:gd name="T32" fmla="*/ 5 w 30"/>
              <a:gd name="T33" fmla="*/ 24 h 58"/>
              <a:gd name="T34" fmla="*/ 5 w 30"/>
              <a:gd name="T35" fmla="*/ 6 h 58"/>
              <a:gd name="T36" fmla="*/ 6 w 30"/>
              <a:gd name="T37" fmla="*/ 6 h 58"/>
              <a:gd name="T38" fmla="*/ 6 w 30"/>
              <a:gd name="T39" fmla="*/ 29 h 58"/>
              <a:gd name="T40" fmla="*/ 6 w 30"/>
              <a:gd name="T41" fmla="*/ 29 h 58"/>
              <a:gd name="T42" fmla="*/ 6 w 30"/>
              <a:gd name="T43" fmla="*/ 29 h 58"/>
              <a:gd name="T44" fmla="*/ 6 w 30"/>
              <a:gd name="T45" fmla="*/ 54 h 58"/>
              <a:gd name="T46" fmla="*/ 9 w 30"/>
              <a:gd name="T47" fmla="*/ 58 h 58"/>
              <a:gd name="T48" fmla="*/ 13 w 30"/>
              <a:gd name="T49" fmla="*/ 54 h 58"/>
              <a:gd name="T50" fmla="*/ 13 w 30"/>
              <a:gd name="T51" fmla="*/ 29 h 58"/>
              <a:gd name="T52" fmla="*/ 13 w 30"/>
              <a:gd name="T53" fmla="*/ 29 h 58"/>
              <a:gd name="T54" fmla="*/ 13 w 30"/>
              <a:gd name="T55" fmla="*/ 29 h 58"/>
              <a:gd name="T56" fmla="*/ 13 w 30"/>
              <a:gd name="T57" fmla="*/ 29 h 58"/>
              <a:gd name="T58" fmla="*/ 15 w 30"/>
              <a:gd name="T59" fmla="*/ 27 h 58"/>
              <a:gd name="T60" fmla="*/ 17 w 30"/>
              <a:gd name="T61" fmla="*/ 29 h 58"/>
              <a:gd name="T62" fmla="*/ 17 w 30"/>
              <a:gd name="T63" fmla="*/ 29 h 58"/>
              <a:gd name="T64" fmla="*/ 17 w 30"/>
              <a:gd name="T65" fmla="*/ 29 h 58"/>
              <a:gd name="T66" fmla="*/ 17 w 30"/>
              <a:gd name="T67" fmla="*/ 29 h 58"/>
              <a:gd name="T68" fmla="*/ 17 w 30"/>
              <a:gd name="T69" fmla="*/ 54 h 58"/>
              <a:gd name="T70" fmla="*/ 20 w 30"/>
              <a:gd name="T71" fmla="*/ 58 h 58"/>
              <a:gd name="T72" fmla="*/ 24 w 30"/>
              <a:gd name="T73" fmla="*/ 54 h 58"/>
              <a:gd name="T74" fmla="*/ 24 w 30"/>
              <a:gd name="T75" fmla="*/ 29 h 58"/>
              <a:gd name="T76" fmla="*/ 24 w 30"/>
              <a:gd name="T77" fmla="*/ 29 h 58"/>
              <a:gd name="T78" fmla="*/ 24 w 30"/>
              <a:gd name="T79" fmla="*/ 29 h 58"/>
              <a:gd name="T80" fmla="*/ 24 w 30"/>
              <a:gd name="T81" fmla="*/ 6 h 58"/>
              <a:gd name="T82" fmla="*/ 25 w 30"/>
              <a:gd name="T83" fmla="*/ 6 h 58"/>
              <a:gd name="T84" fmla="*/ 25 w 30"/>
              <a:gd name="T85" fmla="*/ 24 h 58"/>
              <a:gd name="T86" fmla="*/ 27 w 30"/>
              <a:gd name="T87" fmla="*/ 26 h 58"/>
              <a:gd name="T88" fmla="*/ 30 w 30"/>
              <a:gd name="T89" fmla="*/ 24 h 58"/>
              <a:gd name="T90" fmla="*/ 30 w 30"/>
              <a:gd name="T91" fmla="*/ 5 h 58"/>
              <a:gd name="T92" fmla="*/ 30 w 30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58">
                <a:moveTo>
                  <a:pt x="30" y="2"/>
                </a:moveTo>
                <a:cubicBezTo>
                  <a:pt x="29" y="1"/>
                  <a:pt x="28" y="1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4" y="26"/>
                  <a:pt x="5" y="25"/>
                  <a:pt x="5" y="24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6"/>
                  <a:pt x="8" y="58"/>
                  <a:pt x="9" y="58"/>
                </a:cubicBezTo>
                <a:cubicBezTo>
                  <a:pt x="11" y="58"/>
                  <a:pt x="13" y="56"/>
                  <a:pt x="13" y="5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4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6"/>
                  <a:pt x="18" y="58"/>
                  <a:pt x="20" y="58"/>
                </a:cubicBezTo>
                <a:cubicBezTo>
                  <a:pt x="22" y="58"/>
                  <a:pt x="24" y="56"/>
                  <a:pt x="24" y="5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6" y="26"/>
                  <a:pt x="27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3"/>
                  <a:pt x="3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526463" y="4311650"/>
            <a:ext cx="763588" cy="560388"/>
          </a:xfrm>
          <a:custGeom>
            <a:avLst/>
            <a:gdLst>
              <a:gd name="T0" fmla="*/ 18 w 48"/>
              <a:gd name="T1" fmla="*/ 9 h 35"/>
              <a:gd name="T2" fmla="*/ 18 w 48"/>
              <a:gd name="T3" fmla="*/ 0 h 35"/>
              <a:gd name="T4" fmla="*/ 0 w 48"/>
              <a:gd name="T5" fmla="*/ 18 h 35"/>
              <a:gd name="T6" fmla="*/ 18 w 48"/>
              <a:gd name="T7" fmla="*/ 35 h 35"/>
              <a:gd name="T8" fmla="*/ 18 w 48"/>
              <a:gd name="T9" fmla="*/ 27 h 35"/>
              <a:gd name="T10" fmla="*/ 39 w 48"/>
              <a:gd name="T11" fmla="*/ 27 h 35"/>
              <a:gd name="T12" fmla="*/ 39 w 48"/>
              <a:gd name="T13" fmla="*/ 27 h 35"/>
              <a:gd name="T14" fmla="*/ 48 w 48"/>
              <a:gd name="T15" fmla="*/ 18 h 35"/>
              <a:gd name="T16" fmla="*/ 39 w 48"/>
              <a:gd name="T17" fmla="*/ 9 h 35"/>
              <a:gd name="T18" fmla="*/ 39 w 48"/>
              <a:gd name="T19" fmla="*/ 9 h 35"/>
              <a:gd name="T20" fmla="*/ 39 w 48"/>
              <a:gd name="T21" fmla="*/ 9 h 35"/>
              <a:gd name="T22" fmla="*/ 18 w 48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35">
                <a:moveTo>
                  <a:pt x="18" y="9"/>
                </a:moveTo>
                <a:cubicBezTo>
                  <a:pt x="18" y="0"/>
                  <a:pt x="18" y="0"/>
                  <a:pt x="18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27"/>
                  <a:pt x="18" y="27"/>
                  <a:pt x="1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4" y="27"/>
                  <a:pt x="48" y="23"/>
                  <a:pt x="48" y="18"/>
                </a:cubicBezTo>
                <a:cubicBezTo>
                  <a:pt x="48" y="13"/>
                  <a:pt x="44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lnTo>
                  <a:pt x="18" y="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923338" y="4151313"/>
            <a:ext cx="749300" cy="560388"/>
          </a:xfrm>
          <a:custGeom>
            <a:avLst/>
            <a:gdLst>
              <a:gd name="T0" fmla="*/ 14 w 47"/>
              <a:gd name="T1" fmla="*/ 15 h 35"/>
              <a:gd name="T2" fmla="*/ 0 w 47"/>
              <a:gd name="T3" fmla="*/ 15 h 35"/>
              <a:gd name="T4" fmla="*/ 8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4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4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8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4" y="1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088063" y="4311650"/>
            <a:ext cx="749300" cy="560388"/>
          </a:xfrm>
          <a:custGeom>
            <a:avLst/>
            <a:gdLst>
              <a:gd name="T0" fmla="*/ 17 w 47"/>
              <a:gd name="T1" fmla="*/ 9 h 35"/>
              <a:gd name="T2" fmla="*/ 17 w 47"/>
              <a:gd name="T3" fmla="*/ 0 h 35"/>
              <a:gd name="T4" fmla="*/ 0 w 47"/>
              <a:gd name="T5" fmla="*/ 18 h 35"/>
              <a:gd name="T6" fmla="*/ 17 w 47"/>
              <a:gd name="T7" fmla="*/ 35 h 35"/>
              <a:gd name="T8" fmla="*/ 17 w 47"/>
              <a:gd name="T9" fmla="*/ 27 h 35"/>
              <a:gd name="T10" fmla="*/ 38 w 47"/>
              <a:gd name="T11" fmla="*/ 27 h 35"/>
              <a:gd name="T12" fmla="*/ 38 w 47"/>
              <a:gd name="T13" fmla="*/ 27 h 35"/>
              <a:gd name="T14" fmla="*/ 47 w 47"/>
              <a:gd name="T15" fmla="*/ 18 h 35"/>
              <a:gd name="T16" fmla="*/ 38 w 47"/>
              <a:gd name="T17" fmla="*/ 9 h 35"/>
              <a:gd name="T18" fmla="*/ 38 w 47"/>
              <a:gd name="T19" fmla="*/ 9 h 35"/>
              <a:gd name="T20" fmla="*/ 38 w 47"/>
              <a:gd name="T21" fmla="*/ 9 h 35"/>
              <a:gd name="T22" fmla="*/ 17 w 47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" h="35">
                <a:moveTo>
                  <a:pt x="17" y="9"/>
                </a:moveTo>
                <a:cubicBezTo>
                  <a:pt x="17" y="0"/>
                  <a:pt x="17" y="0"/>
                  <a:pt x="17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43" y="27"/>
                  <a:pt x="47" y="23"/>
                  <a:pt x="47" y="18"/>
                </a:cubicBezTo>
                <a:cubicBezTo>
                  <a:pt x="47" y="13"/>
                  <a:pt x="43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lnTo>
                  <a:pt x="17" y="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470650" y="4151313"/>
            <a:ext cx="749300" cy="560388"/>
          </a:xfrm>
          <a:custGeom>
            <a:avLst/>
            <a:gdLst>
              <a:gd name="T0" fmla="*/ 15 w 47"/>
              <a:gd name="T1" fmla="*/ 15 h 35"/>
              <a:gd name="T2" fmla="*/ 0 w 47"/>
              <a:gd name="T3" fmla="*/ 15 h 35"/>
              <a:gd name="T4" fmla="*/ 9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5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5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5" y="9"/>
                  <a:pt x="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5" y="15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5307807" y="19859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5149057" y="21939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269582" y="131316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46875" y="215265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55919" y="2501404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7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532187" y="2667001"/>
            <a:ext cx="431800" cy="4318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060825" y="3138488"/>
            <a:ext cx="3968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200400" y="3727451"/>
            <a:ext cx="195263" cy="354013"/>
          </a:xfrm>
          <a:custGeom>
            <a:avLst/>
            <a:gdLst>
              <a:gd name="T0" fmla="*/ 0 w 10"/>
              <a:gd name="T1" fmla="*/ 13 h 18"/>
              <a:gd name="T2" fmla="*/ 5 w 10"/>
              <a:gd name="T3" fmla="*/ 18 h 18"/>
              <a:gd name="T4" fmla="*/ 10 w 10"/>
              <a:gd name="T5" fmla="*/ 13 h 18"/>
              <a:gd name="T6" fmla="*/ 10 w 10"/>
              <a:gd name="T7" fmla="*/ 0 h 18"/>
              <a:gd name="T8" fmla="*/ 0 w 10"/>
              <a:gd name="T9" fmla="*/ 0 h 18"/>
              <a:gd name="T10" fmla="*/ 0 w 10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8">
                <a:moveTo>
                  <a:pt x="0" y="13"/>
                </a:moveTo>
                <a:cubicBezTo>
                  <a:pt x="0" y="15"/>
                  <a:pt x="2" y="18"/>
                  <a:pt x="5" y="18"/>
                </a:cubicBezTo>
                <a:cubicBezTo>
                  <a:pt x="8" y="18"/>
                  <a:pt x="10" y="15"/>
                  <a:pt x="10" y="13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081462" y="3727451"/>
            <a:ext cx="214313" cy="354013"/>
          </a:xfrm>
          <a:custGeom>
            <a:avLst/>
            <a:gdLst>
              <a:gd name="T0" fmla="*/ 0 w 11"/>
              <a:gd name="T1" fmla="*/ 13 h 18"/>
              <a:gd name="T2" fmla="*/ 6 w 11"/>
              <a:gd name="T3" fmla="*/ 18 h 18"/>
              <a:gd name="T4" fmla="*/ 11 w 11"/>
              <a:gd name="T5" fmla="*/ 13 h 18"/>
              <a:gd name="T6" fmla="*/ 11 w 11"/>
              <a:gd name="T7" fmla="*/ 0 h 18"/>
              <a:gd name="T8" fmla="*/ 0 w 11"/>
              <a:gd name="T9" fmla="*/ 0 h 18"/>
              <a:gd name="T10" fmla="*/ 0 w 11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8">
                <a:moveTo>
                  <a:pt x="0" y="13"/>
                </a:moveTo>
                <a:cubicBezTo>
                  <a:pt x="0" y="15"/>
                  <a:pt x="3" y="18"/>
                  <a:pt x="6" y="18"/>
                </a:cubicBezTo>
                <a:cubicBezTo>
                  <a:pt x="8" y="18"/>
                  <a:pt x="11" y="15"/>
                  <a:pt x="11" y="13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435350" y="4806951"/>
            <a:ext cx="234950" cy="373063"/>
          </a:xfrm>
          <a:custGeom>
            <a:avLst/>
            <a:gdLst>
              <a:gd name="T0" fmla="*/ 0 w 12"/>
              <a:gd name="T1" fmla="*/ 13 h 19"/>
              <a:gd name="T2" fmla="*/ 6 w 12"/>
              <a:gd name="T3" fmla="*/ 19 h 19"/>
              <a:gd name="T4" fmla="*/ 12 w 12"/>
              <a:gd name="T5" fmla="*/ 13 h 19"/>
              <a:gd name="T6" fmla="*/ 12 w 12"/>
              <a:gd name="T7" fmla="*/ 0 h 19"/>
              <a:gd name="T8" fmla="*/ 0 w 12"/>
              <a:gd name="T9" fmla="*/ 0 h 19"/>
              <a:gd name="T10" fmla="*/ 0 w 12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9">
                <a:moveTo>
                  <a:pt x="0" y="13"/>
                </a:moveTo>
                <a:cubicBezTo>
                  <a:pt x="0" y="17"/>
                  <a:pt x="2" y="19"/>
                  <a:pt x="6" y="19"/>
                </a:cubicBezTo>
                <a:cubicBezTo>
                  <a:pt x="9" y="19"/>
                  <a:pt x="12" y="17"/>
                  <a:pt x="12" y="1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806825" y="4806951"/>
            <a:ext cx="254000" cy="373063"/>
          </a:xfrm>
          <a:custGeom>
            <a:avLst/>
            <a:gdLst>
              <a:gd name="T0" fmla="*/ 0 w 13"/>
              <a:gd name="T1" fmla="*/ 13 h 19"/>
              <a:gd name="T2" fmla="*/ 7 w 13"/>
              <a:gd name="T3" fmla="*/ 19 h 19"/>
              <a:gd name="T4" fmla="*/ 13 w 13"/>
              <a:gd name="T5" fmla="*/ 13 h 19"/>
              <a:gd name="T6" fmla="*/ 13 w 13"/>
              <a:gd name="T7" fmla="*/ 0 h 19"/>
              <a:gd name="T8" fmla="*/ 0 w 13"/>
              <a:gd name="T9" fmla="*/ 0 h 19"/>
              <a:gd name="T10" fmla="*/ 0 w 13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9">
                <a:moveTo>
                  <a:pt x="0" y="13"/>
                </a:moveTo>
                <a:cubicBezTo>
                  <a:pt x="0" y="17"/>
                  <a:pt x="3" y="19"/>
                  <a:pt x="7" y="19"/>
                </a:cubicBezTo>
                <a:cubicBezTo>
                  <a:pt x="10" y="19"/>
                  <a:pt x="13" y="17"/>
                  <a:pt x="13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435350" y="3727451"/>
            <a:ext cx="625475" cy="608013"/>
          </a:xfrm>
          <a:custGeom>
            <a:avLst/>
            <a:gdLst>
              <a:gd name="T0" fmla="*/ 12 w 32"/>
              <a:gd name="T1" fmla="*/ 23 h 31"/>
              <a:gd name="T2" fmla="*/ 12 w 32"/>
              <a:gd name="T3" fmla="*/ 22 h 31"/>
              <a:gd name="T4" fmla="*/ 12 w 32"/>
              <a:gd name="T5" fmla="*/ 22 h 31"/>
              <a:gd name="T6" fmla="*/ 16 w 32"/>
              <a:gd name="T7" fmla="*/ 19 h 31"/>
              <a:gd name="T8" fmla="*/ 19 w 32"/>
              <a:gd name="T9" fmla="*/ 22 h 31"/>
              <a:gd name="T10" fmla="*/ 19 w 32"/>
              <a:gd name="T11" fmla="*/ 22 h 31"/>
              <a:gd name="T12" fmla="*/ 19 w 32"/>
              <a:gd name="T13" fmla="*/ 23 h 31"/>
              <a:gd name="T14" fmla="*/ 19 w 32"/>
              <a:gd name="T15" fmla="*/ 31 h 31"/>
              <a:gd name="T16" fmla="*/ 32 w 32"/>
              <a:gd name="T17" fmla="*/ 31 h 31"/>
              <a:gd name="T18" fmla="*/ 32 w 32"/>
              <a:gd name="T19" fmla="*/ 23 h 31"/>
              <a:gd name="T20" fmla="*/ 32 w 32"/>
              <a:gd name="T21" fmla="*/ 22 h 31"/>
              <a:gd name="T22" fmla="*/ 32 w 32"/>
              <a:gd name="T23" fmla="*/ 22 h 31"/>
              <a:gd name="T24" fmla="*/ 32 w 32"/>
              <a:gd name="T25" fmla="*/ 0 h 31"/>
              <a:gd name="T26" fmla="*/ 0 w 32"/>
              <a:gd name="T27" fmla="*/ 0 h 31"/>
              <a:gd name="T28" fmla="*/ 0 w 32"/>
              <a:gd name="T29" fmla="*/ 22 h 31"/>
              <a:gd name="T30" fmla="*/ 0 w 32"/>
              <a:gd name="T31" fmla="*/ 22 h 31"/>
              <a:gd name="T32" fmla="*/ 0 w 32"/>
              <a:gd name="T33" fmla="*/ 23 h 31"/>
              <a:gd name="T34" fmla="*/ 0 w 32"/>
              <a:gd name="T35" fmla="*/ 31 h 31"/>
              <a:gd name="T36" fmla="*/ 12 w 32"/>
              <a:gd name="T37" fmla="*/ 31 h 31"/>
              <a:gd name="T38" fmla="*/ 12 w 32"/>
              <a:gd name="T39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1">
                <a:moveTo>
                  <a:pt x="12" y="23"/>
                </a:moveTo>
                <a:cubicBezTo>
                  <a:pt x="12" y="23"/>
                  <a:pt x="12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0"/>
                  <a:pt x="14" y="19"/>
                  <a:pt x="16" y="19"/>
                </a:cubicBezTo>
                <a:cubicBezTo>
                  <a:pt x="18" y="19"/>
                  <a:pt x="19" y="20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31"/>
                  <a:pt x="12" y="31"/>
                  <a:pt x="12" y="31"/>
                </a:cubicBezTo>
                <a:lnTo>
                  <a:pt x="12" y="2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06825" y="4335463"/>
            <a:ext cx="25400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435350" y="4335463"/>
            <a:ext cx="23495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200400" y="3138488"/>
            <a:ext cx="1095375" cy="588963"/>
          </a:xfrm>
          <a:custGeom>
            <a:avLst/>
            <a:gdLst>
              <a:gd name="T0" fmla="*/ 44 w 56"/>
              <a:gd name="T1" fmla="*/ 11 h 30"/>
              <a:gd name="T2" fmla="*/ 45 w 56"/>
              <a:gd name="T3" fmla="*/ 11 h 30"/>
              <a:gd name="T4" fmla="*/ 45 w 56"/>
              <a:gd name="T5" fmla="*/ 30 h 30"/>
              <a:gd name="T6" fmla="*/ 56 w 56"/>
              <a:gd name="T7" fmla="*/ 30 h 30"/>
              <a:gd name="T8" fmla="*/ 56 w 56"/>
              <a:gd name="T9" fmla="*/ 8 h 30"/>
              <a:gd name="T10" fmla="*/ 55 w 56"/>
              <a:gd name="T11" fmla="*/ 4 h 30"/>
              <a:gd name="T12" fmla="*/ 49 w 56"/>
              <a:gd name="T13" fmla="*/ 1 h 30"/>
              <a:gd name="T14" fmla="*/ 46 w 56"/>
              <a:gd name="T15" fmla="*/ 0 h 30"/>
              <a:gd name="T16" fmla="*/ 44 w 56"/>
              <a:gd name="T17" fmla="*/ 0 h 30"/>
              <a:gd name="T18" fmla="*/ 44 w 56"/>
              <a:gd name="T19" fmla="*/ 0 h 30"/>
              <a:gd name="T20" fmla="*/ 44 w 56"/>
              <a:gd name="T21" fmla="*/ 0 h 30"/>
              <a:gd name="T22" fmla="*/ 41 w 56"/>
              <a:gd name="T23" fmla="*/ 0 h 30"/>
              <a:gd name="T24" fmla="*/ 12 w 56"/>
              <a:gd name="T25" fmla="*/ 0 h 30"/>
              <a:gd name="T26" fmla="*/ 11 w 56"/>
              <a:gd name="T27" fmla="*/ 0 h 30"/>
              <a:gd name="T28" fmla="*/ 11 w 56"/>
              <a:gd name="T29" fmla="*/ 0 h 30"/>
              <a:gd name="T30" fmla="*/ 11 w 56"/>
              <a:gd name="T31" fmla="*/ 0 h 30"/>
              <a:gd name="T32" fmla="*/ 7 w 56"/>
              <a:gd name="T33" fmla="*/ 1 h 30"/>
              <a:gd name="T34" fmla="*/ 0 w 56"/>
              <a:gd name="T35" fmla="*/ 8 h 30"/>
              <a:gd name="T36" fmla="*/ 0 w 56"/>
              <a:gd name="T37" fmla="*/ 8 h 30"/>
              <a:gd name="T38" fmla="*/ 0 w 56"/>
              <a:gd name="T39" fmla="*/ 8 h 30"/>
              <a:gd name="T40" fmla="*/ 0 w 56"/>
              <a:gd name="T41" fmla="*/ 30 h 30"/>
              <a:gd name="T42" fmla="*/ 10 w 56"/>
              <a:gd name="T43" fmla="*/ 30 h 30"/>
              <a:gd name="T44" fmla="*/ 10 w 56"/>
              <a:gd name="T45" fmla="*/ 11 h 30"/>
              <a:gd name="T46" fmla="*/ 12 w 56"/>
              <a:gd name="T47" fmla="*/ 11 h 30"/>
              <a:gd name="T48" fmla="*/ 12 w 56"/>
              <a:gd name="T49" fmla="*/ 30 h 30"/>
              <a:gd name="T50" fmla="*/ 44 w 56"/>
              <a:gd name="T51" fmla="*/ 30 h 30"/>
              <a:gd name="T52" fmla="*/ 44 w 56"/>
              <a:gd name="T53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30">
                <a:moveTo>
                  <a:pt x="44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30"/>
                  <a:pt x="45" y="30"/>
                  <a:pt x="45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5"/>
                  <a:pt x="55" y="4"/>
                </a:cubicBezTo>
                <a:cubicBezTo>
                  <a:pt x="53" y="2"/>
                  <a:pt x="51" y="1"/>
                  <a:pt x="49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7" y="1"/>
                </a:cubicBezTo>
                <a:cubicBezTo>
                  <a:pt x="4" y="1"/>
                  <a:pt x="0" y="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0"/>
                  <a:pt x="0" y="30"/>
                  <a:pt x="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11"/>
                  <a:pt x="10" y="11"/>
                  <a:pt x="10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30"/>
                  <a:pt x="12" y="30"/>
                  <a:pt x="12" y="30"/>
                </a:cubicBezTo>
                <a:cubicBezTo>
                  <a:pt x="44" y="30"/>
                  <a:pt x="44" y="30"/>
                  <a:pt x="44" y="30"/>
                </a:cubicBezTo>
                <a:lnTo>
                  <a:pt x="44" y="1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060825" y="31384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060825" y="1370013"/>
            <a:ext cx="1116013" cy="1433513"/>
          </a:xfrm>
          <a:custGeom>
            <a:avLst/>
            <a:gdLst>
              <a:gd name="T0" fmla="*/ 52 w 57"/>
              <a:gd name="T1" fmla="*/ 0 h 73"/>
              <a:gd name="T2" fmla="*/ 7 w 57"/>
              <a:gd name="T3" fmla="*/ 0 h 73"/>
              <a:gd name="T4" fmla="*/ 2 w 57"/>
              <a:gd name="T5" fmla="*/ 4 h 73"/>
              <a:gd name="T6" fmla="*/ 2 w 57"/>
              <a:gd name="T7" fmla="*/ 34 h 73"/>
              <a:gd name="T8" fmla="*/ 7 w 57"/>
              <a:gd name="T9" fmla="*/ 39 h 73"/>
              <a:gd name="T10" fmla="*/ 24 w 57"/>
              <a:gd name="T11" fmla="*/ 39 h 73"/>
              <a:gd name="T12" fmla="*/ 0 w 57"/>
              <a:gd name="T13" fmla="*/ 73 h 73"/>
              <a:gd name="T14" fmla="*/ 36 w 57"/>
              <a:gd name="T15" fmla="*/ 39 h 73"/>
              <a:gd name="T16" fmla="*/ 52 w 57"/>
              <a:gd name="T17" fmla="*/ 39 h 73"/>
              <a:gd name="T18" fmla="*/ 57 w 57"/>
              <a:gd name="T19" fmla="*/ 34 h 73"/>
              <a:gd name="T20" fmla="*/ 57 w 57"/>
              <a:gd name="T21" fmla="*/ 4 h 73"/>
              <a:gd name="T22" fmla="*/ 52 w 5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0"/>
                </a:moveTo>
                <a:cubicBezTo>
                  <a:pt x="7" y="0"/>
                  <a:pt x="7" y="0"/>
                  <a:pt x="7" y="0"/>
                </a:cubicBezTo>
                <a:cubicBezTo>
                  <a:pt x="4" y="0"/>
                  <a:pt x="2" y="2"/>
                  <a:pt x="2" y="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7"/>
                  <a:pt x="4" y="39"/>
                  <a:pt x="7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36" y="39"/>
                  <a:pt x="36" y="39"/>
                  <a:pt x="36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5" y="39"/>
                  <a:pt x="57" y="37"/>
                  <a:pt x="57" y="3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2"/>
                  <a:pt x="55" y="0"/>
                  <a:pt x="52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2279650" y="5121276"/>
            <a:ext cx="1116013" cy="1454150"/>
          </a:xfrm>
          <a:custGeom>
            <a:avLst/>
            <a:gdLst>
              <a:gd name="T0" fmla="*/ 5 w 57"/>
              <a:gd name="T1" fmla="*/ 74 h 74"/>
              <a:gd name="T2" fmla="*/ 50 w 57"/>
              <a:gd name="T3" fmla="*/ 74 h 74"/>
              <a:gd name="T4" fmla="*/ 55 w 57"/>
              <a:gd name="T5" fmla="*/ 69 h 74"/>
              <a:gd name="T6" fmla="*/ 55 w 57"/>
              <a:gd name="T7" fmla="*/ 39 h 74"/>
              <a:gd name="T8" fmla="*/ 50 w 57"/>
              <a:gd name="T9" fmla="*/ 34 h 74"/>
              <a:gd name="T10" fmla="*/ 33 w 57"/>
              <a:gd name="T11" fmla="*/ 34 h 74"/>
              <a:gd name="T12" fmla="*/ 57 w 57"/>
              <a:gd name="T13" fmla="*/ 0 h 74"/>
              <a:gd name="T14" fmla="*/ 21 w 57"/>
              <a:gd name="T15" fmla="*/ 34 h 74"/>
              <a:gd name="T16" fmla="*/ 5 w 57"/>
              <a:gd name="T17" fmla="*/ 34 h 74"/>
              <a:gd name="T18" fmla="*/ 0 w 57"/>
              <a:gd name="T19" fmla="*/ 39 h 74"/>
              <a:gd name="T20" fmla="*/ 0 w 57"/>
              <a:gd name="T21" fmla="*/ 69 h 74"/>
              <a:gd name="T22" fmla="*/ 5 w 57"/>
              <a:gd name="T2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4">
                <a:moveTo>
                  <a:pt x="5" y="74"/>
                </a:move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5" y="72"/>
                  <a:pt x="55" y="6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6"/>
                  <a:pt x="52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57" y="0"/>
                  <a:pt x="57" y="0"/>
                  <a:pt x="57" y="0"/>
                </a:cubicBezTo>
                <a:cubicBezTo>
                  <a:pt x="21" y="34"/>
                  <a:pt x="21" y="34"/>
                  <a:pt x="21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6"/>
                  <a:pt x="0" y="3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2"/>
                  <a:pt x="2" y="74"/>
                  <a:pt x="5" y="7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198937" y="4611688"/>
            <a:ext cx="1116013" cy="1433513"/>
          </a:xfrm>
          <a:custGeom>
            <a:avLst/>
            <a:gdLst>
              <a:gd name="T0" fmla="*/ 52 w 57"/>
              <a:gd name="T1" fmla="*/ 73 h 73"/>
              <a:gd name="T2" fmla="*/ 7 w 57"/>
              <a:gd name="T3" fmla="*/ 73 h 73"/>
              <a:gd name="T4" fmla="*/ 2 w 57"/>
              <a:gd name="T5" fmla="*/ 68 h 73"/>
              <a:gd name="T6" fmla="*/ 2 w 57"/>
              <a:gd name="T7" fmla="*/ 39 h 73"/>
              <a:gd name="T8" fmla="*/ 7 w 57"/>
              <a:gd name="T9" fmla="*/ 34 h 73"/>
              <a:gd name="T10" fmla="*/ 24 w 57"/>
              <a:gd name="T11" fmla="*/ 34 h 73"/>
              <a:gd name="T12" fmla="*/ 0 w 57"/>
              <a:gd name="T13" fmla="*/ 0 h 73"/>
              <a:gd name="T14" fmla="*/ 36 w 57"/>
              <a:gd name="T15" fmla="*/ 34 h 73"/>
              <a:gd name="T16" fmla="*/ 52 w 57"/>
              <a:gd name="T17" fmla="*/ 34 h 73"/>
              <a:gd name="T18" fmla="*/ 57 w 57"/>
              <a:gd name="T19" fmla="*/ 39 h 73"/>
              <a:gd name="T20" fmla="*/ 57 w 57"/>
              <a:gd name="T21" fmla="*/ 68 h 73"/>
              <a:gd name="T22" fmla="*/ 52 w 57"/>
              <a:gd name="T2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73"/>
                </a:moveTo>
                <a:cubicBezTo>
                  <a:pt x="7" y="73"/>
                  <a:pt x="7" y="73"/>
                  <a:pt x="7" y="73"/>
                </a:cubicBezTo>
                <a:cubicBezTo>
                  <a:pt x="4" y="73"/>
                  <a:pt x="2" y="71"/>
                  <a:pt x="2" y="6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6"/>
                  <a:pt x="4" y="34"/>
                  <a:pt x="7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0" y="0"/>
                  <a:pt x="0" y="0"/>
                  <a:pt x="0" y="0"/>
                </a:cubicBezTo>
                <a:cubicBezTo>
                  <a:pt x="36" y="34"/>
                  <a:pt x="36" y="34"/>
                  <a:pt x="36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5" y="34"/>
                  <a:pt x="57" y="36"/>
                  <a:pt x="57" y="39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1"/>
                  <a:pt x="55" y="73"/>
                  <a:pt x="52" y="73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985962" y="2430463"/>
            <a:ext cx="1135063" cy="1433513"/>
          </a:xfrm>
          <a:custGeom>
            <a:avLst/>
            <a:gdLst>
              <a:gd name="T0" fmla="*/ 5 w 58"/>
              <a:gd name="T1" fmla="*/ 0 h 73"/>
              <a:gd name="T2" fmla="*/ 50 w 58"/>
              <a:gd name="T3" fmla="*/ 0 h 73"/>
              <a:gd name="T4" fmla="*/ 55 w 58"/>
              <a:gd name="T5" fmla="*/ 4 h 73"/>
              <a:gd name="T6" fmla="*/ 55 w 58"/>
              <a:gd name="T7" fmla="*/ 34 h 73"/>
              <a:gd name="T8" fmla="*/ 50 w 58"/>
              <a:gd name="T9" fmla="*/ 39 h 73"/>
              <a:gd name="T10" fmla="*/ 34 w 58"/>
              <a:gd name="T11" fmla="*/ 39 h 73"/>
              <a:gd name="T12" fmla="*/ 58 w 58"/>
              <a:gd name="T13" fmla="*/ 73 h 73"/>
              <a:gd name="T14" fmla="*/ 21 w 58"/>
              <a:gd name="T15" fmla="*/ 39 h 73"/>
              <a:gd name="T16" fmla="*/ 5 w 58"/>
              <a:gd name="T17" fmla="*/ 39 h 73"/>
              <a:gd name="T18" fmla="*/ 0 w 58"/>
              <a:gd name="T19" fmla="*/ 34 h 73"/>
              <a:gd name="T20" fmla="*/ 0 w 58"/>
              <a:gd name="T21" fmla="*/ 4 h 73"/>
              <a:gd name="T22" fmla="*/ 5 w 58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73">
                <a:moveTo>
                  <a:pt x="5" y="0"/>
                </a:move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5" y="2"/>
                  <a:pt x="55" y="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7"/>
                  <a:pt x="53" y="39"/>
                  <a:pt x="50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58" y="73"/>
                  <a:pt x="58" y="73"/>
                  <a:pt x="58" y="73"/>
                </a:cubicBezTo>
                <a:cubicBezTo>
                  <a:pt x="21" y="39"/>
                  <a:pt x="21" y="39"/>
                  <a:pt x="21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9"/>
                  <a:pt x="0" y="37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803900" y="2155826"/>
            <a:ext cx="606425" cy="2746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50"/>
          <p:cNvSpPr>
            <a:spLocks noChangeArrowheads="1"/>
          </p:cNvSpPr>
          <p:nvPr/>
        </p:nvSpPr>
        <p:spPr bwMode="auto">
          <a:xfrm>
            <a:off x="5803900" y="4748213"/>
            <a:ext cx="606425" cy="2746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5803900" y="3903663"/>
            <a:ext cx="606425" cy="2746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803900" y="3059113"/>
            <a:ext cx="606425" cy="2746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6935294" y="18776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935294" y="27809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935294" y="36254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935294" y="44700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2002" y="2449583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87285" y="1389770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2199" y="5848351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03986" y="5308288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45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 flipH="1" flipV="1">
            <a:off x="6470645" y="5511800"/>
            <a:ext cx="5721356" cy="965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flipH="1" flipV="1">
            <a:off x="6470645" y="4921249"/>
            <a:ext cx="5721356" cy="481013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flipH="1" flipV="1">
            <a:off x="6470645" y="4060825"/>
            <a:ext cx="5721356" cy="749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 flipH="1" flipV="1">
            <a:off x="6470645" y="3571874"/>
            <a:ext cx="5721356" cy="376238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 flipH="1" flipV="1">
            <a:off x="6470645" y="3306762"/>
            <a:ext cx="5721356" cy="1619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H="1" flipV="1">
            <a:off x="5084404" y="5062537"/>
            <a:ext cx="1386241" cy="1414463"/>
          </a:xfrm>
          <a:custGeom>
            <a:avLst/>
            <a:gdLst>
              <a:gd name="T0" fmla="*/ 723 w 723"/>
              <a:gd name="T1" fmla="*/ 891 h 891"/>
              <a:gd name="T2" fmla="*/ 0 w 723"/>
              <a:gd name="T3" fmla="*/ 608 h 891"/>
              <a:gd name="T4" fmla="*/ 0 w 723"/>
              <a:gd name="T5" fmla="*/ 0 h 891"/>
              <a:gd name="T6" fmla="*/ 723 w 723"/>
              <a:gd name="T7" fmla="*/ 728 h 891"/>
              <a:gd name="T8" fmla="*/ 723 w 723"/>
              <a:gd name="T9" fmla="*/ 89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891">
                <a:moveTo>
                  <a:pt x="723" y="891"/>
                </a:moveTo>
                <a:lnTo>
                  <a:pt x="0" y="608"/>
                </a:lnTo>
                <a:lnTo>
                  <a:pt x="0" y="0"/>
                </a:lnTo>
                <a:lnTo>
                  <a:pt x="723" y="728"/>
                </a:lnTo>
                <a:lnTo>
                  <a:pt x="723" y="891"/>
                </a:lnTo>
                <a:close/>
              </a:path>
            </a:pathLst>
          </a:custGeom>
          <a:solidFill>
            <a:srgbClr val="A220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flipH="1" flipV="1">
            <a:off x="5084404" y="4900612"/>
            <a:ext cx="1386241" cy="501650"/>
          </a:xfrm>
          <a:custGeom>
            <a:avLst/>
            <a:gdLst>
              <a:gd name="T0" fmla="*/ 723 w 723"/>
              <a:gd name="T1" fmla="*/ 316 h 316"/>
              <a:gd name="T2" fmla="*/ 0 w 723"/>
              <a:gd name="T3" fmla="*/ 303 h 316"/>
              <a:gd name="T4" fmla="*/ 0 w 723"/>
              <a:gd name="T5" fmla="*/ 0 h 316"/>
              <a:gd name="T6" fmla="*/ 723 w 723"/>
              <a:gd name="T7" fmla="*/ 234 h 316"/>
              <a:gd name="T8" fmla="*/ 723 w 72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316">
                <a:moveTo>
                  <a:pt x="723" y="316"/>
                </a:moveTo>
                <a:lnTo>
                  <a:pt x="0" y="303"/>
                </a:lnTo>
                <a:lnTo>
                  <a:pt x="0" y="0"/>
                </a:lnTo>
                <a:lnTo>
                  <a:pt x="723" y="234"/>
                </a:lnTo>
                <a:lnTo>
                  <a:pt x="723" y="316"/>
                </a:lnTo>
                <a:close/>
              </a:path>
            </a:pathLst>
          </a:custGeom>
          <a:solidFill>
            <a:srgbClr val="A376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flipH="1" flipV="1">
            <a:off x="5084404" y="4060824"/>
            <a:ext cx="1386241" cy="811213"/>
          </a:xfrm>
          <a:custGeom>
            <a:avLst/>
            <a:gdLst>
              <a:gd name="T0" fmla="*/ 723 w 723"/>
              <a:gd name="T1" fmla="*/ 130 h 511"/>
              <a:gd name="T2" fmla="*/ 0 w 723"/>
              <a:gd name="T3" fmla="*/ 511 h 511"/>
              <a:gd name="T4" fmla="*/ 0 w 723"/>
              <a:gd name="T5" fmla="*/ 39 h 511"/>
              <a:gd name="T6" fmla="*/ 723 w 723"/>
              <a:gd name="T7" fmla="*/ 0 h 511"/>
              <a:gd name="T8" fmla="*/ 723 w 723"/>
              <a:gd name="T9" fmla="*/ 13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511">
                <a:moveTo>
                  <a:pt x="723" y="130"/>
                </a:moveTo>
                <a:lnTo>
                  <a:pt x="0" y="511"/>
                </a:lnTo>
                <a:lnTo>
                  <a:pt x="0" y="39"/>
                </a:lnTo>
                <a:lnTo>
                  <a:pt x="723" y="0"/>
                </a:lnTo>
                <a:lnTo>
                  <a:pt x="723" y="130"/>
                </a:lnTo>
                <a:close/>
              </a:path>
            </a:pathLst>
          </a:custGeom>
          <a:solidFill>
            <a:srgbClr val="687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flipH="1" flipV="1">
            <a:off x="5084404" y="3571874"/>
            <a:ext cx="1386241" cy="1062038"/>
          </a:xfrm>
          <a:custGeom>
            <a:avLst/>
            <a:gdLst>
              <a:gd name="T0" fmla="*/ 723 w 723"/>
              <a:gd name="T1" fmla="*/ 63 h 669"/>
              <a:gd name="T2" fmla="*/ 0 w 723"/>
              <a:gd name="T3" fmla="*/ 669 h 669"/>
              <a:gd name="T4" fmla="*/ 0 w 723"/>
              <a:gd name="T5" fmla="*/ 432 h 669"/>
              <a:gd name="T6" fmla="*/ 723 w 723"/>
              <a:gd name="T7" fmla="*/ 0 h 669"/>
              <a:gd name="T8" fmla="*/ 723 w 723"/>
              <a:gd name="T9" fmla="*/ 63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669">
                <a:moveTo>
                  <a:pt x="723" y="63"/>
                </a:moveTo>
                <a:lnTo>
                  <a:pt x="0" y="669"/>
                </a:lnTo>
                <a:lnTo>
                  <a:pt x="0" y="432"/>
                </a:lnTo>
                <a:lnTo>
                  <a:pt x="723" y="0"/>
                </a:lnTo>
                <a:lnTo>
                  <a:pt x="723" y="6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flipH="1" flipV="1">
            <a:off x="5084404" y="3306762"/>
            <a:ext cx="1386241" cy="1198563"/>
          </a:xfrm>
          <a:custGeom>
            <a:avLst/>
            <a:gdLst>
              <a:gd name="T0" fmla="*/ 723 w 723"/>
              <a:gd name="T1" fmla="*/ 28 h 755"/>
              <a:gd name="T2" fmla="*/ 0 w 723"/>
              <a:gd name="T3" fmla="*/ 755 h 755"/>
              <a:gd name="T4" fmla="*/ 0 w 723"/>
              <a:gd name="T5" fmla="*/ 653 h 755"/>
              <a:gd name="T6" fmla="*/ 723 w 723"/>
              <a:gd name="T7" fmla="*/ 0 h 755"/>
              <a:gd name="T8" fmla="*/ 723 w 723"/>
              <a:gd name="T9" fmla="*/ 2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755">
                <a:moveTo>
                  <a:pt x="723" y="28"/>
                </a:moveTo>
                <a:lnTo>
                  <a:pt x="0" y="755"/>
                </a:lnTo>
                <a:lnTo>
                  <a:pt x="0" y="653"/>
                </a:lnTo>
                <a:lnTo>
                  <a:pt x="723" y="0"/>
                </a:lnTo>
                <a:lnTo>
                  <a:pt x="723" y="28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 flipH="1" flipV="1">
            <a:off x="3556282" y="5059362"/>
            <a:ext cx="1528123" cy="261938"/>
          </a:xfrm>
          <a:prstGeom prst="rect">
            <a:avLst/>
          </a:prstGeom>
          <a:solidFill>
            <a:srgbClr val="C627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 flipH="1" flipV="1">
            <a:off x="3556282" y="4900612"/>
            <a:ext cx="1528123" cy="130175"/>
          </a:xfrm>
          <a:prstGeom prst="rect">
            <a:avLst/>
          </a:prstGeom>
          <a:solidFill>
            <a:srgbClr val="C28C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 flipH="1" flipV="1">
            <a:off x="3556282" y="4665662"/>
            <a:ext cx="1528123" cy="206375"/>
          </a:xfrm>
          <a:prstGeom prst="rect">
            <a:avLst/>
          </a:prstGeom>
          <a:solidFill>
            <a:srgbClr val="90A4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 flipH="1" flipV="1">
            <a:off x="3556282" y="4533899"/>
            <a:ext cx="1528123" cy="100013"/>
          </a:xfrm>
          <a:prstGeom prst="rect">
            <a:avLst/>
          </a:prstGeom>
          <a:solidFill>
            <a:srgbClr val="3E4E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 flipH="1" flipV="1">
            <a:off x="3556282" y="4460875"/>
            <a:ext cx="1528123" cy="45719"/>
          </a:xfrm>
          <a:prstGeom prst="rect">
            <a:avLst/>
          </a:prstGeom>
          <a:solidFill>
            <a:srgbClr val="236B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 flipH="1" flipV="1">
            <a:off x="2925475" y="5062537"/>
            <a:ext cx="630807" cy="787400"/>
          </a:xfrm>
          <a:custGeom>
            <a:avLst/>
            <a:gdLst>
              <a:gd name="T0" fmla="*/ 329 w 329"/>
              <a:gd name="T1" fmla="*/ 362 h 496"/>
              <a:gd name="T2" fmla="*/ 0 w 329"/>
              <a:gd name="T3" fmla="*/ 496 h 496"/>
              <a:gd name="T4" fmla="*/ 0 w 329"/>
              <a:gd name="T5" fmla="*/ 331 h 496"/>
              <a:gd name="T6" fmla="*/ 329 w 329"/>
              <a:gd name="T7" fmla="*/ 0 h 496"/>
              <a:gd name="T8" fmla="*/ 329 w 329"/>
              <a:gd name="T9" fmla="*/ 36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496">
                <a:moveTo>
                  <a:pt x="329" y="362"/>
                </a:moveTo>
                <a:lnTo>
                  <a:pt x="0" y="496"/>
                </a:lnTo>
                <a:lnTo>
                  <a:pt x="0" y="331"/>
                </a:lnTo>
                <a:lnTo>
                  <a:pt x="329" y="0"/>
                </a:lnTo>
                <a:lnTo>
                  <a:pt x="329" y="362"/>
                </a:lnTo>
                <a:close/>
              </a:path>
            </a:pathLst>
          </a:custGeom>
          <a:solidFill>
            <a:srgbClr val="770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 flipH="1" flipV="1">
            <a:off x="2925475" y="4900612"/>
            <a:ext cx="630807" cy="307975"/>
          </a:xfrm>
          <a:custGeom>
            <a:avLst/>
            <a:gdLst>
              <a:gd name="T0" fmla="*/ 329 w 329"/>
              <a:gd name="T1" fmla="*/ 180 h 194"/>
              <a:gd name="T2" fmla="*/ 0 w 329"/>
              <a:gd name="T3" fmla="*/ 194 h 194"/>
              <a:gd name="T4" fmla="*/ 0 w 329"/>
              <a:gd name="T5" fmla="*/ 112 h 194"/>
              <a:gd name="T6" fmla="*/ 329 w 329"/>
              <a:gd name="T7" fmla="*/ 0 h 194"/>
              <a:gd name="T8" fmla="*/ 329 w 329"/>
              <a:gd name="T9" fmla="*/ 18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194">
                <a:moveTo>
                  <a:pt x="329" y="180"/>
                </a:moveTo>
                <a:lnTo>
                  <a:pt x="0" y="194"/>
                </a:lnTo>
                <a:lnTo>
                  <a:pt x="0" y="112"/>
                </a:lnTo>
                <a:lnTo>
                  <a:pt x="329" y="0"/>
                </a:lnTo>
                <a:lnTo>
                  <a:pt x="329" y="180"/>
                </a:lnTo>
                <a:close/>
              </a:path>
            </a:pathLst>
          </a:custGeom>
          <a:solidFill>
            <a:srgbClr val="8A1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 flipH="1" flipV="1">
            <a:off x="2925475" y="4411662"/>
            <a:ext cx="630807" cy="460375"/>
          </a:xfrm>
          <a:custGeom>
            <a:avLst/>
            <a:gdLst>
              <a:gd name="T0" fmla="*/ 329 w 329"/>
              <a:gd name="T1" fmla="*/ 290 h 290"/>
              <a:gd name="T2" fmla="*/ 0 w 329"/>
              <a:gd name="T3" fmla="*/ 130 h 290"/>
              <a:gd name="T4" fmla="*/ 0 w 329"/>
              <a:gd name="T5" fmla="*/ 0 h 290"/>
              <a:gd name="T6" fmla="*/ 329 w 329"/>
              <a:gd name="T7" fmla="*/ 9 h 290"/>
              <a:gd name="T8" fmla="*/ 329 w 329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290">
                <a:moveTo>
                  <a:pt x="329" y="290"/>
                </a:moveTo>
                <a:lnTo>
                  <a:pt x="0" y="130"/>
                </a:lnTo>
                <a:lnTo>
                  <a:pt x="0" y="0"/>
                </a:lnTo>
                <a:lnTo>
                  <a:pt x="329" y="9"/>
                </a:lnTo>
                <a:lnTo>
                  <a:pt x="329" y="290"/>
                </a:lnTo>
                <a:close/>
              </a:path>
            </a:pathLst>
          </a:custGeom>
          <a:solidFill>
            <a:srgbClr val="8F71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 flipH="1" flipV="1">
            <a:off x="2925475" y="4121149"/>
            <a:ext cx="630807" cy="512763"/>
          </a:xfrm>
          <a:custGeom>
            <a:avLst/>
            <a:gdLst>
              <a:gd name="T0" fmla="*/ 329 w 329"/>
              <a:gd name="T1" fmla="*/ 323 h 323"/>
              <a:gd name="T2" fmla="*/ 0 w 329"/>
              <a:gd name="T3" fmla="*/ 63 h 323"/>
              <a:gd name="T4" fmla="*/ 0 w 329"/>
              <a:gd name="T5" fmla="*/ 0 h 323"/>
              <a:gd name="T6" fmla="*/ 329 w 329"/>
              <a:gd name="T7" fmla="*/ 183 h 323"/>
              <a:gd name="T8" fmla="*/ 329 w 329"/>
              <a:gd name="T9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23">
                <a:moveTo>
                  <a:pt x="329" y="323"/>
                </a:moveTo>
                <a:lnTo>
                  <a:pt x="0" y="63"/>
                </a:lnTo>
                <a:lnTo>
                  <a:pt x="0" y="0"/>
                </a:lnTo>
                <a:lnTo>
                  <a:pt x="329" y="183"/>
                </a:lnTo>
                <a:lnTo>
                  <a:pt x="329" y="32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flipH="1" flipV="1">
            <a:off x="2925475" y="3962400"/>
            <a:ext cx="630807" cy="542925"/>
          </a:xfrm>
          <a:custGeom>
            <a:avLst/>
            <a:gdLst>
              <a:gd name="T0" fmla="*/ 329 w 329"/>
              <a:gd name="T1" fmla="*/ 342 h 342"/>
              <a:gd name="T2" fmla="*/ 0 w 329"/>
              <a:gd name="T3" fmla="*/ 28 h 342"/>
              <a:gd name="T4" fmla="*/ 0 w 329"/>
              <a:gd name="T5" fmla="*/ 0 h 342"/>
              <a:gd name="T6" fmla="*/ 329 w 329"/>
              <a:gd name="T7" fmla="*/ 280 h 342"/>
              <a:gd name="T8" fmla="*/ 329 w 329"/>
              <a:gd name="T9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42">
                <a:moveTo>
                  <a:pt x="329" y="342"/>
                </a:moveTo>
                <a:lnTo>
                  <a:pt x="0" y="28"/>
                </a:lnTo>
                <a:lnTo>
                  <a:pt x="0" y="0"/>
                </a:lnTo>
                <a:lnTo>
                  <a:pt x="329" y="280"/>
                </a:lnTo>
                <a:lnTo>
                  <a:pt x="329" y="342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 flipH="1" flipV="1">
            <a:off x="11113" y="5275262"/>
            <a:ext cx="2914363" cy="57467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 flipH="1" flipV="1">
            <a:off x="11113" y="4922837"/>
            <a:ext cx="2914363" cy="2857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 flipH="1" flipV="1">
            <a:off x="11113" y="4411662"/>
            <a:ext cx="2914363" cy="4460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 flipH="1" flipV="1">
            <a:off x="11113" y="4121150"/>
            <a:ext cx="2914363" cy="22225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 flipH="1" flipV="1">
            <a:off x="11113" y="3962400"/>
            <a:ext cx="2914363" cy="984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37" name="直接连接符 1036"/>
          <p:cNvCxnSpPr/>
          <p:nvPr/>
        </p:nvCxnSpPr>
        <p:spPr>
          <a:xfrm>
            <a:off x="11501438" y="1243013"/>
            <a:ext cx="0" cy="4783137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304860" y="1243013"/>
            <a:ext cx="0" cy="3918742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08282" y="1243013"/>
            <a:ext cx="0" cy="3290886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911704" y="1243013"/>
            <a:ext cx="0" cy="2516980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15126" y="1243013"/>
            <a:ext cx="0" cy="2144711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165906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62430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58954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55478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52002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15711" y="2087978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15938" y="144164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7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1025" y="1951038"/>
            <a:ext cx="4279900" cy="4189413"/>
            <a:chOff x="6683375" y="1722438"/>
            <a:chExt cx="4279900" cy="418941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683375" y="1722438"/>
              <a:ext cx="4279900" cy="4189413"/>
            </a:xfrm>
            <a:custGeom>
              <a:avLst/>
              <a:gdLst>
                <a:gd name="T0" fmla="*/ 150 w 578"/>
                <a:gd name="T1" fmla="*/ 130 h 566"/>
                <a:gd name="T2" fmla="*/ 141 w 578"/>
                <a:gd name="T3" fmla="*/ 288 h 566"/>
                <a:gd name="T4" fmla="*/ 68 w 578"/>
                <a:gd name="T5" fmla="*/ 228 h 566"/>
                <a:gd name="T6" fmla="*/ 51 w 578"/>
                <a:gd name="T7" fmla="*/ 121 h 566"/>
                <a:gd name="T8" fmla="*/ 61 w 578"/>
                <a:gd name="T9" fmla="*/ 229 h 566"/>
                <a:gd name="T10" fmla="*/ 21 w 578"/>
                <a:gd name="T11" fmla="*/ 297 h 566"/>
                <a:gd name="T12" fmla="*/ 40 w 578"/>
                <a:gd name="T13" fmla="*/ 297 h 566"/>
                <a:gd name="T14" fmla="*/ 123 w 578"/>
                <a:gd name="T15" fmla="*/ 301 h 566"/>
                <a:gd name="T16" fmla="*/ 55 w 578"/>
                <a:gd name="T17" fmla="*/ 393 h 566"/>
                <a:gd name="T18" fmla="*/ 80 w 578"/>
                <a:gd name="T19" fmla="*/ 400 h 566"/>
                <a:gd name="T20" fmla="*/ 225 w 578"/>
                <a:gd name="T21" fmla="*/ 308 h 566"/>
                <a:gd name="T22" fmla="*/ 360 w 578"/>
                <a:gd name="T23" fmla="*/ 362 h 566"/>
                <a:gd name="T24" fmla="*/ 210 w 578"/>
                <a:gd name="T25" fmla="*/ 454 h 566"/>
                <a:gd name="T26" fmla="*/ 153 w 578"/>
                <a:gd name="T27" fmla="*/ 504 h 566"/>
                <a:gd name="T28" fmla="*/ 297 w 578"/>
                <a:gd name="T29" fmla="*/ 563 h 566"/>
                <a:gd name="T30" fmla="*/ 172 w 578"/>
                <a:gd name="T31" fmla="*/ 487 h 566"/>
                <a:gd name="T32" fmla="*/ 312 w 578"/>
                <a:gd name="T33" fmla="*/ 453 h 566"/>
                <a:gd name="T34" fmla="*/ 366 w 578"/>
                <a:gd name="T35" fmla="*/ 510 h 566"/>
                <a:gd name="T36" fmla="*/ 381 w 578"/>
                <a:gd name="T37" fmla="*/ 525 h 566"/>
                <a:gd name="T38" fmla="*/ 413 w 578"/>
                <a:gd name="T39" fmla="*/ 461 h 566"/>
                <a:gd name="T40" fmla="*/ 311 w 578"/>
                <a:gd name="T41" fmla="*/ 422 h 566"/>
                <a:gd name="T42" fmla="*/ 421 w 578"/>
                <a:gd name="T43" fmla="*/ 382 h 566"/>
                <a:gd name="T44" fmla="*/ 514 w 578"/>
                <a:gd name="T45" fmla="*/ 445 h 566"/>
                <a:gd name="T46" fmla="*/ 437 w 578"/>
                <a:gd name="T47" fmla="*/ 359 h 566"/>
                <a:gd name="T48" fmla="*/ 500 w 578"/>
                <a:gd name="T49" fmla="*/ 367 h 566"/>
                <a:gd name="T50" fmla="*/ 436 w 578"/>
                <a:gd name="T51" fmla="*/ 335 h 566"/>
                <a:gd name="T52" fmla="*/ 489 w 578"/>
                <a:gd name="T53" fmla="*/ 322 h 566"/>
                <a:gd name="T54" fmla="*/ 572 w 578"/>
                <a:gd name="T55" fmla="*/ 328 h 566"/>
                <a:gd name="T56" fmla="*/ 490 w 578"/>
                <a:gd name="T57" fmla="*/ 311 h 566"/>
                <a:gd name="T58" fmla="*/ 385 w 578"/>
                <a:gd name="T59" fmla="*/ 311 h 566"/>
                <a:gd name="T60" fmla="*/ 312 w 578"/>
                <a:gd name="T61" fmla="*/ 220 h 566"/>
                <a:gd name="T62" fmla="*/ 391 w 578"/>
                <a:gd name="T63" fmla="*/ 202 h 566"/>
                <a:gd name="T64" fmla="*/ 523 w 578"/>
                <a:gd name="T65" fmla="*/ 220 h 566"/>
                <a:gd name="T66" fmla="*/ 522 w 578"/>
                <a:gd name="T67" fmla="*/ 216 h 566"/>
                <a:gd name="T68" fmla="*/ 441 w 578"/>
                <a:gd name="T69" fmla="*/ 131 h 566"/>
                <a:gd name="T70" fmla="*/ 397 w 578"/>
                <a:gd name="T71" fmla="*/ 108 h 566"/>
                <a:gd name="T72" fmla="*/ 394 w 578"/>
                <a:gd name="T73" fmla="*/ 197 h 566"/>
                <a:gd name="T74" fmla="*/ 313 w 578"/>
                <a:gd name="T75" fmla="*/ 112 h 566"/>
                <a:gd name="T76" fmla="*/ 354 w 578"/>
                <a:gd name="T77" fmla="*/ 31 h 566"/>
                <a:gd name="T78" fmla="*/ 353 w 578"/>
                <a:gd name="T79" fmla="*/ 28 h 566"/>
                <a:gd name="T80" fmla="*/ 189 w 578"/>
                <a:gd name="T81" fmla="*/ 50 h 566"/>
                <a:gd name="T82" fmla="*/ 50 w 578"/>
                <a:gd name="T83" fmla="*/ 314 h 566"/>
                <a:gd name="T84" fmla="*/ 50 w 578"/>
                <a:gd name="T85" fmla="*/ 314 h 566"/>
                <a:gd name="T86" fmla="*/ 376 w 578"/>
                <a:gd name="T87" fmla="*/ 527 h 566"/>
                <a:gd name="T88" fmla="*/ 247 w 578"/>
                <a:gd name="T89" fmla="*/ 401 h 566"/>
                <a:gd name="T90" fmla="*/ 568 w 578"/>
                <a:gd name="T91" fmla="*/ 203 h 566"/>
                <a:gd name="T92" fmla="*/ 477 w 578"/>
                <a:gd name="T93" fmla="*/ 211 h 566"/>
                <a:gd name="T94" fmla="*/ 477 w 578"/>
                <a:gd name="T95" fmla="*/ 211 h 566"/>
                <a:gd name="T96" fmla="*/ 182 w 578"/>
                <a:gd name="T97" fmla="*/ 218 h 566"/>
                <a:gd name="T98" fmla="*/ 160 w 578"/>
                <a:gd name="T99" fmla="*/ 286 h 566"/>
                <a:gd name="T100" fmla="*/ 288 w 578"/>
                <a:gd name="T101" fmla="*/ 158 h 566"/>
                <a:gd name="T102" fmla="*/ 262 w 578"/>
                <a:gd name="T103" fmla="*/ 218 h 566"/>
                <a:gd name="T104" fmla="*/ 295 w 578"/>
                <a:gd name="T105" fmla="*/ 85 h 566"/>
                <a:gd name="T106" fmla="*/ 220 w 578"/>
                <a:gd name="T107" fmla="*/ 169 h 566"/>
                <a:gd name="T108" fmla="*/ 173 w 578"/>
                <a:gd name="T109" fmla="*/ 7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566">
                  <a:moveTo>
                    <a:pt x="143" y="58"/>
                  </a:moveTo>
                  <a:cubicBezTo>
                    <a:pt x="146" y="67"/>
                    <a:pt x="154" y="73"/>
                    <a:pt x="163" y="73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58" y="128"/>
                    <a:pt x="154" y="128"/>
                    <a:pt x="150" y="130"/>
                  </a:cubicBezTo>
                  <a:cubicBezTo>
                    <a:pt x="123" y="140"/>
                    <a:pt x="109" y="170"/>
                    <a:pt x="119" y="197"/>
                  </a:cubicBezTo>
                  <a:cubicBezTo>
                    <a:pt x="124" y="211"/>
                    <a:pt x="133" y="221"/>
                    <a:pt x="146" y="22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5" y="287"/>
                    <a:pt x="143" y="288"/>
                    <a:pt x="141" y="288"/>
                  </a:cubicBezTo>
                  <a:cubicBezTo>
                    <a:pt x="135" y="291"/>
                    <a:pt x="130" y="294"/>
                    <a:pt x="126" y="298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90" y="256"/>
                    <a:pt x="91" y="249"/>
                    <a:pt x="88" y="242"/>
                  </a:cubicBezTo>
                  <a:cubicBezTo>
                    <a:pt x="85" y="233"/>
                    <a:pt x="77" y="228"/>
                    <a:pt x="68" y="228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2" y="152"/>
                  </a:cubicBezTo>
                  <a:cubicBezTo>
                    <a:pt x="70" y="149"/>
                    <a:pt x="75" y="139"/>
                    <a:pt x="72" y="131"/>
                  </a:cubicBezTo>
                  <a:cubicBezTo>
                    <a:pt x="69" y="122"/>
                    <a:pt x="59" y="118"/>
                    <a:pt x="51" y="121"/>
                  </a:cubicBezTo>
                  <a:cubicBezTo>
                    <a:pt x="42" y="124"/>
                    <a:pt x="38" y="133"/>
                    <a:pt x="41" y="142"/>
                  </a:cubicBezTo>
                  <a:cubicBezTo>
                    <a:pt x="43" y="149"/>
                    <a:pt x="49" y="153"/>
                    <a:pt x="56" y="15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3" y="229"/>
                    <a:pt x="62" y="229"/>
                    <a:pt x="61" y="229"/>
                  </a:cubicBezTo>
                  <a:cubicBezTo>
                    <a:pt x="50" y="233"/>
                    <a:pt x="45" y="245"/>
                    <a:pt x="49" y="256"/>
                  </a:cubicBezTo>
                  <a:cubicBezTo>
                    <a:pt x="50" y="260"/>
                    <a:pt x="52" y="263"/>
                    <a:pt x="55" y="265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1" y="295"/>
                    <a:pt x="26" y="295"/>
                    <a:pt x="21" y="297"/>
                  </a:cubicBezTo>
                  <a:cubicBezTo>
                    <a:pt x="7" y="302"/>
                    <a:pt x="0" y="317"/>
                    <a:pt x="5" y="331"/>
                  </a:cubicBezTo>
                  <a:cubicBezTo>
                    <a:pt x="10" y="345"/>
                    <a:pt x="25" y="352"/>
                    <a:pt x="39" y="347"/>
                  </a:cubicBezTo>
                  <a:cubicBezTo>
                    <a:pt x="53" y="342"/>
                    <a:pt x="60" y="327"/>
                    <a:pt x="55" y="313"/>
                  </a:cubicBezTo>
                  <a:cubicBezTo>
                    <a:pt x="52" y="305"/>
                    <a:pt x="47" y="300"/>
                    <a:pt x="40" y="297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3" y="270"/>
                    <a:pt x="70" y="271"/>
                    <a:pt x="76" y="269"/>
                  </a:cubicBezTo>
                  <a:cubicBezTo>
                    <a:pt x="78" y="268"/>
                    <a:pt x="81" y="267"/>
                    <a:pt x="83" y="265"/>
                  </a:cubicBezTo>
                  <a:cubicBezTo>
                    <a:pt x="123" y="301"/>
                    <a:pt x="123" y="301"/>
                    <a:pt x="123" y="301"/>
                  </a:cubicBezTo>
                  <a:cubicBezTo>
                    <a:pt x="115" y="311"/>
                    <a:pt x="112" y="326"/>
                    <a:pt x="117" y="340"/>
                  </a:cubicBezTo>
                  <a:cubicBezTo>
                    <a:pt x="118" y="345"/>
                    <a:pt x="120" y="348"/>
                    <a:pt x="123" y="352"/>
                  </a:cubicBezTo>
                  <a:cubicBezTo>
                    <a:pt x="76" y="396"/>
                    <a:pt x="76" y="396"/>
                    <a:pt x="76" y="396"/>
                  </a:cubicBezTo>
                  <a:cubicBezTo>
                    <a:pt x="70" y="392"/>
                    <a:pt x="62" y="391"/>
                    <a:pt x="55" y="393"/>
                  </a:cubicBezTo>
                  <a:cubicBezTo>
                    <a:pt x="43" y="398"/>
                    <a:pt x="37" y="411"/>
                    <a:pt x="42" y="423"/>
                  </a:cubicBezTo>
                  <a:cubicBezTo>
                    <a:pt x="46" y="435"/>
                    <a:pt x="59" y="441"/>
                    <a:pt x="71" y="437"/>
                  </a:cubicBezTo>
                  <a:cubicBezTo>
                    <a:pt x="83" y="432"/>
                    <a:pt x="89" y="419"/>
                    <a:pt x="85" y="407"/>
                  </a:cubicBezTo>
                  <a:cubicBezTo>
                    <a:pt x="84" y="404"/>
                    <a:pt x="82" y="402"/>
                    <a:pt x="80" y="400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38" y="366"/>
                    <a:pt x="154" y="370"/>
                    <a:pt x="168" y="365"/>
                  </a:cubicBezTo>
                  <a:cubicBezTo>
                    <a:pt x="188" y="358"/>
                    <a:pt x="198" y="338"/>
                    <a:pt x="195" y="319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39" y="339"/>
                    <a:pt x="274" y="354"/>
                    <a:pt x="307" y="342"/>
                  </a:cubicBezTo>
                  <a:cubicBezTo>
                    <a:pt x="319" y="338"/>
                    <a:pt x="330" y="330"/>
                    <a:pt x="337" y="320"/>
                  </a:cubicBezTo>
                  <a:cubicBezTo>
                    <a:pt x="360" y="335"/>
                    <a:pt x="360" y="335"/>
                    <a:pt x="360" y="335"/>
                  </a:cubicBezTo>
                  <a:cubicBezTo>
                    <a:pt x="357" y="344"/>
                    <a:pt x="357" y="353"/>
                    <a:pt x="360" y="362"/>
                  </a:cubicBezTo>
                  <a:cubicBezTo>
                    <a:pt x="361" y="365"/>
                    <a:pt x="362" y="367"/>
                    <a:pt x="363" y="369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287" y="389"/>
                    <a:pt x="264" y="382"/>
                    <a:pt x="243" y="390"/>
                  </a:cubicBezTo>
                  <a:cubicBezTo>
                    <a:pt x="217" y="399"/>
                    <a:pt x="203" y="427"/>
                    <a:pt x="210" y="454"/>
                  </a:cubicBezTo>
                  <a:cubicBezTo>
                    <a:pt x="173" y="463"/>
                    <a:pt x="173" y="463"/>
                    <a:pt x="173" y="463"/>
                  </a:cubicBezTo>
                  <a:cubicBezTo>
                    <a:pt x="167" y="447"/>
                    <a:pt x="148" y="438"/>
                    <a:pt x="132" y="444"/>
                  </a:cubicBezTo>
                  <a:cubicBezTo>
                    <a:pt x="115" y="450"/>
                    <a:pt x="107" y="468"/>
                    <a:pt x="113" y="485"/>
                  </a:cubicBezTo>
                  <a:cubicBezTo>
                    <a:pt x="119" y="501"/>
                    <a:pt x="137" y="510"/>
                    <a:pt x="153" y="504"/>
                  </a:cubicBezTo>
                  <a:cubicBezTo>
                    <a:pt x="161" y="501"/>
                    <a:pt x="166" y="496"/>
                    <a:pt x="170" y="490"/>
                  </a:cubicBezTo>
                  <a:cubicBezTo>
                    <a:pt x="279" y="546"/>
                    <a:pt x="279" y="546"/>
                    <a:pt x="279" y="546"/>
                  </a:cubicBezTo>
                  <a:cubicBezTo>
                    <a:pt x="278" y="549"/>
                    <a:pt x="278" y="552"/>
                    <a:pt x="279" y="555"/>
                  </a:cubicBezTo>
                  <a:cubicBezTo>
                    <a:pt x="282" y="562"/>
                    <a:pt x="290" y="566"/>
                    <a:pt x="297" y="563"/>
                  </a:cubicBezTo>
                  <a:cubicBezTo>
                    <a:pt x="303" y="561"/>
                    <a:pt x="307" y="553"/>
                    <a:pt x="305" y="546"/>
                  </a:cubicBezTo>
                  <a:cubicBezTo>
                    <a:pt x="302" y="539"/>
                    <a:pt x="294" y="535"/>
                    <a:pt x="288" y="538"/>
                  </a:cubicBezTo>
                  <a:cubicBezTo>
                    <a:pt x="285" y="539"/>
                    <a:pt x="283" y="541"/>
                    <a:pt x="281" y="543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4" y="481"/>
                    <a:pt x="175" y="475"/>
                    <a:pt x="174" y="469"/>
                  </a:cubicBezTo>
                  <a:cubicBezTo>
                    <a:pt x="212" y="459"/>
                    <a:pt x="212" y="459"/>
                    <a:pt x="212" y="459"/>
                  </a:cubicBezTo>
                  <a:cubicBezTo>
                    <a:pt x="223" y="485"/>
                    <a:pt x="252" y="498"/>
                    <a:pt x="279" y="489"/>
                  </a:cubicBezTo>
                  <a:cubicBezTo>
                    <a:pt x="296" y="483"/>
                    <a:pt x="308" y="469"/>
                    <a:pt x="312" y="453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4" y="464"/>
                    <a:pt x="363" y="471"/>
                    <a:pt x="365" y="478"/>
                  </a:cubicBezTo>
                  <a:cubicBezTo>
                    <a:pt x="367" y="483"/>
                    <a:pt x="371" y="487"/>
                    <a:pt x="375" y="490"/>
                  </a:cubicBezTo>
                  <a:cubicBezTo>
                    <a:pt x="366" y="510"/>
                    <a:pt x="366" y="510"/>
                    <a:pt x="366" y="510"/>
                  </a:cubicBezTo>
                  <a:cubicBezTo>
                    <a:pt x="360" y="507"/>
                    <a:pt x="353" y="507"/>
                    <a:pt x="347" y="509"/>
                  </a:cubicBezTo>
                  <a:cubicBezTo>
                    <a:pt x="333" y="514"/>
                    <a:pt x="326" y="529"/>
                    <a:pt x="331" y="543"/>
                  </a:cubicBezTo>
                  <a:cubicBezTo>
                    <a:pt x="335" y="557"/>
                    <a:pt x="351" y="564"/>
                    <a:pt x="365" y="559"/>
                  </a:cubicBezTo>
                  <a:cubicBezTo>
                    <a:pt x="378" y="554"/>
                    <a:pt x="386" y="539"/>
                    <a:pt x="381" y="525"/>
                  </a:cubicBezTo>
                  <a:cubicBezTo>
                    <a:pt x="379" y="519"/>
                    <a:pt x="375" y="515"/>
                    <a:pt x="370" y="51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84" y="495"/>
                    <a:pt x="391" y="496"/>
                    <a:pt x="398" y="493"/>
                  </a:cubicBezTo>
                  <a:cubicBezTo>
                    <a:pt x="411" y="489"/>
                    <a:pt x="418" y="474"/>
                    <a:pt x="413" y="461"/>
                  </a:cubicBezTo>
                  <a:cubicBezTo>
                    <a:pt x="408" y="448"/>
                    <a:pt x="394" y="441"/>
                    <a:pt x="381" y="446"/>
                  </a:cubicBezTo>
                  <a:cubicBezTo>
                    <a:pt x="376" y="448"/>
                    <a:pt x="372" y="451"/>
                    <a:pt x="369" y="455"/>
                  </a:cubicBezTo>
                  <a:cubicBezTo>
                    <a:pt x="313" y="449"/>
                    <a:pt x="313" y="449"/>
                    <a:pt x="313" y="449"/>
                  </a:cubicBezTo>
                  <a:cubicBezTo>
                    <a:pt x="315" y="440"/>
                    <a:pt x="314" y="431"/>
                    <a:pt x="311" y="422"/>
                  </a:cubicBezTo>
                  <a:cubicBezTo>
                    <a:pt x="310" y="419"/>
                    <a:pt x="309" y="417"/>
                    <a:pt x="308" y="415"/>
                  </a:cubicBezTo>
                  <a:cubicBezTo>
                    <a:pt x="371" y="379"/>
                    <a:pt x="371" y="379"/>
                    <a:pt x="371" y="379"/>
                  </a:cubicBezTo>
                  <a:cubicBezTo>
                    <a:pt x="382" y="388"/>
                    <a:pt x="397" y="392"/>
                    <a:pt x="412" y="387"/>
                  </a:cubicBezTo>
                  <a:cubicBezTo>
                    <a:pt x="415" y="386"/>
                    <a:pt x="419" y="384"/>
                    <a:pt x="421" y="382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0" y="444"/>
                    <a:pt x="457" y="454"/>
                    <a:pt x="461" y="464"/>
                  </a:cubicBezTo>
                  <a:cubicBezTo>
                    <a:pt x="466" y="479"/>
                    <a:pt x="482" y="486"/>
                    <a:pt x="497" y="481"/>
                  </a:cubicBezTo>
                  <a:cubicBezTo>
                    <a:pt x="512" y="476"/>
                    <a:pt x="520" y="460"/>
                    <a:pt x="514" y="445"/>
                  </a:cubicBezTo>
                  <a:cubicBezTo>
                    <a:pt x="509" y="430"/>
                    <a:pt x="493" y="422"/>
                    <a:pt x="478" y="428"/>
                  </a:cubicBezTo>
                  <a:cubicBezTo>
                    <a:pt x="475" y="429"/>
                    <a:pt x="473" y="430"/>
                    <a:pt x="470" y="432"/>
                  </a:cubicBezTo>
                  <a:cubicBezTo>
                    <a:pt x="426" y="378"/>
                    <a:pt x="426" y="378"/>
                    <a:pt x="426" y="378"/>
                  </a:cubicBezTo>
                  <a:cubicBezTo>
                    <a:pt x="432" y="373"/>
                    <a:pt x="436" y="366"/>
                    <a:pt x="437" y="359"/>
                  </a:cubicBezTo>
                  <a:cubicBezTo>
                    <a:pt x="476" y="369"/>
                    <a:pt x="476" y="369"/>
                    <a:pt x="476" y="369"/>
                  </a:cubicBezTo>
                  <a:cubicBezTo>
                    <a:pt x="476" y="371"/>
                    <a:pt x="476" y="373"/>
                    <a:pt x="477" y="375"/>
                  </a:cubicBezTo>
                  <a:cubicBezTo>
                    <a:pt x="479" y="381"/>
                    <a:pt x="486" y="385"/>
                    <a:pt x="493" y="382"/>
                  </a:cubicBezTo>
                  <a:cubicBezTo>
                    <a:pt x="499" y="380"/>
                    <a:pt x="502" y="373"/>
                    <a:pt x="500" y="367"/>
                  </a:cubicBezTo>
                  <a:cubicBezTo>
                    <a:pt x="498" y="360"/>
                    <a:pt x="491" y="357"/>
                    <a:pt x="485" y="359"/>
                  </a:cubicBezTo>
                  <a:cubicBezTo>
                    <a:pt x="481" y="361"/>
                    <a:pt x="479" y="363"/>
                    <a:pt x="477" y="366"/>
                  </a:cubicBezTo>
                  <a:cubicBezTo>
                    <a:pt x="438" y="355"/>
                    <a:pt x="438" y="355"/>
                    <a:pt x="438" y="355"/>
                  </a:cubicBezTo>
                  <a:cubicBezTo>
                    <a:pt x="439" y="349"/>
                    <a:pt x="439" y="342"/>
                    <a:pt x="436" y="335"/>
                  </a:cubicBezTo>
                  <a:cubicBezTo>
                    <a:pt x="436" y="334"/>
                    <a:pt x="435" y="332"/>
                    <a:pt x="435" y="331"/>
                  </a:cubicBezTo>
                  <a:cubicBezTo>
                    <a:pt x="465" y="321"/>
                    <a:pt x="465" y="321"/>
                    <a:pt x="465" y="321"/>
                  </a:cubicBezTo>
                  <a:cubicBezTo>
                    <a:pt x="468" y="327"/>
                    <a:pt x="475" y="331"/>
                    <a:pt x="482" y="328"/>
                  </a:cubicBezTo>
                  <a:cubicBezTo>
                    <a:pt x="485" y="327"/>
                    <a:pt x="488" y="325"/>
                    <a:pt x="489" y="322"/>
                  </a:cubicBezTo>
                  <a:cubicBezTo>
                    <a:pt x="514" y="331"/>
                    <a:pt x="514" y="331"/>
                    <a:pt x="514" y="331"/>
                  </a:cubicBezTo>
                  <a:cubicBezTo>
                    <a:pt x="513" y="337"/>
                    <a:pt x="513" y="343"/>
                    <a:pt x="515" y="349"/>
                  </a:cubicBezTo>
                  <a:cubicBezTo>
                    <a:pt x="521" y="364"/>
                    <a:pt x="538" y="373"/>
                    <a:pt x="554" y="367"/>
                  </a:cubicBezTo>
                  <a:cubicBezTo>
                    <a:pt x="569" y="361"/>
                    <a:pt x="578" y="344"/>
                    <a:pt x="572" y="328"/>
                  </a:cubicBezTo>
                  <a:cubicBezTo>
                    <a:pt x="566" y="312"/>
                    <a:pt x="549" y="304"/>
                    <a:pt x="533" y="310"/>
                  </a:cubicBezTo>
                  <a:cubicBezTo>
                    <a:pt x="525" y="313"/>
                    <a:pt x="518" y="320"/>
                    <a:pt x="515" y="328"/>
                  </a:cubicBezTo>
                  <a:cubicBezTo>
                    <a:pt x="490" y="318"/>
                    <a:pt x="490" y="318"/>
                    <a:pt x="490" y="318"/>
                  </a:cubicBezTo>
                  <a:cubicBezTo>
                    <a:pt x="491" y="316"/>
                    <a:pt x="491" y="314"/>
                    <a:pt x="490" y="311"/>
                  </a:cubicBezTo>
                  <a:cubicBezTo>
                    <a:pt x="487" y="304"/>
                    <a:pt x="480" y="301"/>
                    <a:pt x="473" y="303"/>
                  </a:cubicBezTo>
                  <a:cubicBezTo>
                    <a:pt x="467" y="305"/>
                    <a:pt x="463" y="312"/>
                    <a:pt x="464" y="318"/>
                  </a:cubicBezTo>
                  <a:cubicBezTo>
                    <a:pt x="433" y="328"/>
                    <a:pt x="433" y="328"/>
                    <a:pt x="433" y="328"/>
                  </a:cubicBezTo>
                  <a:cubicBezTo>
                    <a:pt x="423" y="312"/>
                    <a:pt x="403" y="304"/>
                    <a:pt x="385" y="311"/>
                  </a:cubicBezTo>
                  <a:cubicBezTo>
                    <a:pt x="377" y="313"/>
                    <a:pt x="370" y="318"/>
                    <a:pt x="366" y="325"/>
                  </a:cubicBezTo>
                  <a:cubicBezTo>
                    <a:pt x="343" y="309"/>
                    <a:pt x="343" y="309"/>
                    <a:pt x="343" y="309"/>
                  </a:cubicBezTo>
                  <a:cubicBezTo>
                    <a:pt x="351" y="294"/>
                    <a:pt x="353" y="276"/>
                    <a:pt x="347" y="258"/>
                  </a:cubicBezTo>
                  <a:cubicBezTo>
                    <a:pt x="340" y="241"/>
                    <a:pt x="328" y="227"/>
                    <a:pt x="312" y="220"/>
                  </a:cubicBezTo>
                  <a:cubicBezTo>
                    <a:pt x="321" y="191"/>
                    <a:pt x="321" y="191"/>
                    <a:pt x="321" y="191"/>
                  </a:cubicBezTo>
                  <a:cubicBezTo>
                    <a:pt x="328" y="191"/>
                    <a:pt x="334" y="191"/>
                    <a:pt x="341" y="189"/>
                  </a:cubicBezTo>
                  <a:cubicBezTo>
                    <a:pt x="348" y="186"/>
                    <a:pt x="353" y="182"/>
                    <a:pt x="358" y="177"/>
                  </a:cubicBezTo>
                  <a:cubicBezTo>
                    <a:pt x="391" y="202"/>
                    <a:pt x="391" y="202"/>
                    <a:pt x="391" y="202"/>
                  </a:cubicBezTo>
                  <a:cubicBezTo>
                    <a:pt x="385" y="214"/>
                    <a:pt x="384" y="229"/>
                    <a:pt x="389" y="243"/>
                  </a:cubicBezTo>
                  <a:cubicBezTo>
                    <a:pt x="399" y="270"/>
                    <a:pt x="429" y="284"/>
                    <a:pt x="456" y="275"/>
                  </a:cubicBezTo>
                  <a:cubicBezTo>
                    <a:pt x="478" y="267"/>
                    <a:pt x="492" y="245"/>
                    <a:pt x="491" y="223"/>
                  </a:cubicBezTo>
                  <a:cubicBezTo>
                    <a:pt x="523" y="220"/>
                    <a:pt x="523" y="220"/>
                    <a:pt x="523" y="220"/>
                  </a:cubicBezTo>
                  <a:cubicBezTo>
                    <a:pt x="528" y="233"/>
                    <a:pt x="543" y="240"/>
                    <a:pt x="556" y="235"/>
                  </a:cubicBezTo>
                  <a:cubicBezTo>
                    <a:pt x="570" y="230"/>
                    <a:pt x="577" y="215"/>
                    <a:pt x="573" y="201"/>
                  </a:cubicBezTo>
                  <a:cubicBezTo>
                    <a:pt x="568" y="187"/>
                    <a:pt x="552" y="180"/>
                    <a:pt x="539" y="185"/>
                  </a:cubicBezTo>
                  <a:cubicBezTo>
                    <a:pt x="525" y="189"/>
                    <a:pt x="518" y="203"/>
                    <a:pt x="522" y="216"/>
                  </a:cubicBezTo>
                  <a:cubicBezTo>
                    <a:pt x="491" y="219"/>
                    <a:pt x="491" y="219"/>
                    <a:pt x="491" y="219"/>
                  </a:cubicBezTo>
                  <a:cubicBezTo>
                    <a:pt x="490" y="215"/>
                    <a:pt x="490" y="211"/>
                    <a:pt x="488" y="207"/>
                  </a:cubicBezTo>
                  <a:cubicBezTo>
                    <a:pt x="481" y="188"/>
                    <a:pt x="464" y="175"/>
                    <a:pt x="445" y="173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3" y="131"/>
                    <a:pt x="444" y="130"/>
                  </a:cubicBezTo>
                  <a:cubicBezTo>
                    <a:pt x="463" y="124"/>
                    <a:pt x="472" y="103"/>
                    <a:pt x="466" y="84"/>
                  </a:cubicBezTo>
                  <a:cubicBezTo>
                    <a:pt x="459" y="65"/>
                    <a:pt x="438" y="55"/>
                    <a:pt x="419" y="62"/>
                  </a:cubicBezTo>
                  <a:cubicBezTo>
                    <a:pt x="400" y="68"/>
                    <a:pt x="390" y="89"/>
                    <a:pt x="397" y="108"/>
                  </a:cubicBezTo>
                  <a:cubicBezTo>
                    <a:pt x="402" y="122"/>
                    <a:pt x="415" y="131"/>
                    <a:pt x="429" y="132"/>
                  </a:cubicBezTo>
                  <a:cubicBezTo>
                    <a:pt x="432" y="173"/>
                    <a:pt x="432" y="173"/>
                    <a:pt x="432" y="173"/>
                  </a:cubicBezTo>
                  <a:cubicBezTo>
                    <a:pt x="429" y="173"/>
                    <a:pt x="425" y="174"/>
                    <a:pt x="421" y="175"/>
                  </a:cubicBezTo>
                  <a:cubicBezTo>
                    <a:pt x="409" y="180"/>
                    <a:pt x="400" y="187"/>
                    <a:pt x="394" y="197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8" y="162"/>
                    <a:pt x="370" y="149"/>
                    <a:pt x="365" y="137"/>
                  </a:cubicBezTo>
                  <a:cubicBezTo>
                    <a:pt x="358" y="116"/>
                    <a:pt x="335" y="105"/>
                    <a:pt x="314" y="112"/>
                  </a:cubicBezTo>
                  <a:cubicBezTo>
                    <a:pt x="314" y="112"/>
                    <a:pt x="313" y="112"/>
                    <a:pt x="313" y="112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11" y="74"/>
                    <a:pt x="315" y="62"/>
                    <a:pt x="311" y="51"/>
                  </a:cubicBezTo>
                  <a:cubicBezTo>
                    <a:pt x="311" y="51"/>
                    <a:pt x="311" y="51"/>
                    <a:pt x="311" y="51"/>
                  </a:cubicBezTo>
                  <a:cubicBezTo>
                    <a:pt x="354" y="31"/>
                    <a:pt x="354" y="31"/>
                    <a:pt x="354" y="31"/>
                  </a:cubicBezTo>
                  <a:cubicBezTo>
                    <a:pt x="359" y="39"/>
                    <a:pt x="368" y="42"/>
                    <a:pt x="377" y="39"/>
                  </a:cubicBezTo>
                  <a:cubicBezTo>
                    <a:pt x="387" y="36"/>
                    <a:pt x="392" y="25"/>
                    <a:pt x="388" y="15"/>
                  </a:cubicBezTo>
                  <a:cubicBezTo>
                    <a:pt x="385" y="5"/>
                    <a:pt x="374" y="0"/>
                    <a:pt x="364" y="4"/>
                  </a:cubicBezTo>
                  <a:cubicBezTo>
                    <a:pt x="355" y="7"/>
                    <a:pt x="350" y="18"/>
                    <a:pt x="353" y="2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3" y="36"/>
                    <a:pt x="290" y="31"/>
                    <a:pt x="277" y="35"/>
                  </a:cubicBezTo>
                  <a:cubicBezTo>
                    <a:pt x="268" y="38"/>
                    <a:pt x="262" y="47"/>
                    <a:pt x="260" y="56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47"/>
                    <a:pt x="189" y="44"/>
                    <a:pt x="188" y="42"/>
                  </a:cubicBezTo>
                  <a:cubicBezTo>
                    <a:pt x="183" y="29"/>
                    <a:pt x="170" y="23"/>
                    <a:pt x="157" y="27"/>
                  </a:cubicBezTo>
                  <a:cubicBezTo>
                    <a:pt x="145" y="32"/>
                    <a:pt x="138" y="45"/>
                    <a:pt x="143" y="58"/>
                  </a:cubicBezTo>
                  <a:close/>
                  <a:moveTo>
                    <a:pt x="50" y="314"/>
                  </a:moveTo>
                  <a:cubicBezTo>
                    <a:pt x="54" y="326"/>
                    <a:pt x="48" y="338"/>
                    <a:pt x="37" y="342"/>
                  </a:cubicBezTo>
                  <a:cubicBezTo>
                    <a:pt x="26" y="346"/>
                    <a:pt x="13" y="340"/>
                    <a:pt x="9" y="329"/>
                  </a:cubicBezTo>
                  <a:cubicBezTo>
                    <a:pt x="5" y="318"/>
                    <a:pt x="11" y="305"/>
                    <a:pt x="23" y="301"/>
                  </a:cubicBezTo>
                  <a:cubicBezTo>
                    <a:pt x="34" y="297"/>
                    <a:pt x="46" y="303"/>
                    <a:pt x="50" y="314"/>
                  </a:cubicBezTo>
                  <a:close/>
                  <a:moveTo>
                    <a:pt x="363" y="555"/>
                  </a:moveTo>
                  <a:cubicBezTo>
                    <a:pt x="352" y="559"/>
                    <a:pt x="339" y="553"/>
                    <a:pt x="335" y="542"/>
                  </a:cubicBezTo>
                  <a:cubicBezTo>
                    <a:pt x="331" y="530"/>
                    <a:pt x="337" y="518"/>
                    <a:pt x="348" y="514"/>
                  </a:cubicBezTo>
                  <a:cubicBezTo>
                    <a:pt x="360" y="510"/>
                    <a:pt x="372" y="516"/>
                    <a:pt x="376" y="527"/>
                  </a:cubicBezTo>
                  <a:cubicBezTo>
                    <a:pt x="380" y="538"/>
                    <a:pt x="374" y="551"/>
                    <a:pt x="363" y="555"/>
                  </a:cubicBezTo>
                  <a:close/>
                  <a:moveTo>
                    <a:pt x="275" y="477"/>
                  </a:moveTo>
                  <a:cubicBezTo>
                    <a:pt x="254" y="485"/>
                    <a:pt x="231" y="474"/>
                    <a:pt x="223" y="453"/>
                  </a:cubicBezTo>
                  <a:cubicBezTo>
                    <a:pt x="215" y="432"/>
                    <a:pt x="226" y="409"/>
                    <a:pt x="247" y="401"/>
                  </a:cubicBezTo>
                  <a:cubicBezTo>
                    <a:pt x="269" y="394"/>
                    <a:pt x="292" y="405"/>
                    <a:pt x="299" y="426"/>
                  </a:cubicBezTo>
                  <a:cubicBezTo>
                    <a:pt x="307" y="447"/>
                    <a:pt x="296" y="470"/>
                    <a:pt x="275" y="477"/>
                  </a:cubicBezTo>
                  <a:close/>
                  <a:moveTo>
                    <a:pt x="540" y="189"/>
                  </a:moveTo>
                  <a:cubicBezTo>
                    <a:pt x="551" y="185"/>
                    <a:pt x="564" y="191"/>
                    <a:pt x="568" y="203"/>
                  </a:cubicBezTo>
                  <a:cubicBezTo>
                    <a:pt x="572" y="214"/>
                    <a:pt x="566" y="226"/>
                    <a:pt x="555" y="230"/>
                  </a:cubicBezTo>
                  <a:cubicBezTo>
                    <a:pt x="543" y="234"/>
                    <a:pt x="531" y="229"/>
                    <a:pt x="527" y="217"/>
                  </a:cubicBezTo>
                  <a:cubicBezTo>
                    <a:pt x="523" y="206"/>
                    <a:pt x="529" y="193"/>
                    <a:pt x="540" y="189"/>
                  </a:cubicBezTo>
                  <a:close/>
                  <a:moveTo>
                    <a:pt x="477" y="211"/>
                  </a:moveTo>
                  <a:cubicBezTo>
                    <a:pt x="484" y="232"/>
                    <a:pt x="473" y="256"/>
                    <a:pt x="452" y="263"/>
                  </a:cubicBezTo>
                  <a:cubicBezTo>
                    <a:pt x="431" y="271"/>
                    <a:pt x="408" y="260"/>
                    <a:pt x="400" y="239"/>
                  </a:cubicBezTo>
                  <a:cubicBezTo>
                    <a:pt x="393" y="218"/>
                    <a:pt x="404" y="194"/>
                    <a:pt x="425" y="187"/>
                  </a:cubicBezTo>
                  <a:cubicBezTo>
                    <a:pt x="446" y="179"/>
                    <a:pt x="469" y="190"/>
                    <a:pt x="477" y="211"/>
                  </a:cubicBezTo>
                  <a:close/>
                  <a:moveTo>
                    <a:pt x="130" y="193"/>
                  </a:moveTo>
                  <a:cubicBezTo>
                    <a:pt x="123" y="172"/>
                    <a:pt x="134" y="149"/>
                    <a:pt x="155" y="141"/>
                  </a:cubicBezTo>
                  <a:cubicBezTo>
                    <a:pt x="176" y="134"/>
                    <a:pt x="199" y="145"/>
                    <a:pt x="206" y="166"/>
                  </a:cubicBezTo>
                  <a:cubicBezTo>
                    <a:pt x="214" y="187"/>
                    <a:pt x="203" y="210"/>
                    <a:pt x="182" y="218"/>
                  </a:cubicBezTo>
                  <a:cubicBezTo>
                    <a:pt x="161" y="225"/>
                    <a:pt x="138" y="214"/>
                    <a:pt x="130" y="193"/>
                  </a:cubicBezTo>
                  <a:close/>
                  <a:moveTo>
                    <a:pt x="221" y="297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84" y="295"/>
                    <a:pt x="172" y="288"/>
                    <a:pt x="160" y="28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7" y="233"/>
                    <a:pt x="177" y="232"/>
                    <a:pt x="186" y="229"/>
                  </a:cubicBezTo>
                  <a:cubicBezTo>
                    <a:pt x="209" y="221"/>
                    <a:pt x="223" y="198"/>
                    <a:pt x="221" y="175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8" y="160"/>
                    <a:pt x="288" y="162"/>
                    <a:pt x="289" y="164"/>
                  </a:cubicBezTo>
                  <a:cubicBezTo>
                    <a:pt x="293" y="175"/>
                    <a:pt x="300" y="182"/>
                    <a:pt x="310" y="187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288" y="213"/>
                    <a:pt x="275" y="213"/>
                    <a:pt x="262" y="218"/>
                  </a:cubicBezTo>
                  <a:cubicBezTo>
                    <a:pt x="230" y="230"/>
                    <a:pt x="212" y="264"/>
                    <a:pt x="221" y="297"/>
                  </a:cubicBezTo>
                  <a:close/>
                  <a:moveTo>
                    <a:pt x="260" y="59"/>
                  </a:moveTo>
                  <a:cubicBezTo>
                    <a:pt x="260" y="62"/>
                    <a:pt x="260" y="66"/>
                    <a:pt x="261" y="69"/>
                  </a:cubicBezTo>
                  <a:cubicBezTo>
                    <a:pt x="266" y="82"/>
                    <a:pt x="281" y="89"/>
                    <a:pt x="295" y="85"/>
                  </a:cubicBezTo>
                  <a:cubicBezTo>
                    <a:pt x="296" y="84"/>
                    <a:pt x="296" y="84"/>
                    <a:pt x="297" y="84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294" y="122"/>
                    <a:pt x="286" y="137"/>
                    <a:pt x="287" y="152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19" y="166"/>
                    <a:pt x="219" y="164"/>
                    <a:pt x="218" y="162"/>
                  </a:cubicBezTo>
                  <a:cubicBezTo>
                    <a:pt x="210" y="139"/>
                    <a:pt x="188" y="126"/>
                    <a:pt x="166" y="12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9" y="73"/>
                    <a:pt x="171" y="73"/>
                    <a:pt x="173" y="72"/>
                  </a:cubicBezTo>
                  <a:cubicBezTo>
                    <a:pt x="182" y="69"/>
                    <a:pt x="187" y="62"/>
                    <a:pt x="189" y="54"/>
                  </a:cubicBezTo>
                  <a:lnTo>
                    <a:pt x="260" y="59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31100" y="2667000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7700" y="30350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16900" y="45971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C60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7604" y="2771355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7604" y="3798529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7604" y="4825703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5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711" y="1878403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5711" y="390483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6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" name="组合 715"/>
          <p:cNvGrpSpPr/>
          <p:nvPr/>
        </p:nvGrpSpPr>
        <p:grpSpPr>
          <a:xfrm>
            <a:off x="695325" y="1872775"/>
            <a:ext cx="4368801" cy="4460876"/>
            <a:chOff x="871538" y="1981200"/>
            <a:chExt cx="4368801" cy="4460876"/>
          </a:xfrm>
        </p:grpSpPr>
        <p:sp>
          <p:nvSpPr>
            <p:cNvPr id="511" name="Freeform 5"/>
            <p:cNvSpPr>
              <a:spLocks/>
            </p:cNvSpPr>
            <p:nvPr/>
          </p:nvSpPr>
          <p:spPr bwMode="auto">
            <a:xfrm>
              <a:off x="957263" y="2201863"/>
              <a:ext cx="2508250" cy="2587625"/>
            </a:xfrm>
            <a:custGeom>
              <a:avLst/>
              <a:gdLst>
                <a:gd name="T0" fmla="*/ 248 w 444"/>
                <a:gd name="T1" fmla="*/ 8 h 457"/>
                <a:gd name="T2" fmla="*/ 416 w 444"/>
                <a:gd name="T3" fmla="*/ 99 h 457"/>
                <a:gd name="T4" fmla="*/ 434 w 444"/>
                <a:gd name="T5" fmla="*/ 162 h 457"/>
                <a:gd name="T6" fmla="*/ 363 w 444"/>
                <a:gd name="T7" fmla="*/ 368 h 457"/>
                <a:gd name="T8" fmla="*/ 171 w 444"/>
                <a:gd name="T9" fmla="*/ 454 h 457"/>
                <a:gd name="T10" fmla="*/ 8 w 444"/>
                <a:gd name="T11" fmla="*/ 259 h 457"/>
                <a:gd name="T12" fmla="*/ 157 w 444"/>
                <a:gd name="T13" fmla="*/ 37 h 457"/>
                <a:gd name="T14" fmla="*/ 248 w 444"/>
                <a:gd name="T15" fmla="*/ 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457">
                  <a:moveTo>
                    <a:pt x="248" y="8"/>
                  </a:moveTo>
                  <a:cubicBezTo>
                    <a:pt x="324" y="0"/>
                    <a:pt x="390" y="46"/>
                    <a:pt x="416" y="99"/>
                  </a:cubicBezTo>
                  <a:cubicBezTo>
                    <a:pt x="423" y="114"/>
                    <a:pt x="432" y="144"/>
                    <a:pt x="434" y="162"/>
                  </a:cubicBezTo>
                  <a:cubicBezTo>
                    <a:pt x="444" y="259"/>
                    <a:pt x="405" y="323"/>
                    <a:pt x="363" y="368"/>
                  </a:cubicBezTo>
                  <a:cubicBezTo>
                    <a:pt x="316" y="417"/>
                    <a:pt x="259" y="457"/>
                    <a:pt x="171" y="454"/>
                  </a:cubicBezTo>
                  <a:cubicBezTo>
                    <a:pt x="71" y="450"/>
                    <a:pt x="0" y="371"/>
                    <a:pt x="8" y="259"/>
                  </a:cubicBezTo>
                  <a:cubicBezTo>
                    <a:pt x="16" y="161"/>
                    <a:pt x="87" y="75"/>
                    <a:pt x="157" y="37"/>
                  </a:cubicBezTo>
                  <a:cubicBezTo>
                    <a:pt x="183" y="22"/>
                    <a:pt x="212" y="12"/>
                    <a:pt x="248" y="8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6"/>
            <p:cNvSpPr>
              <a:spLocks/>
            </p:cNvSpPr>
            <p:nvPr/>
          </p:nvSpPr>
          <p:spPr bwMode="auto">
            <a:xfrm>
              <a:off x="3295651" y="2309813"/>
              <a:ext cx="576263" cy="560388"/>
            </a:xfrm>
            <a:custGeom>
              <a:avLst/>
              <a:gdLst>
                <a:gd name="T0" fmla="*/ 26 w 102"/>
                <a:gd name="T1" fmla="*/ 7 h 99"/>
                <a:gd name="T2" fmla="*/ 99 w 102"/>
                <a:gd name="T3" fmla="*/ 50 h 99"/>
                <a:gd name="T4" fmla="*/ 2 w 102"/>
                <a:gd name="T5" fmla="*/ 32 h 99"/>
                <a:gd name="T6" fmla="*/ 26 w 102"/>
                <a:gd name="T7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9">
                  <a:moveTo>
                    <a:pt x="26" y="7"/>
                  </a:moveTo>
                  <a:cubicBezTo>
                    <a:pt x="62" y="0"/>
                    <a:pt x="102" y="17"/>
                    <a:pt x="99" y="50"/>
                  </a:cubicBezTo>
                  <a:cubicBezTo>
                    <a:pt x="95" y="99"/>
                    <a:pt x="0" y="74"/>
                    <a:pt x="2" y="32"/>
                  </a:cubicBezTo>
                  <a:cubicBezTo>
                    <a:pt x="3" y="19"/>
                    <a:pt x="10" y="11"/>
                    <a:pt x="26" y="7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"/>
            <p:cNvSpPr>
              <a:spLocks/>
            </p:cNvSpPr>
            <p:nvPr/>
          </p:nvSpPr>
          <p:spPr bwMode="auto">
            <a:xfrm>
              <a:off x="3194051" y="2598738"/>
              <a:ext cx="2028825" cy="2036763"/>
            </a:xfrm>
            <a:custGeom>
              <a:avLst/>
              <a:gdLst>
                <a:gd name="T0" fmla="*/ 174 w 359"/>
                <a:gd name="T1" fmla="*/ 6 h 360"/>
                <a:gd name="T2" fmla="*/ 310 w 359"/>
                <a:gd name="T3" fmla="*/ 87 h 360"/>
                <a:gd name="T4" fmla="*/ 353 w 359"/>
                <a:gd name="T5" fmla="*/ 212 h 360"/>
                <a:gd name="T6" fmla="*/ 253 w 359"/>
                <a:gd name="T7" fmla="*/ 352 h 360"/>
                <a:gd name="T8" fmla="*/ 131 w 359"/>
                <a:gd name="T9" fmla="*/ 19 h 360"/>
                <a:gd name="T10" fmla="*/ 174 w 359"/>
                <a:gd name="T11" fmla="*/ 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360">
                  <a:moveTo>
                    <a:pt x="174" y="6"/>
                  </a:moveTo>
                  <a:cubicBezTo>
                    <a:pt x="238" y="0"/>
                    <a:pt x="286" y="49"/>
                    <a:pt x="310" y="87"/>
                  </a:cubicBezTo>
                  <a:cubicBezTo>
                    <a:pt x="331" y="119"/>
                    <a:pt x="350" y="166"/>
                    <a:pt x="353" y="212"/>
                  </a:cubicBezTo>
                  <a:cubicBezTo>
                    <a:pt x="359" y="285"/>
                    <a:pt x="327" y="348"/>
                    <a:pt x="253" y="352"/>
                  </a:cubicBezTo>
                  <a:cubicBezTo>
                    <a:pt x="104" y="360"/>
                    <a:pt x="0" y="102"/>
                    <a:pt x="131" y="19"/>
                  </a:cubicBezTo>
                  <a:cubicBezTo>
                    <a:pt x="141" y="13"/>
                    <a:pt x="157" y="8"/>
                    <a:pt x="174" y="6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8"/>
            <p:cNvSpPr>
              <a:spLocks/>
            </p:cNvSpPr>
            <p:nvPr/>
          </p:nvSpPr>
          <p:spPr bwMode="auto">
            <a:xfrm>
              <a:off x="2465388" y="4341813"/>
              <a:ext cx="1931988" cy="1789113"/>
            </a:xfrm>
            <a:custGeom>
              <a:avLst/>
              <a:gdLst>
                <a:gd name="T0" fmla="*/ 155 w 342"/>
                <a:gd name="T1" fmla="*/ 15 h 316"/>
                <a:gd name="T2" fmla="*/ 337 w 342"/>
                <a:gd name="T3" fmla="*/ 151 h 316"/>
                <a:gd name="T4" fmla="*/ 140 w 342"/>
                <a:gd name="T5" fmla="*/ 307 h 316"/>
                <a:gd name="T6" fmla="*/ 10 w 342"/>
                <a:gd name="T7" fmla="*/ 155 h 316"/>
                <a:gd name="T8" fmla="*/ 55 w 342"/>
                <a:gd name="T9" fmla="*/ 65 h 316"/>
                <a:gd name="T10" fmla="*/ 155 w 342"/>
                <a:gd name="T11" fmla="*/ 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16">
                  <a:moveTo>
                    <a:pt x="155" y="15"/>
                  </a:moveTo>
                  <a:cubicBezTo>
                    <a:pt x="260" y="0"/>
                    <a:pt x="342" y="67"/>
                    <a:pt x="337" y="151"/>
                  </a:cubicBezTo>
                  <a:cubicBezTo>
                    <a:pt x="332" y="250"/>
                    <a:pt x="240" y="316"/>
                    <a:pt x="140" y="307"/>
                  </a:cubicBezTo>
                  <a:cubicBezTo>
                    <a:pt x="62" y="300"/>
                    <a:pt x="0" y="241"/>
                    <a:pt x="10" y="155"/>
                  </a:cubicBezTo>
                  <a:cubicBezTo>
                    <a:pt x="14" y="114"/>
                    <a:pt x="37" y="83"/>
                    <a:pt x="55" y="65"/>
                  </a:cubicBezTo>
                  <a:cubicBezTo>
                    <a:pt x="78" y="41"/>
                    <a:pt x="116" y="20"/>
                    <a:pt x="155" y="1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9"/>
            <p:cNvSpPr>
              <a:spLocks/>
            </p:cNvSpPr>
            <p:nvPr/>
          </p:nvSpPr>
          <p:spPr bwMode="auto">
            <a:xfrm>
              <a:off x="4538663" y="4681538"/>
              <a:ext cx="600075" cy="838200"/>
            </a:xfrm>
            <a:custGeom>
              <a:avLst/>
              <a:gdLst>
                <a:gd name="T0" fmla="*/ 69 w 106"/>
                <a:gd name="T1" fmla="*/ 5 h 148"/>
                <a:gd name="T2" fmla="*/ 98 w 106"/>
                <a:gd name="T3" fmla="*/ 59 h 148"/>
                <a:gd name="T4" fmla="*/ 55 w 106"/>
                <a:gd name="T5" fmla="*/ 130 h 148"/>
                <a:gd name="T6" fmla="*/ 4 w 106"/>
                <a:gd name="T7" fmla="*/ 111 h 148"/>
                <a:gd name="T8" fmla="*/ 69 w 106"/>
                <a:gd name="T9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69" y="5"/>
                  </a:moveTo>
                  <a:cubicBezTo>
                    <a:pt x="97" y="0"/>
                    <a:pt x="106" y="25"/>
                    <a:pt x="98" y="59"/>
                  </a:cubicBezTo>
                  <a:cubicBezTo>
                    <a:pt x="92" y="82"/>
                    <a:pt x="69" y="119"/>
                    <a:pt x="55" y="130"/>
                  </a:cubicBezTo>
                  <a:cubicBezTo>
                    <a:pt x="33" y="148"/>
                    <a:pt x="7" y="142"/>
                    <a:pt x="4" y="111"/>
                  </a:cubicBezTo>
                  <a:cubicBezTo>
                    <a:pt x="0" y="62"/>
                    <a:pt x="34" y="12"/>
                    <a:pt x="69" y="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0"/>
            <p:cNvSpPr>
              <a:spLocks/>
            </p:cNvSpPr>
            <p:nvPr/>
          </p:nvSpPr>
          <p:spPr bwMode="auto">
            <a:xfrm>
              <a:off x="1177926" y="4935538"/>
              <a:ext cx="1203325" cy="1274763"/>
            </a:xfrm>
            <a:custGeom>
              <a:avLst/>
              <a:gdLst>
                <a:gd name="T0" fmla="*/ 57 w 213"/>
                <a:gd name="T1" fmla="*/ 3 h 225"/>
                <a:gd name="T2" fmla="*/ 163 w 213"/>
                <a:gd name="T3" fmla="*/ 50 h 225"/>
                <a:gd name="T4" fmla="*/ 207 w 213"/>
                <a:gd name="T5" fmla="*/ 155 h 225"/>
                <a:gd name="T6" fmla="*/ 77 w 213"/>
                <a:gd name="T7" fmla="*/ 161 h 225"/>
                <a:gd name="T8" fmla="*/ 19 w 213"/>
                <a:gd name="T9" fmla="*/ 91 h 225"/>
                <a:gd name="T10" fmla="*/ 57 w 213"/>
                <a:gd name="T11" fmla="*/ 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25">
                  <a:moveTo>
                    <a:pt x="57" y="3"/>
                  </a:moveTo>
                  <a:cubicBezTo>
                    <a:pt x="93" y="0"/>
                    <a:pt x="136" y="23"/>
                    <a:pt x="163" y="50"/>
                  </a:cubicBezTo>
                  <a:cubicBezTo>
                    <a:pt x="185" y="72"/>
                    <a:pt x="213" y="112"/>
                    <a:pt x="207" y="155"/>
                  </a:cubicBezTo>
                  <a:cubicBezTo>
                    <a:pt x="199" y="225"/>
                    <a:pt x="115" y="194"/>
                    <a:pt x="77" y="161"/>
                  </a:cubicBezTo>
                  <a:cubicBezTo>
                    <a:pt x="52" y="140"/>
                    <a:pt x="30" y="112"/>
                    <a:pt x="19" y="91"/>
                  </a:cubicBezTo>
                  <a:cubicBezTo>
                    <a:pt x="0" y="51"/>
                    <a:pt x="8" y="7"/>
                    <a:pt x="57" y="3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1"/>
            <p:cNvSpPr>
              <a:spLocks/>
            </p:cNvSpPr>
            <p:nvPr/>
          </p:nvSpPr>
          <p:spPr bwMode="auto">
            <a:xfrm>
              <a:off x="2425701" y="6062663"/>
              <a:ext cx="576263" cy="379413"/>
            </a:xfrm>
            <a:custGeom>
              <a:avLst/>
              <a:gdLst>
                <a:gd name="T0" fmla="*/ 6 w 102"/>
                <a:gd name="T1" fmla="*/ 24 h 67"/>
                <a:gd name="T2" fmla="*/ 99 w 102"/>
                <a:gd name="T3" fmla="*/ 40 h 67"/>
                <a:gd name="T4" fmla="*/ 6 w 102"/>
                <a:gd name="T5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7">
                  <a:moveTo>
                    <a:pt x="6" y="24"/>
                  </a:moveTo>
                  <a:cubicBezTo>
                    <a:pt x="19" y="0"/>
                    <a:pt x="102" y="14"/>
                    <a:pt x="99" y="40"/>
                  </a:cubicBezTo>
                  <a:cubicBezTo>
                    <a:pt x="96" y="67"/>
                    <a:pt x="0" y="50"/>
                    <a:pt x="6" y="24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12"/>
            <p:cNvSpPr>
              <a:spLocks noChangeArrowheads="1"/>
            </p:cNvSpPr>
            <p:nvPr/>
          </p:nvSpPr>
          <p:spPr bwMode="auto">
            <a:xfrm>
              <a:off x="2719388" y="1981200"/>
              <a:ext cx="752475" cy="328613"/>
            </a:xfrm>
            <a:prstGeom prst="ellipse">
              <a:avLst/>
            </a:pr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3"/>
            <p:cNvSpPr>
              <a:spLocks/>
            </p:cNvSpPr>
            <p:nvPr/>
          </p:nvSpPr>
          <p:spPr bwMode="auto">
            <a:xfrm>
              <a:off x="2178051" y="2111375"/>
              <a:ext cx="269875" cy="136525"/>
            </a:xfrm>
            <a:custGeom>
              <a:avLst/>
              <a:gdLst>
                <a:gd name="T0" fmla="*/ 46 w 48"/>
                <a:gd name="T1" fmla="*/ 4 h 24"/>
                <a:gd name="T2" fmla="*/ 26 w 48"/>
                <a:gd name="T3" fmla="*/ 19 h 24"/>
                <a:gd name="T4" fmla="*/ 1 w 48"/>
                <a:gd name="T5" fmla="*/ 19 h 24"/>
                <a:gd name="T6" fmla="*/ 21 w 48"/>
                <a:gd name="T7" fmla="*/ 4 h 24"/>
                <a:gd name="T8" fmla="*/ 46 w 48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6" y="4"/>
                  </a:moveTo>
                  <a:cubicBezTo>
                    <a:pt x="48" y="8"/>
                    <a:pt x="39" y="15"/>
                    <a:pt x="26" y="19"/>
                  </a:cubicBezTo>
                  <a:cubicBezTo>
                    <a:pt x="14" y="24"/>
                    <a:pt x="3" y="24"/>
                    <a:pt x="1" y="19"/>
                  </a:cubicBezTo>
                  <a:cubicBezTo>
                    <a:pt x="0" y="15"/>
                    <a:pt x="9" y="8"/>
                    <a:pt x="21" y="4"/>
                  </a:cubicBezTo>
                  <a:cubicBezTo>
                    <a:pt x="33" y="0"/>
                    <a:pt x="45" y="0"/>
                    <a:pt x="46" y="4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"/>
            <p:cNvSpPr>
              <a:spLocks/>
            </p:cNvSpPr>
            <p:nvPr/>
          </p:nvSpPr>
          <p:spPr bwMode="auto">
            <a:xfrm>
              <a:off x="3657601" y="2128838"/>
              <a:ext cx="587375" cy="327025"/>
            </a:xfrm>
            <a:custGeom>
              <a:avLst/>
              <a:gdLst>
                <a:gd name="T0" fmla="*/ 101 w 104"/>
                <a:gd name="T1" fmla="*/ 50 h 58"/>
                <a:gd name="T2" fmla="*/ 46 w 104"/>
                <a:gd name="T3" fmla="*/ 45 h 58"/>
                <a:gd name="T4" fmla="*/ 4 w 104"/>
                <a:gd name="T5" fmla="*/ 8 h 58"/>
                <a:gd name="T6" fmla="*/ 59 w 104"/>
                <a:gd name="T7" fmla="*/ 14 h 58"/>
                <a:gd name="T8" fmla="*/ 101 w 104"/>
                <a:gd name="T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8">
                  <a:moveTo>
                    <a:pt x="101" y="50"/>
                  </a:moveTo>
                  <a:cubicBezTo>
                    <a:pt x="97" y="58"/>
                    <a:pt x="72" y="56"/>
                    <a:pt x="46" y="45"/>
                  </a:cubicBezTo>
                  <a:cubicBezTo>
                    <a:pt x="19" y="33"/>
                    <a:pt x="0" y="17"/>
                    <a:pt x="4" y="8"/>
                  </a:cubicBezTo>
                  <a:cubicBezTo>
                    <a:pt x="8" y="0"/>
                    <a:pt x="32" y="2"/>
                    <a:pt x="59" y="14"/>
                  </a:cubicBezTo>
                  <a:cubicBezTo>
                    <a:pt x="86" y="25"/>
                    <a:pt x="104" y="41"/>
                    <a:pt x="101" y="50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5"/>
            <p:cNvSpPr>
              <a:spLocks/>
            </p:cNvSpPr>
            <p:nvPr/>
          </p:nvSpPr>
          <p:spPr bwMode="auto">
            <a:xfrm>
              <a:off x="4319588" y="2428875"/>
              <a:ext cx="247650" cy="209550"/>
            </a:xfrm>
            <a:custGeom>
              <a:avLst/>
              <a:gdLst>
                <a:gd name="T0" fmla="*/ 42 w 44"/>
                <a:gd name="T1" fmla="*/ 33 h 37"/>
                <a:gd name="T2" fmla="*/ 17 w 44"/>
                <a:gd name="T3" fmla="*/ 25 h 37"/>
                <a:gd name="T4" fmla="*/ 2 w 44"/>
                <a:gd name="T5" fmla="*/ 3 h 37"/>
                <a:gd name="T6" fmla="*/ 27 w 44"/>
                <a:gd name="T7" fmla="*/ 12 h 37"/>
                <a:gd name="T8" fmla="*/ 42 w 44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42" y="33"/>
                  </a:moveTo>
                  <a:cubicBezTo>
                    <a:pt x="39" y="37"/>
                    <a:pt x="28" y="33"/>
                    <a:pt x="17" y="25"/>
                  </a:cubicBezTo>
                  <a:cubicBezTo>
                    <a:pt x="6" y="16"/>
                    <a:pt x="0" y="7"/>
                    <a:pt x="2" y="3"/>
                  </a:cubicBezTo>
                  <a:cubicBezTo>
                    <a:pt x="5" y="0"/>
                    <a:pt x="16" y="4"/>
                    <a:pt x="27" y="12"/>
                  </a:cubicBezTo>
                  <a:cubicBezTo>
                    <a:pt x="38" y="20"/>
                    <a:pt x="44" y="30"/>
                    <a:pt x="42" y="33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6"/>
            <p:cNvSpPr>
              <a:spLocks/>
            </p:cNvSpPr>
            <p:nvPr/>
          </p:nvSpPr>
          <p:spPr bwMode="auto">
            <a:xfrm>
              <a:off x="871538" y="3770313"/>
              <a:ext cx="101600" cy="242888"/>
            </a:xfrm>
            <a:custGeom>
              <a:avLst/>
              <a:gdLst>
                <a:gd name="T0" fmla="*/ 17 w 18"/>
                <a:gd name="T1" fmla="*/ 22 h 43"/>
                <a:gd name="T2" fmla="*/ 6 w 18"/>
                <a:gd name="T3" fmla="*/ 42 h 43"/>
                <a:gd name="T4" fmla="*/ 1 w 18"/>
                <a:gd name="T5" fmla="*/ 20 h 43"/>
                <a:gd name="T6" fmla="*/ 12 w 18"/>
                <a:gd name="T7" fmla="*/ 0 h 43"/>
                <a:gd name="T8" fmla="*/ 17 w 18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17" y="22"/>
                  </a:moveTo>
                  <a:cubicBezTo>
                    <a:pt x="15" y="34"/>
                    <a:pt x="10" y="43"/>
                    <a:pt x="6" y="42"/>
                  </a:cubicBezTo>
                  <a:cubicBezTo>
                    <a:pt x="2" y="42"/>
                    <a:pt x="0" y="32"/>
                    <a:pt x="1" y="20"/>
                  </a:cubicBezTo>
                  <a:cubicBezTo>
                    <a:pt x="3" y="9"/>
                    <a:pt x="7" y="0"/>
                    <a:pt x="12" y="0"/>
                  </a:cubicBezTo>
                  <a:cubicBezTo>
                    <a:pt x="16" y="1"/>
                    <a:pt x="18" y="11"/>
                    <a:pt x="17" y="22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7"/>
            <p:cNvSpPr>
              <a:spLocks/>
            </p:cNvSpPr>
            <p:nvPr/>
          </p:nvSpPr>
          <p:spPr bwMode="auto">
            <a:xfrm>
              <a:off x="889001" y="4359275"/>
              <a:ext cx="311150" cy="639763"/>
            </a:xfrm>
            <a:custGeom>
              <a:avLst/>
              <a:gdLst>
                <a:gd name="T0" fmla="*/ 47 w 55"/>
                <a:gd name="T1" fmla="*/ 51 h 113"/>
                <a:gd name="T2" fmla="*/ 42 w 55"/>
                <a:gd name="T3" fmla="*/ 110 h 113"/>
                <a:gd name="T4" fmla="*/ 8 w 55"/>
                <a:gd name="T5" fmla="*/ 62 h 113"/>
                <a:gd name="T6" fmla="*/ 13 w 55"/>
                <a:gd name="T7" fmla="*/ 3 h 113"/>
                <a:gd name="T8" fmla="*/ 47 w 55"/>
                <a:gd name="T9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3">
                  <a:moveTo>
                    <a:pt x="47" y="51"/>
                  </a:moveTo>
                  <a:cubicBezTo>
                    <a:pt x="55" y="81"/>
                    <a:pt x="53" y="107"/>
                    <a:pt x="42" y="110"/>
                  </a:cubicBezTo>
                  <a:cubicBezTo>
                    <a:pt x="31" y="113"/>
                    <a:pt x="16" y="91"/>
                    <a:pt x="8" y="62"/>
                  </a:cubicBezTo>
                  <a:cubicBezTo>
                    <a:pt x="0" y="32"/>
                    <a:pt x="2" y="6"/>
                    <a:pt x="13" y="3"/>
                  </a:cubicBezTo>
                  <a:cubicBezTo>
                    <a:pt x="23" y="0"/>
                    <a:pt x="39" y="21"/>
                    <a:pt x="47" y="51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"/>
            <p:cNvSpPr>
              <a:spLocks/>
            </p:cNvSpPr>
            <p:nvPr/>
          </p:nvSpPr>
          <p:spPr bwMode="auto">
            <a:xfrm>
              <a:off x="5064126" y="4359275"/>
              <a:ext cx="176213" cy="293688"/>
            </a:xfrm>
            <a:custGeom>
              <a:avLst/>
              <a:gdLst>
                <a:gd name="T0" fmla="*/ 17 w 31"/>
                <a:gd name="T1" fmla="*/ 4 h 52"/>
                <a:gd name="T2" fmla="*/ 31 w 31"/>
                <a:gd name="T3" fmla="*/ 18 h 52"/>
                <a:gd name="T4" fmla="*/ 23 w 31"/>
                <a:gd name="T5" fmla="*/ 45 h 52"/>
                <a:gd name="T6" fmla="*/ 5 w 31"/>
                <a:gd name="T7" fmla="*/ 42 h 52"/>
                <a:gd name="T8" fmla="*/ 17 w 31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17" y="4"/>
                  </a:moveTo>
                  <a:cubicBezTo>
                    <a:pt x="26" y="0"/>
                    <a:pt x="31" y="7"/>
                    <a:pt x="31" y="18"/>
                  </a:cubicBezTo>
                  <a:cubicBezTo>
                    <a:pt x="31" y="26"/>
                    <a:pt x="26" y="40"/>
                    <a:pt x="23" y="45"/>
                  </a:cubicBezTo>
                  <a:cubicBezTo>
                    <a:pt x="17" y="52"/>
                    <a:pt x="9" y="52"/>
                    <a:pt x="5" y="42"/>
                  </a:cubicBezTo>
                  <a:cubicBezTo>
                    <a:pt x="0" y="27"/>
                    <a:pt x="7" y="8"/>
                    <a:pt x="17" y="4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9"/>
            <p:cNvSpPr>
              <a:spLocks/>
            </p:cNvSpPr>
            <p:nvPr/>
          </p:nvSpPr>
          <p:spPr bwMode="auto">
            <a:xfrm>
              <a:off x="3143251" y="6102350"/>
              <a:ext cx="604838" cy="322263"/>
            </a:xfrm>
            <a:custGeom>
              <a:avLst/>
              <a:gdLst>
                <a:gd name="T0" fmla="*/ 1 w 107"/>
                <a:gd name="T1" fmla="*/ 36 h 57"/>
                <a:gd name="T2" fmla="*/ 105 w 107"/>
                <a:gd name="T3" fmla="*/ 20 h 57"/>
                <a:gd name="T4" fmla="*/ 1 w 107"/>
                <a:gd name="T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7">
                  <a:moveTo>
                    <a:pt x="1" y="36"/>
                  </a:moveTo>
                  <a:cubicBezTo>
                    <a:pt x="10" y="14"/>
                    <a:pt x="103" y="0"/>
                    <a:pt x="105" y="20"/>
                  </a:cubicBezTo>
                  <a:cubicBezTo>
                    <a:pt x="107" y="41"/>
                    <a:pt x="0" y="57"/>
                    <a:pt x="1" y="36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0"/>
            <p:cNvSpPr>
              <a:spLocks/>
            </p:cNvSpPr>
            <p:nvPr/>
          </p:nvSpPr>
          <p:spPr bwMode="auto">
            <a:xfrm>
              <a:off x="3860801" y="6051550"/>
              <a:ext cx="260350" cy="220663"/>
            </a:xfrm>
            <a:custGeom>
              <a:avLst/>
              <a:gdLst>
                <a:gd name="T0" fmla="*/ 0 w 46"/>
                <a:gd name="T1" fmla="*/ 30 h 39"/>
                <a:gd name="T2" fmla="*/ 42 w 46"/>
                <a:gd name="T3" fmla="*/ 8 h 39"/>
                <a:gd name="T4" fmla="*/ 0 w 46"/>
                <a:gd name="T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9">
                  <a:moveTo>
                    <a:pt x="0" y="30"/>
                  </a:moveTo>
                  <a:cubicBezTo>
                    <a:pt x="0" y="19"/>
                    <a:pt x="38" y="0"/>
                    <a:pt x="42" y="8"/>
                  </a:cubicBezTo>
                  <a:cubicBezTo>
                    <a:pt x="46" y="17"/>
                    <a:pt x="2" y="39"/>
                    <a:pt x="0" y="30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1"/>
            <p:cNvSpPr>
              <a:spLocks/>
            </p:cNvSpPr>
            <p:nvPr/>
          </p:nvSpPr>
          <p:spPr bwMode="auto">
            <a:xfrm>
              <a:off x="4178301" y="5626100"/>
              <a:ext cx="417513" cy="374650"/>
            </a:xfrm>
            <a:custGeom>
              <a:avLst/>
              <a:gdLst>
                <a:gd name="T0" fmla="*/ 50 w 74"/>
                <a:gd name="T1" fmla="*/ 48 h 66"/>
                <a:gd name="T2" fmla="*/ 7 w 74"/>
                <a:gd name="T3" fmla="*/ 57 h 66"/>
                <a:gd name="T4" fmla="*/ 24 w 74"/>
                <a:gd name="T5" fmla="*/ 17 h 66"/>
                <a:gd name="T6" fmla="*/ 67 w 74"/>
                <a:gd name="T7" fmla="*/ 8 h 66"/>
                <a:gd name="T8" fmla="*/ 50 w 74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6">
                  <a:moveTo>
                    <a:pt x="50" y="48"/>
                  </a:moveTo>
                  <a:cubicBezTo>
                    <a:pt x="33" y="61"/>
                    <a:pt x="14" y="66"/>
                    <a:pt x="7" y="57"/>
                  </a:cubicBezTo>
                  <a:cubicBezTo>
                    <a:pt x="0" y="49"/>
                    <a:pt x="8" y="31"/>
                    <a:pt x="24" y="17"/>
                  </a:cubicBezTo>
                  <a:cubicBezTo>
                    <a:pt x="41" y="4"/>
                    <a:pt x="60" y="0"/>
                    <a:pt x="67" y="8"/>
                  </a:cubicBezTo>
                  <a:cubicBezTo>
                    <a:pt x="74" y="16"/>
                    <a:pt x="66" y="34"/>
                    <a:pt x="50" y="48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Freeform 705"/>
          <p:cNvSpPr>
            <a:spLocks/>
          </p:cNvSpPr>
          <p:nvPr/>
        </p:nvSpPr>
        <p:spPr bwMode="auto">
          <a:xfrm>
            <a:off x="5557725" y="2151063"/>
            <a:ext cx="865188" cy="4041775"/>
          </a:xfrm>
          <a:custGeom>
            <a:avLst/>
            <a:gdLst>
              <a:gd name="T0" fmla="*/ 134 w 153"/>
              <a:gd name="T1" fmla="*/ 437 h 714"/>
              <a:gd name="T2" fmla="*/ 135 w 153"/>
              <a:gd name="T3" fmla="*/ 435 h 714"/>
              <a:gd name="T4" fmla="*/ 135 w 153"/>
              <a:gd name="T5" fmla="*/ 433 h 714"/>
              <a:gd name="T6" fmla="*/ 120 w 153"/>
              <a:gd name="T7" fmla="*/ 360 h 714"/>
              <a:gd name="T8" fmla="*/ 116 w 153"/>
              <a:gd name="T9" fmla="*/ 356 h 714"/>
              <a:gd name="T10" fmla="*/ 118 w 153"/>
              <a:gd name="T11" fmla="*/ 354 h 714"/>
              <a:gd name="T12" fmla="*/ 134 w 153"/>
              <a:gd name="T13" fmla="*/ 281 h 714"/>
              <a:gd name="T14" fmla="*/ 133 w 153"/>
              <a:gd name="T15" fmla="*/ 279 h 714"/>
              <a:gd name="T16" fmla="*/ 132 w 153"/>
              <a:gd name="T17" fmla="*/ 276 h 714"/>
              <a:gd name="T18" fmla="*/ 151 w 153"/>
              <a:gd name="T19" fmla="*/ 31 h 714"/>
              <a:gd name="T20" fmla="*/ 143 w 153"/>
              <a:gd name="T21" fmla="*/ 16 h 714"/>
              <a:gd name="T22" fmla="*/ 135 w 153"/>
              <a:gd name="T23" fmla="*/ 0 h 714"/>
              <a:gd name="T24" fmla="*/ 100 w 153"/>
              <a:gd name="T25" fmla="*/ 289 h 714"/>
              <a:gd name="T26" fmla="*/ 91 w 153"/>
              <a:gd name="T27" fmla="*/ 331 h 714"/>
              <a:gd name="T28" fmla="*/ 76 w 153"/>
              <a:gd name="T29" fmla="*/ 339 h 714"/>
              <a:gd name="T30" fmla="*/ 68 w 153"/>
              <a:gd name="T31" fmla="*/ 339 h 714"/>
              <a:gd name="T32" fmla="*/ 68 w 153"/>
              <a:gd name="T33" fmla="*/ 340 h 714"/>
              <a:gd name="T34" fmla="*/ 67 w 153"/>
              <a:gd name="T35" fmla="*/ 340 h 714"/>
              <a:gd name="T36" fmla="*/ 66 w 153"/>
              <a:gd name="T37" fmla="*/ 375 h 714"/>
              <a:gd name="T38" fmla="*/ 68 w 153"/>
              <a:gd name="T39" fmla="*/ 375 h 714"/>
              <a:gd name="T40" fmla="*/ 77 w 153"/>
              <a:gd name="T41" fmla="*/ 374 h 714"/>
              <a:gd name="T42" fmla="*/ 93 w 153"/>
              <a:gd name="T43" fmla="*/ 383 h 714"/>
              <a:gd name="T44" fmla="*/ 101 w 153"/>
              <a:gd name="T45" fmla="*/ 425 h 714"/>
              <a:gd name="T46" fmla="*/ 137 w 153"/>
              <a:gd name="T47" fmla="*/ 714 h 714"/>
              <a:gd name="T48" fmla="*/ 153 w 153"/>
              <a:gd name="T49" fmla="*/ 682 h 714"/>
              <a:gd name="T50" fmla="*/ 134 w 153"/>
              <a:gd name="T51" fmla="*/ 437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3" h="714">
                <a:moveTo>
                  <a:pt x="134" y="437"/>
                </a:moveTo>
                <a:cubicBezTo>
                  <a:pt x="135" y="435"/>
                  <a:pt x="135" y="435"/>
                  <a:pt x="135" y="435"/>
                </a:cubicBezTo>
                <a:cubicBezTo>
                  <a:pt x="135" y="433"/>
                  <a:pt x="135" y="433"/>
                  <a:pt x="135" y="433"/>
                </a:cubicBezTo>
                <a:cubicBezTo>
                  <a:pt x="136" y="428"/>
                  <a:pt x="143" y="387"/>
                  <a:pt x="120" y="360"/>
                </a:cubicBezTo>
                <a:cubicBezTo>
                  <a:pt x="118" y="359"/>
                  <a:pt x="117" y="358"/>
                  <a:pt x="116" y="356"/>
                </a:cubicBezTo>
                <a:cubicBezTo>
                  <a:pt x="117" y="355"/>
                  <a:pt x="117" y="355"/>
                  <a:pt x="118" y="354"/>
                </a:cubicBezTo>
                <a:cubicBezTo>
                  <a:pt x="141" y="327"/>
                  <a:pt x="135" y="285"/>
                  <a:pt x="134" y="281"/>
                </a:cubicBezTo>
                <a:cubicBezTo>
                  <a:pt x="133" y="279"/>
                  <a:pt x="133" y="279"/>
                  <a:pt x="133" y="279"/>
                </a:cubicBezTo>
                <a:cubicBezTo>
                  <a:pt x="132" y="276"/>
                  <a:pt x="132" y="276"/>
                  <a:pt x="132" y="276"/>
                </a:cubicBezTo>
                <a:cubicBezTo>
                  <a:pt x="46" y="90"/>
                  <a:pt x="147" y="34"/>
                  <a:pt x="151" y="31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35" y="0"/>
                  <a:pt x="135" y="0"/>
                  <a:pt x="135" y="0"/>
                </a:cubicBezTo>
                <a:cubicBezTo>
                  <a:pt x="134" y="1"/>
                  <a:pt x="0" y="72"/>
                  <a:pt x="100" y="289"/>
                </a:cubicBezTo>
                <a:cubicBezTo>
                  <a:pt x="101" y="298"/>
                  <a:pt x="101" y="320"/>
                  <a:pt x="91" y="331"/>
                </a:cubicBezTo>
                <a:cubicBezTo>
                  <a:pt x="88" y="336"/>
                  <a:pt x="82" y="338"/>
                  <a:pt x="76" y="339"/>
                </a:cubicBezTo>
                <a:cubicBezTo>
                  <a:pt x="73" y="339"/>
                  <a:pt x="70" y="339"/>
                  <a:pt x="68" y="339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7" y="340"/>
                  <a:pt x="67" y="340"/>
                  <a:pt x="67" y="340"/>
                </a:cubicBezTo>
                <a:cubicBezTo>
                  <a:pt x="66" y="375"/>
                  <a:pt x="66" y="375"/>
                  <a:pt x="66" y="375"/>
                </a:cubicBezTo>
                <a:cubicBezTo>
                  <a:pt x="67" y="375"/>
                  <a:pt x="67" y="375"/>
                  <a:pt x="68" y="375"/>
                </a:cubicBezTo>
                <a:cubicBezTo>
                  <a:pt x="71" y="375"/>
                  <a:pt x="74" y="375"/>
                  <a:pt x="77" y="374"/>
                </a:cubicBezTo>
                <a:cubicBezTo>
                  <a:pt x="84" y="375"/>
                  <a:pt x="89" y="378"/>
                  <a:pt x="93" y="383"/>
                </a:cubicBezTo>
                <a:cubicBezTo>
                  <a:pt x="103" y="394"/>
                  <a:pt x="102" y="415"/>
                  <a:pt x="101" y="425"/>
                </a:cubicBezTo>
                <a:cubicBezTo>
                  <a:pt x="2" y="642"/>
                  <a:pt x="135" y="713"/>
                  <a:pt x="137" y="714"/>
                </a:cubicBezTo>
                <a:cubicBezTo>
                  <a:pt x="153" y="682"/>
                  <a:pt x="153" y="682"/>
                  <a:pt x="153" y="682"/>
                </a:cubicBezTo>
                <a:cubicBezTo>
                  <a:pt x="151" y="682"/>
                  <a:pt x="46" y="626"/>
                  <a:pt x="134" y="437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06"/>
          <p:cNvSpPr>
            <a:spLocks/>
          </p:cNvSpPr>
          <p:nvPr/>
        </p:nvSpPr>
        <p:spPr bwMode="auto">
          <a:xfrm>
            <a:off x="6803573" y="2151063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707"/>
          <p:cNvSpPr>
            <a:spLocks/>
          </p:cNvSpPr>
          <p:nvPr/>
        </p:nvSpPr>
        <p:spPr bwMode="auto">
          <a:xfrm>
            <a:off x="6803573" y="3011488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708"/>
          <p:cNvSpPr>
            <a:spLocks/>
          </p:cNvSpPr>
          <p:nvPr/>
        </p:nvSpPr>
        <p:spPr bwMode="auto">
          <a:xfrm>
            <a:off x="6803573" y="387826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709"/>
          <p:cNvSpPr>
            <a:spLocks/>
          </p:cNvSpPr>
          <p:nvPr/>
        </p:nvSpPr>
        <p:spPr bwMode="auto">
          <a:xfrm>
            <a:off x="6803573" y="4778375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710"/>
          <p:cNvSpPr>
            <a:spLocks/>
          </p:cNvSpPr>
          <p:nvPr/>
        </p:nvSpPr>
        <p:spPr bwMode="auto">
          <a:xfrm>
            <a:off x="6803573" y="570071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文本框 710"/>
          <p:cNvSpPr txBox="1"/>
          <p:nvPr/>
        </p:nvSpPr>
        <p:spPr>
          <a:xfrm>
            <a:off x="8127093" y="210073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8127093" y="298814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8127093" y="387556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8127093" y="4762975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8127093" y="565038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5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4305300" y="2287671"/>
            <a:ext cx="7259637" cy="3059448"/>
            <a:chOff x="957263" y="2506663"/>
            <a:chExt cx="8355013" cy="35210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395413" y="2514600"/>
              <a:ext cx="7899400" cy="3251200"/>
            </a:xfrm>
            <a:custGeom>
              <a:avLst/>
              <a:gdLst>
                <a:gd name="T0" fmla="*/ 4976 w 4976"/>
                <a:gd name="T1" fmla="*/ 2048 h 2048"/>
                <a:gd name="T2" fmla="*/ 0 w 4976"/>
                <a:gd name="T3" fmla="*/ 2048 h 2048"/>
                <a:gd name="T4" fmla="*/ 0 w 4976"/>
                <a:gd name="T5" fmla="*/ 0 h 2048"/>
                <a:gd name="T6" fmla="*/ 5 w 4976"/>
                <a:gd name="T7" fmla="*/ 0 h 2048"/>
                <a:gd name="T8" fmla="*/ 5 w 4976"/>
                <a:gd name="T9" fmla="*/ 2037 h 2048"/>
                <a:gd name="T10" fmla="*/ 4976 w 4976"/>
                <a:gd name="T11" fmla="*/ 2037 h 2048"/>
                <a:gd name="T12" fmla="*/ 4976 w 4976"/>
                <a:gd name="T13" fmla="*/ 2048 h 2048"/>
                <a:gd name="T14" fmla="*/ 4976 w 4976"/>
                <a:gd name="T15" fmla="*/ 204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6" h="2048">
                  <a:moveTo>
                    <a:pt x="4976" y="2048"/>
                  </a:moveTo>
                  <a:lnTo>
                    <a:pt x="0" y="204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037"/>
                  </a:lnTo>
                  <a:lnTo>
                    <a:pt x="4976" y="2037"/>
                  </a:lnTo>
                  <a:lnTo>
                    <a:pt x="4976" y="2048"/>
                  </a:lnTo>
                  <a:lnTo>
                    <a:pt x="4976" y="2048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57263" y="2506663"/>
              <a:ext cx="58738" cy="127000"/>
            </a:xfrm>
            <a:custGeom>
              <a:avLst/>
              <a:gdLst>
                <a:gd name="T0" fmla="*/ 21 w 37"/>
                <a:gd name="T1" fmla="*/ 80 h 80"/>
                <a:gd name="T2" fmla="*/ 21 w 37"/>
                <a:gd name="T3" fmla="*/ 21 h 80"/>
                <a:gd name="T4" fmla="*/ 11 w 37"/>
                <a:gd name="T5" fmla="*/ 32 h 80"/>
                <a:gd name="T6" fmla="*/ 0 w 37"/>
                <a:gd name="T7" fmla="*/ 27 h 80"/>
                <a:gd name="T8" fmla="*/ 27 w 37"/>
                <a:gd name="T9" fmla="*/ 0 h 80"/>
                <a:gd name="T10" fmla="*/ 37 w 37"/>
                <a:gd name="T11" fmla="*/ 0 h 80"/>
                <a:gd name="T12" fmla="*/ 37 w 37"/>
                <a:gd name="T13" fmla="*/ 80 h 80"/>
                <a:gd name="T14" fmla="*/ 21 w 37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21" y="80"/>
                  </a:moveTo>
                  <a:lnTo>
                    <a:pt x="21" y="21"/>
                  </a:lnTo>
                  <a:lnTo>
                    <a:pt x="11" y="32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80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41401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1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1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150938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041401" y="2811463"/>
              <a:ext cx="101600" cy="134938"/>
            </a:xfrm>
            <a:custGeom>
              <a:avLst/>
              <a:gdLst>
                <a:gd name="T0" fmla="*/ 1 w 12"/>
                <a:gd name="T1" fmla="*/ 14 h 16"/>
                <a:gd name="T2" fmla="*/ 2 w 12"/>
                <a:gd name="T3" fmla="*/ 12 h 16"/>
                <a:gd name="T4" fmla="*/ 5 w 12"/>
                <a:gd name="T5" fmla="*/ 13 h 16"/>
                <a:gd name="T6" fmla="*/ 9 w 12"/>
                <a:gd name="T7" fmla="*/ 9 h 16"/>
                <a:gd name="T8" fmla="*/ 9 w 12"/>
                <a:gd name="T9" fmla="*/ 8 h 16"/>
                <a:gd name="T10" fmla="*/ 5 w 12"/>
                <a:gd name="T11" fmla="*/ 10 h 16"/>
                <a:gd name="T12" fmla="*/ 0 w 12"/>
                <a:gd name="T13" fmla="*/ 5 h 16"/>
                <a:gd name="T14" fmla="*/ 5 w 12"/>
                <a:gd name="T15" fmla="*/ 0 h 16"/>
                <a:gd name="T16" fmla="*/ 12 w 12"/>
                <a:gd name="T17" fmla="*/ 8 h 16"/>
                <a:gd name="T18" fmla="*/ 5 w 12"/>
                <a:gd name="T19" fmla="*/ 16 h 16"/>
                <a:gd name="T20" fmla="*/ 1 w 12"/>
                <a:gd name="T21" fmla="*/ 14 h 16"/>
                <a:gd name="T22" fmla="*/ 9 w 12"/>
                <a:gd name="T23" fmla="*/ 6 h 16"/>
                <a:gd name="T24" fmla="*/ 6 w 12"/>
                <a:gd name="T25" fmla="*/ 3 h 16"/>
                <a:gd name="T26" fmla="*/ 3 w 12"/>
                <a:gd name="T27" fmla="*/ 5 h 16"/>
                <a:gd name="T28" fmla="*/ 6 w 12"/>
                <a:gd name="T29" fmla="*/ 7 h 16"/>
                <a:gd name="T30" fmla="*/ 9 w 12"/>
                <a:gd name="T3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1" y="14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9" y="16"/>
                    <a:pt x="5" y="16"/>
                  </a:cubicBezTo>
                  <a:cubicBezTo>
                    <a:pt x="3" y="16"/>
                    <a:pt x="2" y="15"/>
                    <a:pt x="1" y="14"/>
                  </a:cubicBezTo>
                  <a:close/>
                  <a:moveTo>
                    <a:pt x="9" y="6"/>
                  </a:moveTo>
                  <a:cubicBezTo>
                    <a:pt x="8" y="5"/>
                    <a:pt x="8" y="3"/>
                    <a:pt x="6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150938" y="2811463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041401" y="3124200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4 h 15"/>
                <a:gd name="T6" fmla="*/ 6 w 12"/>
                <a:gd name="T7" fmla="*/ 0 h 15"/>
                <a:gd name="T8" fmla="*/ 11 w 12"/>
                <a:gd name="T9" fmla="*/ 4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1 h 15"/>
                <a:gd name="T20" fmla="*/ 6 w 12"/>
                <a:gd name="T21" fmla="*/ 9 h 15"/>
                <a:gd name="T22" fmla="*/ 3 w 12"/>
                <a:gd name="T23" fmla="*/ 11 h 15"/>
                <a:gd name="T24" fmla="*/ 6 w 12"/>
                <a:gd name="T25" fmla="*/ 12 h 15"/>
                <a:gd name="T26" fmla="*/ 9 w 12"/>
                <a:gd name="T27" fmla="*/ 11 h 15"/>
                <a:gd name="T28" fmla="*/ 8 w 12"/>
                <a:gd name="T29" fmla="*/ 4 h 15"/>
                <a:gd name="T30" fmla="*/ 6 w 12"/>
                <a:gd name="T31" fmla="*/ 3 h 15"/>
                <a:gd name="T32" fmla="*/ 3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5"/>
                    <a:pt x="6" y="15"/>
                  </a:cubicBezTo>
                  <a:cubicBezTo>
                    <a:pt x="3" y="15"/>
                    <a:pt x="0" y="14"/>
                    <a:pt x="0" y="11"/>
                  </a:cubicBezTo>
                  <a:close/>
                  <a:moveTo>
                    <a:pt x="9" y="11"/>
                  </a:moveTo>
                  <a:cubicBezTo>
                    <a:pt x="9" y="10"/>
                    <a:pt x="7" y="9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2"/>
                    <a:pt x="9" y="12"/>
                    <a:pt x="9" y="11"/>
                  </a:cubicBezTo>
                  <a:close/>
                  <a:moveTo>
                    <a:pt x="8" y="4"/>
                  </a:move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7" y="6"/>
                    <a:pt x="8" y="6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150938" y="3124200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2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49338" y="3436938"/>
              <a:ext cx="93663" cy="127000"/>
            </a:xfrm>
            <a:custGeom>
              <a:avLst/>
              <a:gdLst>
                <a:gd name="T0" fmla="*/ 11 w 59"/>
                <a:gd name="T1" fmla="*/ 80 h 80"/>
                <a:gd name="T2" fmla="*/ 38 w 59"/>
                <a:gd name="T3" fmla="*/ 16 h 80"/>
                <a:gd name="T4" fmla="*/ 0 w 59"/>
                <a:gd name="T5" fmla="*/ 16 h 80"/>
                <a:gd name="T6" fmla="*/ 0 w 59"/>
                <a:gd name="T7" fmla="*/ 0 h 80"/>
                <a:gd name="T8" fmla="*/ 59 w 59"/>
                <a:gd name="T9" fmla="*/ 0 h 80"/>
                <a:gd name="T10" fmla="*/ 59 w 59"/>
                <a:gd name="T11" fmla="*/ 11 h 80"/>
                <a:gd name="T12" fmla="*/ 32 w 59"/>
                <a:gd name="T13" fmla="*/ 80 h 80"/>
                <a:gd name="T14" fmla="*/ 11 w 59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11" y="80"/>
                  </a:moveTo>
                  <a:lnTo>
                    <a:pt x="38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1"/>
                  </a:lnTo>
                  <a:lnTo>
                    <a:pt x="32" y="80"/>
                  </a:lnTo>
                  <a:lnTo>
                    <a:pt x="1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50938" y="34369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41401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7 w 12"/>
                <a:gd name="T3" fmla="*/ 0 h 16"/>
                <a:gd name="T4" fmla="*/ 11 w 12"/>
                <a:gd name="T5" fmla="*/ 2 h 16"/>
                <a:gd name="T6" fmla="*/ 10 w 12"/>
                <a:gd name="T7" fmla="*/ 4 h 16"/>
                <a:gd name="T8" fmla="*/ 7 w 12"/>
                <a:gd name="T9" fmla="*/ 3 h 16"/>
                <a:gd name="T10" fmla="*/ 3 w 12"/>
                <a:gd name="T11" fmla="*/ 7 h 16"/>
                <a:gd name="T12" fmla="*/ 3 w 12"/>
                <a:gd name="T13" fmla="*/ 8 h 16"/>
                <a:gd name="T14" fmla="*/ 7 w 12"/>
                <a:gd name="T15" fmla="*/ 6 h 16"/>
                <a:gd name="T16" fmla="*/ 12 w 12"/>
                <a:gd name="T17" fmla="*/ 11 h 16"/>
                <a:gd name="T18" fmla="*/ 6 w 12"/>
                <a:gd name="T19" fmla="*/ 16 h 16"/>
                <a:gd name="T20" fmla="*/ 0 w 12"/>
                <a:gd name="T21" fmla="*/ 8 h 16"/>
                <a:gd name="T22" fmla="*/ 9 w 12"/>
                <a:gd name="T23" fmla="*/ 11 h 16"/>
                <a:gd name="T24" fmla="*/ 6 w 12"/>
                <a:gd name="T25" fmla="*/ 8 h 16"/>
                <a:gd name="T26" fmla="*/ 3 w 12"/>
                <a:gd name="T27" fmla="*/ 10 h 16"/>
                <a:gd name="T28" fmla="*/ 6 w 12"/>
                <a:gd name="T29" fmla="*/ 13 h 16"/>
                <a:gd name="T30" fmla="*/ 9 w 12"/>
                <a:gd name="T3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7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7"/>
                    <a:pt x="5" y="6"/>
                    <a:pt x="7" y="6"/>
                  </a:cubicBezTo>
                  <a:cubicBezTo>
                    <a:pt x="9" y="6"/>
                    <a:pt x="12" y="7"/>
                    <a:pt x="12" y="11"/>
                  </a:cubicBezTo>
                  <a:cubicBezTo>
                    <a:pt x="12" y="13"/>
                    <a:pt x="9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11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4" y="9"/>
                    <a:pt x="3" y="10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150938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41401" y="4056063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1 h 15"/>
                <a:gd name="T4" fmla="*/ 6 w 12"/>
                <a:gd name="T5" fmla="*/ 13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9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7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9" y="9"/>
                    <a:pt x="8" y="8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9" y="5"/>
                    <a:pt x="12" y="7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50938" y="4056063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41401" y="4368800"/>
              <a:ext cx="101600" cy="127000"/>
            </a:xfrm>
            <a:custGeom>
              <a:avLst/>
              <a:gdLst>
                <a:gd name="T0" fmla="*/ 37 w 64"/>
                <a:gd name="T1" fmla="*/ 80 h 80"/>
                <a:gd name="T2" fmla="*/ 37 w 64"/>
                <a:gd name="T3" fmla="*/ 64 h 80"/>
                <a:gd name="T4" fmla="*/ 0 w 64"/>
                <a:gd name="T5" fmla="*/ 64 h 80"/>
                <a:gd name="T6" fmla="*/ 0 w 64"/>
                <a:gd name="T7" fmla="*/ 48 h 80"/>
                <a:gd name="T8" fmla="*/ 32 w 64"/>
                <a:gd name="T9" fmla="*/ 0 h 80"/>
                <a:gd name="T10" fmla="*/ 53 w 64"/>
                <a:gd name="T11" fmla="*/ 0 h 80"/>
                <a:gd name="T12" fmla="*/ 53 w 64"/>
                <a:gd name="T13" fmla="*/ 48 h 80"/>
                <a:gd name="T14" fmla="*/ 64 w 64"/>
                <a:gd name="T15" fmla="*/ 48 h 80"/>
                <a:gd name="T16" fmla="*/ 64 w 64"/>
                <a:gd name="T17" fmla="*/ 64 h 80"/>
                <a:gd name="T18" fmla="*/ 53 w 64"/>
                <a:gd name="T19" fmla="*/ 64 h 80"/>
                <a:gd name="T20" fmla="*/ 53 w 64"/>
                <a:gd name="T21" fmla="*/ 80 h 80"/>
                <a:gd name="T22" fmla="*/ 37 w 64"/>
                <a:gd name="T23" fmla="*/ 80 h 80"/>
                <a:gd name="T24" fmla="*/ 37 w 64"/>
                <a:gd name="T25" fmla="*/ 16 h 80"/>
                <a:gd name="T26" fmla="*/ 16 w 64"/>
                <a:gd name="T27" fmla="*/ 48 h 80"/>
                <a:gd name="T28" fmla="*/ 37 w 64"/>
                <a:gd name="T29" fmla="*/ 48 h 80"/>
                <a:gd name="T30" fmla="*/ 37 w 64"/>
                <a:gd name="T3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80">
                  <a:moveTo>
                    <a:pt x="37" y="80"/>
                  </a:moveTo>
                  <a:lnTo>
                    <a:pt x="37" y="64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64"/>
                  </a:lnTo>
                  <a:lnTo>
                    <a:pt x="53" y="64"/>
                  </a:lnTo>
                  <a:lnTo>
                    <a:pt x="53" y="80"/>
                  </a:lnTo>
                  <a:lnTo>
                    <a:pt x="37" y="80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50938" y="4368800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041401" y="4673600"/>
              <a:ext cx="101600" cy="134938"/>
            </a:xfrm>
            <a:custGeom>
              <a:avLst/>
              <a:gdLst>
                <a:gd name="T0" fmla="*/ 0 w 12"/>
                <a:gd name="T1" fmla="*/ 13 h 16"/>
                <a:gd name="T2" fmla="*/ 2 w 12"/>
                <a:gd name="T3" fmla="*/ 11 h 16"/>
                <a:gd name="T4" fmla="*/ 6 w 12"/>
                <a:gd name="T5" fmla="*/ 13 h 16"/>
                <a:gd name="T6" fmla="*/ 8 w 12"/>
                <a:gd name="T7" fmla="*/ 11 h 16"/>
                <a:gd name="T8" fmla="*/ 5 w 12"/>
                <a:gd name="T9" fmla="*/ 9 h 16"/>
                <a:gd name="T10" fmla="*/ 4 w 12"/>
                <a:gd name="T11" fmla="*/ 9 h 16"/>
                <a:gd name="T12" fmla="*/ 4 w 12"/>
                <a:gd name="T13" fmla="*/ 7 h 16"/>
                <a:gd name="T14" fmla="*/ 5 w 12"/>
                <a:gd name="T15" fmla="*/ 7 h 16"/>
                <a:gd name="T16" fmla="*/ 8 w 12"/>
                <a:gd name="T17" fmla="*/ 5 h 16"/>
                <a:gd name="T18" fmla="*/ 5 w 12"/>
                <a:gd name="T19" fmla="*/ 3 h 16"/>
                <a:gd name="T20" fmla="*/ 2 w 12"/>
                <a:gd name="T21" fmla="*/ 5 h 16"/>
                <a:gd name="T22" fmla="*/ 0 w 12"/>
                <a:gd name="T23" fmla="*/ 3 h 16"/>
                <a:gd name="T24" fmla="*/ 6 w 12"/>
                <a:gd name="T25" fmla="*/ 0 h 16"/>
                <a:gd name="T26" fmla="*/ 11 w 12"/>
                <a:gd name="T27" fmla="*/ 4 h 16"/>
                <a:gd name="T28" fmla="*/ 8 w 12"/>
                <a:gd name="T29" fmla="*/ 8 h 16"/>
                <a:gd name="T30" fmla="*/ 12 w 12"/>
                <a:gd name="T31" fmla="*/ 11 h 16"/>
                <a:gd name="T32" fmla="*/ 6 w 12"/>
                <a:gd name="T33" fmla="*/ 16 h 16"/>
                <a:gd name="T34" fmla="*/ 0 w 12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0"/>
                    <a:pt x="8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6"/>
                    <a:pt x="6" y="16"/>
                  </a:cubicBezTo>
                  <a:cubicBezTo>
                    <a:pt x="3" y="16"/>
                    <a:pt x="1" y="15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150938" y="4673600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041401" y="4986338"/>
              <a:ext cx="93663" cy="12700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3 h 15"/>
                <a:gd name="T4" fmla="*/ 8 w 11"/>
                <a:gd name="T5" fmla="*/ 5 h 15"/>
                <a:gd name="T6" fmla="*/ 6 w 11"/>
                <a:gd name="T7" fmla="*/ 3 h 15"/>
                <a:gd name="T8" fmla="*/ 2 w 11"/>
                <a:gd name="T9" fmla="*/ 5 h 15"/>
                <a:gd name="T10" fmla="*/ 0 w 11"/>
                <a:gd name="T11" fmla="*/ 3 h 15"/>
                <a:gd name="T12" fmla="*/ 6 w 11"/>
                <a:gd name="T13" fmla="*/ 0 h 15"/>
                <a:gd name="T14" fmla="*/ 11 w 11"/>
                <a:gd name="T15" fmla="*/ 5 h 15"/>
                <a:gd name="T16" fmla="*/ 5 w 11"/>
                <a:gd name="T17" fmla="*/ 12 h 15"/>
                <a:gd name="T18" fmla="*/ 11 w 11"/>
                <a:gd name="T19" fmla="*/ 12 h 15"/>
                <a:gd name="T20" fmla="*/ 11 w 11"/>
                <a:gd name="T21" fmla="*/ 15 h 15"/>
                <a:gd name="T22" fmla="*/ 0 w 11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6" y="8"/>
                    <a:pt x="8" y="7"/>
                    <a:pt x="8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7"/>
                    <a:pt x="9" y="10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150938" y="4986338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5"/>
                    <a:pt x="6" y="15"/>
                  </a:cubicBezTo>
                  <a:cubicBezTo>
                    <a:pt x="2" y="15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074738" y="5300663"/>
              <a:ext cx="60325" cy="127000"/>
            </a:xfrm>
            <a:custGeom>
              <a:avLst/>
              <a:gdLst>
                <a:gd name="T0" fmla="*/ 22 w 38"/>
                <a:gd name="T1" fmla="*/ 80 h 80"/>
                <a:gd name="T2" fmla="*/ 22 w 38"/>
                <a:gd name="T3" fmla="*/ 21 h 80"/>
                <a:gd name="T4" fmla="*/ 6 w 38"/>
                <a:gd name="T5" fmla="*/ 37 h 80"/>
                <a:gd name="T6" fmla="*/ 0 w 38"/>
                <a:gd name="T7" fmla="*/ 26 h 80"/>
                <a:gd name="T8" fmla="*/ 22 w 38"/>
                <a:gd name="T9" fmla="*/ 0 h 80"/>
                <a:gd name="T10" fmla="*/ 38 w 38"/>
                <a:gd name="T11" fmla="*/ 0 h 80"/>
                <a:gd name="T12" fmla="*/ 38 w 38"/>
                <a:gd name="T13" fmla="*/ 80 h 80"/>
                <a:gd name="T14" fmla="*/ 22 w 38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0">
                  <a:moveTo>
                    <a:pt x="22" y="80"/>
                  </a:moveTo>
                  <a:lnTo>
                    <a:pt x="22" y="21"/>
                  </a:lnTo>
                  <a:lnTo>
                    <a:pt x="6" y="37"/>
                  </a:lnTo>
                  <a:lnTo>
                    <a:pt x="0" y="26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80"/>
                  </a:lnTo>
                  <a:lnTo>
                    <a:pt x="22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150938" y="5300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892301" y="5900738"/>
              <a:ext cx="68263" cy="119063"/>
            </a:xfrm>
            <a:custGeom>
              <a:avLst/>
              <a:gdLst>
                <a:gd name="T0" fmla="*/ 27 w 43"/>
                <a:gd name="T1" fmla="*/ 75 h 75"/>
                <a:gd name="T2" fmla="*/ 27 w 43"/>
                <a:gd name="T3" fmla="*/ 22 h 75"/>
                <a:gd name="T4" fmla="*/ 11 w 43"/>
                <a:gd name="T5" fmla="*/ 32 h 75"/>
                <a:gd name="T6" fmla="*/ 0 w 43"/>
                <a:gd name="T7" fmla="*/ 22 h 75"/>
                <a:gd name="T8" fmla="*/ 27 w 43"/>
                <a:gd name="T9" fmla="*/ 0 h 75"/>
                <a:gd name="T10" fmla="*/ 43 w 43"/>
                <a:gd name="T11" fmla="*/ 0 h 75"/>
                <a:gd name="T12" fmla="*/ 43 w 43"/>
                <a:gd name="T13" fmla="*/ 75 h 75"/>
                <a:gd name="T14" fmla="*/ 27 w 43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5">
                  <a:moveTo>
                    <a:pt x="27" y="75"/>
                  </a:moveTo>
                  <a:lnTo>
                    <a:pt x="27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7" y="0"/>
                  </a:lnTo>
                  <a:lnTo>
                    <a:pt x="43" y="0"/>
                  </a:lnTo>
                  <a:lnTo>
                    <a:pt x="43" y="75"/>
                  </a:lnTo>
                  <a:lnTo>
                    <a:pt x="27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457451" y="5900738"/>
              <a:ext cx="93663" cy="119063"/>
            </a:xfrm>
            <a:custGeom>
              <a:avLst/>
              <a:gdLst>
                <a:gd name="T0" fmla="*/ 0 w 11"/>
                <a:gd name="T1" fmla="*/ 14 h 14"/>
                <a:gd name="T2" fmla="*/ 0 w 11"/>
                <a:gd name="T3" fmla="*/ 12 h 14"/>
                <a:gd name="T4" fmla="*/ 8 w 11"/>
                <a:gd name="T5" fmla="*/ 4 h 14"/>
                <a:gd name="T6" fmla="*/ 6 w 11"/>
                <a:gd name="T7" fmla="*/ 2 h 14"/>
                <a:gd name="T8" fmla="*/ 2 w 11"/>
                <a:gd name="T9" fmla="*/ 4 h 14"/>
                <a:gd name="T10" fmla="*/ 0 w 11"/>
                <a:gd name="T11" fmla="*/ 2 h 14"/>
                <a:gd name="T12" fmla="*/ 6 w 11"/>
                <a:gd name="T13" fmla="*/ 0 h 14"/>
                <a:gd name="T14" fmla="*/ 11 w 11"/>
                <a:gd name="T15" fmla="*/ 4 h 14"/>
                <a:gd name="T16" fmla="*/ 5 w 11"/>
                <a:gd name="T17" fmla="*/ 12 h 14"/>
                <a:gd name="T18" fmla="*/ 11 w 11"/>
                <a:gd name="T19" fmla="*/ 12 h 14"/>
                <a:gd name="T20" fmla="*/ 11 w 11"/>
                <a:gd name="T21" fmla="*/ 14 h 14"/>
                <a:gd name="T22" fmla="*/ 0 w 1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7"/>
                    <a:pt x="9" y="9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4663" y="5900738"/>
              <a:ext cx="92075" cy="127000"/>
            </a:xfrm>
            <a:custGeom>
              <a:avLst/>
              <a:gdLst>
                <a:gd name="T0" fmla="*/ 0 w 11"/>
                <a:gd name="T1" fmla="*/ 12 h 15"/>
                <a:gd name="T2" fmla="*/ 1 w 11"/>
                <a:gd name="T3" fmla="*/ 10 h 15"/>
                <a:gd name="T4" fmla="*/ 5 w 11"/>
                <a:gd name="T5" fmla="*/ 12 h 15"/>
                <a:gd name="T6" fmla="*/ 8 w 11"/>
                <a:gd name="T7" fmla="*/ 10 h 15"/>
                <a:gd name="T8" fmla="*/ 5 w 11"/>
                <a:gd name="T9" fmla="*/ 8 h 15"/>
                <a:gd name="T10" fmla="*/ 3 w 11"/>
                <a:gd name="T11" fmla="*/ 8 h 15"/>
                <a:gd name="T12" fmla="*/ 3 w 11"/>
                <a:gd name="T13" fmla="*/ 6 h 15"/>
                <a:gd name="T14" fmla="*/ 5 w 11"/>
                <a:gd name="T15" fmla="*/ 6 h 15"/>
                <a:gd name="T16" fmla="*/ 8 w 11"/>
                <a:gd name="T17" fmla="*/ 4 h 15"/>
                <a:gd name="T18" fmla="*/ 5 w 11"/>
                <a:gd name="T19" fmla="*/ 2 h 15"/>
                <a:gd name="T20" fmla="*/ 1 w 11"/>
                <a:gd name="T21" fmla="*/ 4 h 15"/>
                <a:gd name="T22" fmla="*/ 0 w 11"/>
                <a:gd name="T23" fmla="*/ 2 h 15"/>
                <a:gd name="T24" fmla="*/ 5 w 11"/>
                <a:gd name="T25" fmla="*/ 0 h 15"/>
                <a:gd name="T26" fmla="*/ 11 w 11"/>
                <a:gd name="T27" fmla="*/ 4 h 15"/>
                <a:gd name="T28" fmla="*/ 8 w 11"/>
                <a:gd name="T29" fmla="*/ 7 h 15"/>
                <a:gd name="T30" fmla="*/ 11 w 11"/>
                <a:gd name="T31" fmla="*/ 10 h 15"/>
                <a:gd name="T32" fmla="*/ 5 w 11"/>
                <a:gd name="T33" fmla="*/ 15 h 15"/>
                <a:gd name="T34" fmla="*/ 0 w 11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5">
                  <a:moveTo>
                    <a:pt x="0" y="12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4" y="12"/>
                    <a:pt x="5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9" y="7"/>
                    <a:pt x="8" y="7"/>
                  </a:cubicBezTo>
                  <a:cubicBezTo>
                    <a:pt x="9" y="7"/>
                    <a:pt x="11" y="8"/>
                    <a:pt x="11" y="10"/>
                  </a:cubicBezTo>
                  <a:cubicBezTo>
                    <a:pt x="11" y="13"/>
                    <a:pt x="9" y="15"/>
                    <a:pt x="5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3570288" y="5900738"/>
              <a:ext cx="101600" cy="119063"/>
            </a:xfrm>
            <a:custGeom>
              <a:avLst/>
              <a:gdLst>
                <a:gd name="T0" fmla="*/ 38 w 64"/>
                <a:gd name="T1" fmla="*/ 75 h 75"/>
                <a:gd name="T2" fmla="*/ 38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8 w 64"/>
                <a:gd name="T23" fmla="*/ 75 h 75"/>
                <a:gd name="T24" fmla="*/ 38 w 64"/>
                <a:gd name="T25" fmla="*/ 16 h 75"/>
                <a:gd name="T26" fmla="*/ 16 w 64"/>
                <a:gd name="T27" fmla="*/ 48 h 75"/>
                <a:gd name="T28" fmla="*/ 38 w 64"/>
                <a:gd name="T29" fmla="*/ 48 h 75"/>
                <a:gd name="T30" fmla="*/ 38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8" y="75"/>
                  </a:moveTo>
                  <a:lnTo>
                    <a:pt x="38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8" y="75"/>
                  </a:lnTo>
                  <a:close/>
                  <a:moveTo>
                    <a:pt x="38" y="16"/>
                  </a:moveTo>
                  <a:lnTo>
                    <a:pt x="16" y="48"/>
                  </a:lnTo>
                  <a:lnTo>
                    <a:pt x="38" y="48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127501" y="5900738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0 h 15"/>
                <a:gd name="T4" fmla="*/ 6 w 12"/>
                <a:gd name="T5" fmla="*/ 12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8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6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9" y="8"/>
                    <a:pt x="8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3" y="15"/>
                    <a:pt x="2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683126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7 w 12"/>
                <a:gd name="T3" fmla="*/ 0 h 15"/>
                <a:gd name="T4" fmla="*/ 11 w 12"/>
                <a:gd name="T5" fmla="*/ 1 h 15"/>
                <a:gd name="T6" fmla="*/ 10 w 12"/>
                <a:gd name="T7" fmla="*/ 3 h 15"/>
                <a:gd name="T8" fmla="*/ 7 w 12"/>
                <a:gd name="T9" fmla="*/ 2 h 15"/>
                <a:gd name="T10" fmla="*/ 3 w 12"/>
                <a:gd name="T11" fmla="*/ 6 h 15"/>
                <a:gd name="T12" fmla="*/ 3 w 12"/>
                <a:gd name="T13" fmla="*/ 7 h 15"/>
                <a:gd name="T14" fmla="*/ 7 w 12"/>
                <a:gd name="T15" fmla="*/ 5 h 15"/>
                <a:gd name="T16" fmla="*/ 12 w 12"/>
                <a:gd name="T17" fmla="*/ 10 h 15"/>
                <a:gd name="T18" fmla="*/ 6 w 12"/>
                <a:gd name="T19" fmla="*/ 15 h 15"/>
                <a:gd name="T20" fmla="*/ 0 w 12"/>
                <a:gd name="T21" fmla="*/ 7 h 15"/>
                <a:gd name="T22" fmla="*/ 9 w 12"/>
                <a:gd name="T23" fmla="*/ 10 h 15"/>
                <a:gd name="T24" fmla="*/ 6 w 12"/>
                <a:gd name="T25" fmla="*/ 8 h 15"/>
                <a:gd name="T26" fmla="*/ 3 w 12"/>
                <a:gd name="T27" fmla="*/ 9 h 15"/>
                <a:gd name="T28" fmla="*/ 6 w 12"/>
                <a:gd name="T29" fmla="*/ 12 h 15"/>
                <a:gd name="T30" fmla="*/ 9 w 12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10"/>
                  </a:moveTo>
                  <a:cubicBezTo>
                    <a:pt x="9" y="8"/>
                    <a:pt x="7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40338" y="5900738"/>
              <a:ext cx="92075" cy="119063"/>
            </a:xfrm>
            <a:custGeom>
              <a:avLst/>
              <a:gdLst>
                <a:gd name="T0" fmla="*/ 11 w 58"/>
                <a:gd name="T1" fmla="*/ 75 h 75"/>
                <a:gd name="T2" fmla="*/ 37 w 58"/>
                <a:gd name="T3" fmla="*/ 16 h 75"/>
                <a:gd name="T4" fmla="*/ 0 w 58"/>
                <a:gd name="T5" fmla="*/ 16 h 75"/>
                <a:gd name="T6" fmla="*/ 0 w 58"/>
                <a:gd name="T7" fmla="*/ 0 h 75"/>
                <a:gd name="T8" fmla="*/ 58 w 58"/>
                <a:gd name="T9" fmla="*/ 0 h 75"/>
                <a:gd name="T10" fmla="*/ 58 w 58"/>
                <a:gd name="T11" fmla="*/ 11 h 75"/>
                <a:gd name="T12" fmla="*/ 26 w 58"/>
                <a:gd name="T13" fmla="*/ 75 h 75"/>
                <a:gd name="T14" fmla="*/ 11 w 5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11" y="75"/>
                  </a:moveTo>
                  <a:lnTo>
                    <a:pt x="3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1"/>
                  </a:lnTo>
                  <a:lnTo>
                    <a:pt x="26" y="75"/>
                  </a:lnTo>
                  <a:lnTo>
                    <a:pt x="1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795963" y="5900738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3 h 15"/>
                <a:gd name="T6" fmla="*/ 6 w 12"/>
                <a:gd name="T7" fmla="*/ 0 h 15"/>
                <a:gd name="T8" fmla="*/ 12 w 12"/>
                <a:gd name="T9" fmla="*/ 3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0 h 15"/>
                <a:gd name="T20" fmla="*/ 6 w 12"/>
                <a:gd name="T21" fmla="*/ 8 h 15"/>
                <a:gd name="T22" fmla="*/ 3 w 12"/>
                <a:gd name="T23" fmla="*/ 10 h 15"/>
                <a:gd name="T24" fmla="*/ 6 w 12"/>
                <a:gd name="T25" fmla="*/ 12 h 15"/>
                <a:gd name="T26" fmla="*/ 9 w 12"/>
                <a:gd name="T27" fmla="*/ 10 h 15"/>
                <a:gd name="T28" fmla="*/ 8 w 12"/>
                <a:gd name="T29" fmla="*/ 4 h 15"/>
                <a:gd name="T30" fmla="*/ 6 w 12"/>
                <a:gd name="T31" fmla="*/ 2 h 15"/>
                <a:gd name="T32" fmla="*/ 4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2" y="8"/>
                    <a:pt x="3" y="7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9" y="0"/>
                    <a:pt x="12" y="1"/>
                    <a:pt x="12" y="3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0" y="13"/>
                    <a:pt x="0" y="11"/>
                  </a:cubicBezTo>
                  <a:close/>
                  <a:moveTo>
                    <a:pt x="9" y="10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7" y="5"/>
                    <a:pt x="8" y="5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6353176" y="5900738"/>
              <a:ext cx="101600" cy="127000"/>
            </a:xfrm>
            <a:custGeom>
              <a:avLst/>
              <a:gdLst>
                <a:gd name="T0" fmla="*/ 1 w 12"/>
                <a:gd name="T1" fmla="*/ 13 h 15"/>
                <a:gd name="T2" fmla="*/ 2 w 12"/>
                <a:gd name="T3" fmla="*/ 11 h 15"/>
                <a:gd name="T4" fmla="*/ 5 w 12"/>
                <a:gd name="T5" fmla="*/ 12 h 15"/>
                <a:gd name="T6" fmla="*/ 9 w 12"/>
                <a:gd name="T7" fmla="*/ 8 h 15"/>
                <a:gd name="T8" fmla="*/ 9 w 12"/>
                <a:gd name="T9" fmla="*/ 7 h 15"/>
                <a:gd name="T10" fmla="*/ 5 w 12"/>
                <a:gd name="T11" fmla="*/ 9 h 15"/>
                <a:gd name="T12" fmla="*/ 0 w 12"/>
                <a:gd name="T13" fmla="*/ 5 h 15"/>
                <a:gd name="T14" fmla="*/ 6 w 12"/>
                <a:gd name="T15" fmla="*/ 0 h 15"/>
                <a:gd name="T16" fmla="*/ 12 w 12"/>
                <a:gd name="T17" fmla="*/ 7 h 15"/>
                <a:gd name="T18" fmla="*/ 5 w 12"/>
                <a:gd name="T19" fmla="*/ 15 h 15"/>
                <a:gd name="T20" fmla="*/ 1 w 12"/>
                <a:gd name="T21" fmla="*/ 13 h 15"/>
                <a:gd name="T22" fmla="*/ 9 w 12"/>
                <a:gd name="T23" fmla="*/ 5 h 15"/>
                <a:gd name="T24" fmla="*/ 6 w 12"/>
                <a:gd name="T25" fmla="*/ 2 h 15"/>
                <a:gd name="T26" fmla="*/ 3 w 12"/>
                <a:gd name="T27" fmla="*/ 4 h 15"/>
                <a:gd name="T28" fmla="*/ 6 w 12"/>
                <a:gd name="T29" fmla="*/ 7 h 15"/>
                <a:gd name="T30" fmla="*/ 9 w 12"/>
                <a:gd name="T3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1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8" y="12"/>
                    <a:pt x="9" y="10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2"/>
                    <a:pt x="10" y="15"/>
                    <a:pt x="5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9" y="5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7" y="7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908801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6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6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6985001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4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4660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5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5422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021638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11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8097838" y="5900738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2 h 14"/>
                <a:gd name="T4" fmla="*/ 8 w 12"/>
                <a:gd name="T5" fmla="*/ 4 h 14"/>
                <a:gd name="T6" fmla="*/ 6 w 12"/>
                <a:gd name="T7" fmla="*/ 2 h 14"/>
                <a:gd name="T8" fmla="*/ 2 w 12"/>
                <a:gd name="T9" fmla="*/ 4 h 14"/>
                <a:gd name="T10" fmla="*/ 0 w 12"/>
                <a:gd name="T11" fmla="*/ 2 h 14"/>
                <a:gd name="T12" fmla="*/ 6 w 12"/>
                <a:gd name="T13" fmla="*/ 0 h 14"/>
                <a:gd name="T14" fmla="*/ 12 w 12"/>
                <a:gd name="T15" fmla="*/ 4 h 14"/>
                <a:gd name="T16" fmla="*/ 6 w 12"/>
                <a:gd name="T17" fmla="*/ 12 h 14"/>
                <a:gd name="T18" fmla="*/ 12 w 12"/>
                <a:gd name="T19" fmla="*/ 12 h 14"/>
                <a:gd name="T20" fmla="*/ 12 w 12"/>
                <a:gd name="T21" fmla="*/ 14 h 14"/>
                <a:gd name="T22" fmla="*/ 1 w 12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4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9" y="0"/>
                    <a:pt x="12" y="1"/>
                    <a:pt x="12" y="4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578851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1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655051" y="5900738"/>
              <a:ext cx="101600" cy="127000"/>
            </a:xfrm>
            <a:custGeom>
              <a:avLst/>
              <a:gdLst>
                <a:gd name="T0" fmla="*/ 0 w 12"/>
                <a:gd name="T1" fmla="*/ 12 h 15"/>
                <a:gd name="T2" fmla="*/ 2 w 12"/>
                <a:gd name="T3" fmla="*/ 10 h 15"/>
                <a:gd name="T4" fmla="*/ 6 w 12"/>
                <a:gd name="T5" fmla="*/ 12 h 15"/>
                <a:gd name="T6" fmla="*/ 8 w 12"/>
                <a:gd name="T7" fmla="*/ 10 h 15"/>
                <a:gd name="T8" fmla="*/ 6 w 12"/>
                <a:gd name="T9" fmla="*/ 8 h 15"/>
                <a:gd name="T10" fmla="*/ 4 w 12"/>
                <a:gd name="T11" fmla="*/ 8 h 15"/>
                <a:gd name="T12" fmla="*/ 4 w 12"/>
                <a:gd name="T13" fmla="*/ 6 h 15"/>
                <a:gd name="T14" fmla="*/ 6 w 12"/>
                <a:gd name="T15" fmla="*/ 6 h 15"/>
                <a:gd name="T16" fmla="*/ 8 w 12"/>
                <a:gd name="T17" fmla="*/ 4 h 15"/>
                <a:gd name="T18" fmla="*/ 6 w 12"/>
                <a:gd name="T19" fmla="*/ 2 h 15"/>
                <a:gd name="T20" fmla="*/ 2 w 12"/>
                <a:gd name="T21" fmla="*/ 4 h 15"/>
                <a:gd name="T22" fmla="*/ 0 w 12"/>
                <a:gd name="T23" fmla="*/ 2 h 15"/>
                <a:gd name="T24" fmla="*/ 6 w 12"/>
                <a:gd name="T25" fmla="*/ 0 h 15"/>
                <a:gd name="T26" fmla="*/ 11 w 12"/>
                <a:gd name="T27" fmla="*/ 4 h 15"/>
                <a:gd name="T28" fmla="*/ 8 w 12"/>
                <a:gd name="T29" fmla="*/ 7 h 15"/>
                <a:gd name="T30" fmla="*/ 12 w 12"/>
                <a:gd name="T31" fmla="*/ 10 h 15"/>
                <a:gd name="T32" fmla="*/ 6 w 12"/>
                <a:gd name="T33" fmla="*/ 15 h 15"/>
                <a:gd name="T34" fmla="*/ 0 w 12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10" y="7"/>
                    <a:pt x="8" y="7"/>
                  </a:cubicBezTo>
                  <a:cubicBezTo>
                    <a:pt x="10" y="7"/>
                    <a:pt x="12" y="8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13606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9210676" y="5900738"/>
              <a:ext cx="101600" cy="119063"/>
            </a:xfrm>
            <a:custGeom>
              <a:avLst/>
              <a:gdLst>
                <a:gd name="T0" fmla="*/ 37 w 64"/>
                <a:gd name="T1" fmla="*/ 75 h 75"/>
                <a:gd name="T2" fmla="*/ 37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7 w 64"/>
                <a:gd name="T23" fmla="*/ 75 h 75"/>
                <a:gd name="T24" fmla="*/ 37 w 64"/>
                <a:gd name="T25" fmla="*/ 16 h 75"/>
                <a:gd name="T26" fmla="*/ 16 w 64"/>
                <a:gd name="T27" fmla="*/ 48 h 75"/>
                <a:gd name="T28" fmla="*/ 37 w 64"/>
                <a:gd name="T29" fmla="*/ 48 h 75"/>
                <a:gd name="T30" fmla="*/ 37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7" y="75"/>
                  </a:moveTo>
                  <a:lnTo>
                    <a:pt x="37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7" y="75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91770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4749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0400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605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16877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7259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291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562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41985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985001" y="2506663"/>
              <a:ext cx="0" cy="2911475"/>
            </a:xfrm>
            <a:custGeom>
              <a:avLst/>
              <a:gdLst>
                <a:gd name="T0" fmla="*/ 0 h 1834"/>
                <a:gd name="T1" fmla="*/ 1834 h 1834"/>
                <a:gd name="T2" fmla="*/ 1834 h 1834"/>
                <a:gd name="T3" fmla="*/ 0 h 1834"/>
                <a:gd name="T4" fmla="*/ 0 h 1834"/>
                <a:gd name="T5" fmla="*/ 0 h 183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34">
                  <a:moveTo>
                    <a:pt x="0" y="0"/>
                  </a:moveTo>
                  <a:lnTo>
                    <a:pt x="0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542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1073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867092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228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909763" y="3184525"/>
              <a:ext cx="7335838" cy="1938338"/>
            </a:xfrm>
            <a:custGeom>
              <a:avLst/>
              <a:gdLst>
                <a:gd name="T0" fmla="*/ 4599 w 4621"/>
                <a:gd name="T1" fmla="*/ 1221 h 1221"/>
                <a:gd name="T2" fmla="*/ 4249 w 4621"/>
                <a:gd name="T3" fmla="*/ 682 h 1221"/>
                <a:gd name="T4" fmla="*/ 3893 w 4621"/>
                <a:gd name="T5" fmla="*/ 431 h 1221"/>
                <a:gd name="T6" fmla="*/ 3548 w 4621"/>
                <a:gd name="T7" fmla="*/ 245 h 1221"/>
                <a:gd name="T8" fmla="*/ 3192 w 4621"/>
                <a:gd name="T9" fmla="*/ 485 h 1221"/>
                <a:gd name="T10" fmla="*/ 2841 w 4621"/>
                <a:gd name="T11" fmla="*/ 335 h 1221"/>
                <a:gd name="T12" fmla="*/ 2491 w 4621"/>
                <a:gd name="T13" fmla="*/ 69 h 1221"/>
                <a:gd name="T14" fmla="*/ 2130 w 4621"/>
                <a:gd name="T15" fmla="*/ 639 h 1221"/>
                <a:gd name="T16" fmla="*/ 1774 w 4621"/>
                <a:gd name="T17" fmla="*/ 559 h 1221"/>
                <a:gd name="T18" fmla="*/ 1418 w 4621"/>
                <a:gd name="T19" fmla="*/ 751 h 1221"/>
                <a:gd name="T20" fmla="*/ 1062 w 4621"/>
                <a:gd name="T21" fmla="*/ 517 h 1221"/>
                <a:gd name="T22" fmla="*/ 706 w 4621"/>
                <a:gd name="T23" fmla="*/ 127 h 1221"/>
                <a:gd name="T24" fmla="*/ 361 w 4621"/>
                <a:gd name="T25" fmla="*/ 202 h 1221"/>
                <a:gd name="T26" fmla="*/ 356 w 4621"/>
                <a:gd name="T27" fmla="*/ 202 h 1221"/>
                <a:gd name="T28" fmla="*/ 0 w 4621"/>
                <a:gd name="T29" fmla="*/ 21 h 1221"/>
                <a:gd name="T30" fmla="*/ 11 w 4621"/>
                <a:gd name="T31" fmla="*/ 0 h 1221"/>
                <a:gd name="T32" fmla="*/ 361 w 4621"/>
                <a:gd name="T33" fmla="*/ 181 h 1221"/>
                <a:gd name="T34" fmla="*/ 717 w 4621"/>
                <a:gd name="T35" fmla="*/ 106 h 1221"/>
                <a:gd name="T36" fmla="*/ 1073 w 4621"/>
                <a:gd name="T37" fmla="*/ 501 h 1221"/>
                <a:gd name="T38" fmla="*/ 1418 w 4621"/>
                <a:gd name="T39" fmla="*/ 730 h 1221"/>
                <a:gd name="T40" fmla="*/ 1774 w 4621"/>
                <a:gd name="T41" fmla="*/ 538 h 1221"/>
                <a:gd name="T42" fmla="*/ 2119 w 4621"/>
                <a:gd name="T43" fmla="*/ 618 h 1221"/>
                <a:gd name="T44" fmla="*/ 2480 w 4621"/>
                <a:gd name="T45" fmla="*/ 37 h 1221"/>
                <a:gd name="T46" fmla="*/ 2852 w 4621"/>
                <a:gd name="T47" fmla="*/ 314 h 1221"/>
                <a:gd name="T48" fmla="*/ 3192 w 4621"/>
                <a:gd name="T49" fmla="*/ 463 h 1221"/>
                <a:gd name="T50" fmla="*/ 3548 w 4621"/>
                <a:gd name="T51" fmla="*/ 223 h 1221"/>
                <a:gd name="T52" fmla="*/ 3904 w 4621"/>
                <a:gd name="T53" fmla="*/ 410 h 1221"/>
                <a:gd name="T54" fmla="*/ 4265 w 4621"/>
                <a:gd name="T55" fmla="*/ 671 h 1221"/>
                <a:gd name="T56" fmla="*/ 4621 w 4621"/>
                <a:gd name="T57" fmla="*/ 1210 h 1221"/>
                <a:gd name="T58" fmla="*/ 4599 w 4621"/>
                <a:gd name="T59" fmla="*/ 1221 h 1221"/>
                <a:gd name="T60" fmla="*/ 4599 w 4621"/>
                <a:gd name="T61" fmla="*/ 122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1" h="1221">
                  <a:moveTo>
                    <a:pt x="4599" y="1221"/>
                  </a:moveTo>
                  <a:lnTo>
                    <a:pt x="4249" y="682"/>
                  </a:lnTo>
                  <a:lnTo>
                    <a:pt x="3893" y="431"/>
                  </a:lnTo>
                  <a:lnTo>
                    <a:pt x="3548" y="245"/>
                  </a:lnTo>
                  <a:lnTo>
                    <a:pt x="3192" y="485"/>
                  </a:lnTo>
                  <a:lnTo>
                    <a:pt x="2841" y="335"/>
                  </a:lnTo>
                  <a:lnTo>
                    <a:pt x="2491" y="69"/>
                  </a:lnTo>
                  <a:lnTo>
                    <a:pt x="2130" y="639"/>
                  </a:lnTo>
                  <a:lnTo>
                    <a:pt x="1774" y="559"/>
                  </a:lnTo>
                  <a:lnTo>
                    <a:pt x="1418" y="751"/>
                  </a:lnTo>
                  <a:lnTo>
                    <a:pt x="1062" y="517"/>
                  </a:lnTo>
                  <a:lnTo>
                    <a:pt x="706" y="127"/>
                  </a:lnTo>
                  <a:lnTo>
                    <a:pt x="361" y="202"/>
                  </a:lnTo>
                  <a:lnTo>
                    <a:pt x="356" y="202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61" y="181"/>
                  </a:lnTo>
                  <a:lnTo>
                    <a:pt x="717" y="106"/>
                  </a:lnTo>
                  <a:lnTo>
                    <a:pt x="1073" y="501"/>
                  </a:lnTo>
                  <a:lnTo>
                    <a:pt x="1418" y="730"/>
                  </a:lnTo>
                  <a:lnTo>
                    <a:pt x="1774" y="538"/>
                  </a:lnTo>
                  <a:lnTo>
                    <a:pt x="2119" y="618"/>
                  </a:lnTo>
                  <a:lnTo>
                    <a:pt x="2480" y="37"/>
                  </a:lnTo>
                  <a:lnTo>
                    <a:pt x="2852" y="314"/>
                  </a:lnTo>
                  <a:lnTo>
                    <a:pt x="3192" y="463"/>
                  </a:lnTo>
                  <a:lnTo>
                    <a:pt x="3548" y="223"/>
                  </a:lnTo>
                  <a:lnTo>
                    <a:pt x="3904" y="410"/>
                  </a:lnTo>
                  <a:lnTo>
                    <a:pt x="4265" y="671"/>
                  </a:lnTo>
                  <a:lnTo>
                    <a:pt x="4621" y="1210"/>
                  </a:lnTo>
                  <a:lnTo>
                    <a:pt x="4599" y="1221"/>
                  </a:lnTo>
                  <a:lnTo>
                    <a:pt x="4599" y="1221"/>
                  </a:ln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rgbClr val="F8300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1917701" y="2549525"/>
              <a:ext cx="7318375" cy="2776538"/>
            </a:xfrm>
            <a:custGeom>
              <a:avLst/>
              <a:gdLst>
                <a:gd name="T0" fmla="*/ 4610 w 4610"/>
                <a:gd name="T1" fmla="*/ 1749 h 1749"/>
                <a:gd name="T2" fmla="*/ 4249 w 4610"/>
                <a:gd name="T3" fmla="*/ 1749 h 1749"/>
                <a:gd name="T4" fmla="*/ 4244 w 4610"/>
                <a:gd name="T5" fmla="*/ 1749 h 1749"/>
                <a:gd name="T6" fmla="*/ 3899 w 4610"/>
                <a:gd name="T7" fmla="*/ 1567 h 1749"/>
                <a:gd name="T8" fmla="*/ 3532 w 4610"/>
                <a:gd name="T9" fmla="*/ 1194 h 1749"/>
                <a:gd name="T10" fmla="*/ 3182 w 4610"/>
                <a:gd name="T11" fmla="*/ 565 h 1749"/>
                <a:gd name="T12" fmla="*/ 2826 w 4610"/>
                <a:gd name="T13" fmla="*/ 325 h 1749"/>
                <a:gd name="T14" fmla="*/ 2475 w 4610"/>
                <a:gd name="T15" fmla="*/ 160 h 1749"/>
                <a:gd name="T16" fmla="*/ 2130 w 4610"/>
                <a:gd name="T17" fmla="*/ 21 h 1749"/>
                <a:gd name="T18" fmla="*/ 1774 w 4610"/>
                <a:gd name="T19" fmla="*/ 266 h 1749"/>
                <a:gd name="T20" fmla="*/ 1424 w 4610"/>
                <a:gd name="T21" fmla="*/ 128 h 1749"/>
                <a:gd name="T22" fmla="*/ 1068 w 4610"/>
                <a:gd name="T23" fmla="*/ 613 h 1749"/>
                <a:gd name="T24" fmla="*/ 1068 w 4610"/>
                <a:gd name="T25" fmla="*/ 618 h 1749"/>
                <a:gd name="T26" fmla="*/ 712 w 4610"/>
                <a:gd name="T27" fmla="*/ 794 h 1749"/>
                <a:gd name="T28" fmla="*/ 356 w 4610"/>
                <a:gd name="T29" fmla="*/ 965 h 1749"/>
                <a:gd name="T30" fmla="*/ 0 w 4610"/>
                <a:gd name="T31" fmla="*/ 1013 h 1749"/>
                <a:gd name="T32" fmla="*/ 0 w 4610"/>
                <a:gd name="T33" fmla="*/ 991 h 1749"/>
                <a:gd name="T34" fmla="*/ 351 w 4610"/>
                <a:gd name="T35" fmla="*/ 943 h 1749"/>
                <a:gd name="T36" fmla="*/ 701 w 4610"/>
                <a:gd name="T37" fmla="*/ 773 h 1749"/>
                <a:gd name="T38" fmla="*/ 1057 w 4610"/>
                <a:gd name="T39" fmla="*/ 597 h 1749"/>
                <a:gd name="T40" fmla="*/ 1413 w 4610"/>
                <a:gd name="T41" fmla="*/ 101 h 1749"/>
                <a:gd name="T42" fmla="*/ 1774 w 4610"/>
                <a:gd name="T43" fmla="*/ 245 h 1749"/>
                <a:gd name="T44" fmla="*/ 2130 w 4610"/>
                <a:gd name="T45" fmla="*/ 0 h 1749"/>
                <a:gd name="T46" fmla="*/ 2486 w 4610"/>
                <a:gd name="T47" fmla="*/ 138 h 1749"/>
                <a:gd name="T48" fmla="*/ 2836 w 4610"/>
                <a:gd name="T49" fmla="*/ 304 h 1749"/>
                <a:gd name="T50" fmla="*/ 3203 w 4610"/>
                <a:gd name="T51" fmla="*/ 554 h 1749"/>
                <a:gd name="T52" fmla="*/ 3203 w 4610"/>
                <a:gd name="T53" fmla="*/ 554 h 1749"/>
                <a:gd name="T54" fmla="*/ 3553 w 4610"/>
                <a:gd name="T55" fmla="*/ 1183 h 1749"/>
                <a:gd name="T56" fmla="*/ 3909 w 4610"/>
                <a:gd name="T57" fmla="*/ 1551 h 1749"/>
                <a:gd name="T58" fmla="*/ 4249 w 4610"/>
                <a:gd name="T59" fmla="*/ 1727 h 1749"/>
                <a:gd name="T60" fmla="*/ 4610 w 4610"/>
                <a:gd name="T61" fmla="*/ 1727 h 1749"/>
                <a:gd name="T62" fmla="*/ 4610 w 4610"/>
                <a:gd name="T63" fmla="*/ 1749 h 1749"/>
                <a:gd name="T64" fmla="*/ 4610 w 4610"/>
                <a:gd name="T65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0" h="1749">
                  <a:moveTo>
                    <a:pt x="4610" y="1749"/>
                  </a:moveTo>
                  <a:lnTo>
                    <a:pt x="4249" y="1749"/>
                  </a:lnTo>
                  <a:lnTo>
                    <a:pt x="4244" y="1749"/>
                  </a:lnTo>
                  <a:lnTo>
                    <a:pt x="3899" y="1567"/>
                  </a:lnTo>
                  <a:lnTo>
                    <a:pt x="3532" y="1194"/>
                  </a:lnTo>
                  <a:lnTo>
                    <a:pt x="3182" y="565"/>
                  </a:lnTo>
                  <a:lnTo>
                    <a:pt x="2826" y="325"/>
                  </a:lnTo>
                  <a:lnTo>
                    <a:pt x="2475" y="160"/>
                  </a:lnTo>
                  <a:lnTo>
                    <a:pt x="2130" y="21"/>
                  </a:lnTo>
                  <a:lnTo>
                    <a:pt x="1774" y="266"/>
                  </a:lnTo>
                  <a:lnTo>
                    <a:pt x="1424" y="128"/>
                  </a:lnTo>
                  <a:lnTo>
                    <a:pt x="1068" y="613"/>
                  </a:lnTo>
                  <a:lnTo>
                    <a:pt x="1068" y="618"/>
                  </a:lnTo>
                  <a:lnTo>
                    <a:pt x="712" y="794"/>
                  </a:lnTo>
                  <a:lnTo>
                    <a:pt x="356" y="965"/>
                  </a:lnTo>
                  <a:lnTo>
                    <a:pt x="0" y="1013"/>
                  </a:lnTo>
                  <a:lnTo>
                    <a:pt x="0" y="991"/>
                  </a:lnTo>
                  <a:lnTo>
                    <a:pt x="351" y="943"/>
                  </a:lnTo>
                  <a:lnTo>
                    <a:pt x="701" y="773"/>
                  </a:lnTo>
                  <a:lnTo>
                    <a:pt x="1057" y="597"/>
                  </a:lnTo>
                  <a:lnTo>
                    <a:pt x="1413" y="101"/>
                  </a:lnTo>
                  <a:lnTo>
                    <a:pt x="1774" y="245"/>
                  </a:lnTo>
                  <a:lnTo>
                    <a:pt x="2130" y="0"/>
                  </a:lnTo>
                  <a:lnTo>
                    <a:pt x="2486" y="138"/>
                  </a:lnTo>
                  <a:lnTo>
                    <a:pt x="2836" y="304"/>
                  </a:lnTo>
                  <a:lnTo>
                    <a:pt x="3203" y="554"/>
                  </a:lnTo>
                  <a:lnTo>
                    <a:pt x="3203" y="554"/>
                  </a:lnTo>
                  <a:lnTo>
                    <a:pt x="3553" y="1183"/>
                  </a:lnTo>
                  <a:lnTo>
                    <a:pt x="3909" y="1551"/>
                  </a:lnTo>
                  <a:lnTo>
                    <a:pt x="4249" y="1727"/>
                  </a:lnTo>
                  <a:lnTo>
                    <a:pt x="4610" y="1727"/>
                  </a:lnTo>
                  <a:lnTo>
                    <a:pt x="4610" y="1749"/>
                  </a:lnTo>
                  <a:lnTo>
                    <a:pt x="4610" y="1749"/>
                  </a:lnTo>
                  <a:close/>
                </a:path>
              </a:pathLst>
            </a:custGeom>
            <a:solidFill>
              <a:srgbClr val="EBAC07"/>
            </a:solidFill>
            <a:ln>
              <a:solidFill>
                <a:srgbClr val="EBAC0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1917701" y="3098800"/>
              <a:ext cx="7327900" cy="1905000"/>
            </a:xfrm>
            <a:custGeom>
              <a:avLst/>
              <a:gdLst>
                <a:gd name="T0" fmla="*/ 3176 w 4616"/>
                <a:gd name="T1" fmla="*/ 1200 h 1200"/>
                <a:gd name="T2" fmla="*/ 2820 w 4616"/>
                <a:gd name="T3" fmla="*/ 1029 h 1200"/>
                <a:gd name="T4" fmla="*/ 2820 w 4616"/>
                <a:gd name="T5" fmla="*/ 1024 h 1200"/>
                <a:gd name="T6" fmla="*/ 2465 w 4616"/>
                <a:gd name="T7" fmla="*/ 485 h 1200"/>
                <a:gd name="T8" fmla="*/ 2119 w 4616"/>
                <a:gd name="T9" fmla="*/ 38 h 1200"/>
                <a:gd name="T10" fmla="*/ 1780 w 4616"/>
                <a:gd name="T11" fmla="*/ 512 h 1200"/>
                <a:gd name="T12" fmla="*/ 1413 w 4616"/>
                <a:gd name="T13" fmla="*/ 443 h 1200"/>
                <a:gd name="T14" fmla="*/ 1063 w 4616"/>
                <a:gd name="T15" fmla="*/ 421 h 1200"/>
                <a:gd name="T16" fmla="*/ 712 w 4616"/>
                <a:gd name="T17" fmla="*/ 645 h 1200"/>
                <a:gd name="T18" fmla="*/ 351 w 4616"/>
                <a:gd name="T19" fmla="*/ 805 h 1200"/>
                <a:gd name="T20" fmla="*/ 6 w 4616"/>
                <a:gd name="T21" fmla="*/ 848 h 1200"/>
                <a:gd name="T22" fmla="*/ 0 w 4616"/>
                <a:gd name="T23" fmla="*/ 827 h 1200"/>
                <a:gd name="T24" fmla="*/ 346 w 4616"/>
                <a:gd name="T25" fmla="*/ 784 h 1200"/>
                <a:gd name="T26" fmla="*/ 701 w 4616"/>
                <a:gd name="T27" fmla="*/ 624 h 1200"/>
                <a:gd name="T28" fmla="*/ 1057 w 4616"/>
                <a:gd name="T29" fmla="*/ 400 h 1200"/>
                <a:gd name="T30" fmla="*/ 1413 w 4616"/>
                <a:gd name="T31" fmla="*/ 421 h 1200"/>
                <a:gd name="T32" fmla="*/ 1769 w 4616"/>
                <a:gd name="T33" fmla="*/ 491 h 1200"/>
                <a:gd name="T34" fmla="*/ 2119 w 4616"/>
                <a:gd name="T35" fmla="*/ 0 h 1200"/>
                <a:gd name="T36" fmla="*/ 2486 w 4616"/>
                <a:gd name="T37" fmla="*/ 475 h 1200"/>
                <a:gd name="T38" fmla="*/ 2836 w 4616"/>
                <a:gd name="T39" fmla="*/ 1013 h 1200"/>
                <a:gd name="T40" fmla="*/ 3176 w 4616"/>
                <a:gd name="T41" fmla="*/ 1179 h 1200"/>
                <a:gd name="T42" fmla="*/ 3532 w 4616"/>
                <a:gd name="T43" fmla="*/ 1083 h 1200"/>
                <a:gd name="T44" fmla="*/ 3883 w 4616"/>
                <a:gd name="T45" fmla="*/ 805 h 1200"/>
                <a:gd name="T46" fmla="*/ 4254 w 4616"/>
                <a:gd name="T47" fmla="*/ 384 h 1200"/>
                <a:gd name="T48" fmla="*/ 4610 w 4616"/>
                <a:gd name="T49" fmla="*/ 347 h 1200"/>
                <a:gd name="T50" fmla="*/ 4616 w 4616"/>
                <a:gd name="T51" fmla="*/ 368 h 1200"/>
                <a:gd name="T52" fmla="*/ 4265 w 4616"/>
                <a:gd name="T53" fmla="*/ 405 h 1200"/>
                <a:gd name="T54" fmla="*/ 3899 w 4616"/>
                <a:gd name="T55" fmla="*/ 821 h 1200"/>
                <a:gd name="T56" fmla="*/ 3543 w 4616"/>
                <a:gd name="T57" fmla="*/ 1099 h 1200"/>
                <a:gd name="T58" fmla="*/ 3176 w 4616"/>
                <a:gd name="T59" fmla="*/ 1200 h 1200"/>
                <a:gd name="T60" fmla="*/ 3176 w 4616"/>
                <a:gd name="T6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6" h="1200">
                  <a:moveTo>
                    <a:pt x="3176" y="1200"/>
                  </a:moveTo>
                  <a:lnTo>
                    <a:pt x="2820" y="1029"/>
                  </a:lnTo>
                  <a:lnTo>
                    <a:pt x="2820" y="1024"/>
                  </a:lnTo>
                  <a:lnTo>
                    <a:pt x="2465" y="485"/>
                  </a:lnTo>
                  <a:lnTo>
                    <a:pt x="2119" y="38"/>
                  </a:lnTo>
                  <a:lnTo>
                    <a:pt x="1780" y="512"/>
                  </a:lnTo>
                  <a:lnTo>
                    <a:pt x="1413" y="443"/>
                  </a:lnTo>
                  <a:lnTo>
                    <a:pt x="1063" y="421"/>
                  </a:lnTo>
                  <a:lnTo>
                    <a:pt x="712" y="645"/>
                  </a:lnTo>
                  <a:lnTo>
                    <a:pt x="351" y="805"/>
                  </a:lnTo>
                  <a:lnTo>
                    <a:pt x="6" y="848"/>
                  </a:lnTo>
                  <a:lnTo>
                    <a:pt x="0" y="827"/>
                  </a:lnTo>
                  <a:lnTo>
                    <a:pt x="346" y="784"/>
                  </a:lnTo>
                  <a:lnTo>
                    <a:pt x="701" y="624"/>
                  </a:lnTo>
                  <a:lnTo>
                    <a:pt x="1057" y="400"/>
                  </a:lnTo>
                  <a:lnTo>
                    <a:pt x="1413" y="421"/>
                  </a:lnTo>
                  <a:lnTo>
                    <a:pt x="1769" y="491"/>
                  </a:lnTo>
                  <a:lnTo>
                    <a:pt x="2119" y="0"/>
                  </a:lnTo>
                  <a:lnTo>
                    <a:pt x="2486" y="475"/>
                  </a:lnTo>
                  <a:lnTo>
                    <a:pt x="2836" y="1013"/>
                  </a:lnTo>
                  <a:lnTo>
                    <a:pt x="3176" y="1179"/>
                  </a:lnTo>
                  <a:lnTo>
                    <a:pt x="3532" y="1083"/>
                  </a:lnTo>
                  <a:lnTo>
                    <a:pt x="3883" y="805"/>
                  </a:lnTo>
                  <a:lnTo>
                    <a:pt x="4254" y="384"/>
                  </a:lnTo>
                  <a:lnTo>
                    <a:pt x="4610" y="347"/>
                  </a:lnTo>
                  <a:lnTo>
                    <a:pt x="4616" y="368"/>
                  </a:lnTo>
                  <a:lnTo>
                    <a:pt x="4265" y="405"/>
                  </a:lnTo>
                  <a:lnTo>
                    <a:pt x="3899" y="821"/>
                  </a:lnTo>
                  <a:lnTo>
                    <a:pt x="3543" y="1099"/>
                  </a:lnTo>
                  <a:lnTo>
                    <a:pt x="3176" y="1200"/>
                  </a:lnTo>
                  <a:lnTo>
                    <a:pt x="3176" y="120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1858963" y="3073400"/>
              <a:ext cx="7435851" cy="1973263"/>
              <a:chOff x="1858963" y="3073400"/>
              <a:chExt cx="7435851" cy="1973263"/>
            </a:xfrm>
            <a:solidFill>
              <a:srgbClr val="A2B932"/>
            </a:solidFill>
          </p:grpSpPr>
          <p:sp>
            <p:nvSpPr>
              <p:cNvPr id="63" name="Oval 63"/>
              <p:cNvSpPr>
                <a:spLocks noChangeArrowheads="1"/>
              </p:cNvSpPr>
              <p:nvPr/>
            </p:nvSpPr>
            <p:spPr bwMode="auto">
              <a:xfrm>
                <a:off x="1858963" y="43608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64"/>
              <p:cNvSpPr>
                <a:spLocks noChangeArrowheads="1"/>
              </p:cNvSpPr>
              <p:nvPr/>
            </p:nvSpPr>
            <p:spPr bwMode="auto">
              <a:xfrm>
                <a:off x="2424113" y="4292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65"/>
              <p:cNvSpPr>
                <a:spLocks noChangeArrowheads="1"/>
              </p:cNvSpPr>
              <p:nvPr/>
            </p:nvSpPr>
            <p:spPr bwMode="auto">
              <a:xfrm>
                <a:off x="2981326" y="4038600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66"/>
              <p:cNvSpPr>
                <a:spLocks noChangeArrowheads="1"/>
              </p:cNvSpPr>
              <p:nvPr/>
            </p:nvSpPr>
            <p:spPr bwMode="auto">
              <a:xfrm>
                <a:off x="3544888" y="3683000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7"/>
              <p:cNvSpPr>
                <a:spLocks noChangeArrowheads="1"/>
              </p:cNvSpPr>
              <p:nvPr/>
            </p:nvSpPr>
            <p:spPr bwMode="auto">
              <a:xfrm>
                <a:off x="4110038" y="37163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8"/>
              <p:cNvSpPr>
                <a:spLocks noChangeArrowheads="1"/>
              </p:cNvSpPr>
              <p:nvPr/>
            </p:nvSpPr>
            <p:spPr bwMode="auto">
              <a:xfrm>
                <a:off x="4675188" y="3817938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9"/>
              <p:cNvSpPr>
                <a:spLocks noChangeArrowheads="1"/>
              </p:cNvSpPr>
              <p:nvPr/>
            </p:nvSpPr>
            <p:spPr bwMode="auto">
              <a:xfrm>
                <a:off x="5232401" y="3073400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70"/>
              <p:cNvSpPr>
                <a:spLocks noChangeArrowheads="1"/>
              </p:cNvSpPr>
              <p:nvPr/>
            </p:nvSpPr>
            <p:spPr bwMode="auto">
              <a:xfrm>
                <a:off x="5795963" y="3810000"/>
                <a:ext cx="11906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71"/>
              <p:cNvSpPr>
                <a:spLocks noChangeArrowheads="1"/>
              </p:cNvSpPr>
              <p:nvPr/>
            </p:nvSpPr>
            <p:spPr bwMode="auto">
              <a:xfrm>
                <a:off x="6361113" y="46561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72"/>
              <p:cNvSpPr>
                <a:spLocks noChangeArrowheads="1"/>
              </p:cNvSpPr>
              <p:nvPr/>
            </p:nvSpPr>
            <p:spPr bwMode="auto">
              <a:xfrm>
                <a:off x="6926263" y="4927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73"/>
              <p:cNvSpPr>
                <a:spLocks noChangeArrowheads="1"/>
              </p:cNvSpPr>
              <p:nvPr/>
            </p:nvSpPr>
            <p:spPr bwMode="auto">
              <a:xfrm>
                <a:off x="7483476" y="47498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74"/>
              <p:cNvSpPr>
                <a:spLocks noChangeArrowheads="1"/>
              </p:cNvSpPr>
              <p:nvPr/>
            </p:nvSpPr>
            <p:spPr bwMode="auto">
              <a:xfrm>
                <a:off x="8047038" y="4310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75"/>
              <p:cNvSpPr>
                <a:spLocks noChangeArrowheads="1"/>
              </p:cNvSpPr>
              <p:nvPr/>
            </p:nvSpPr>
            <p:spPr bwMode="auto">
              <a:xfrm>
                <a:off x="8612188" y="3675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76"/>
              <p:cNvSpPr>
                <a:spLocks noChangeArrowheads="1"/>
              </p:cNvSpPr>
              <p:nvPr/>
            </p:nvSpPr>
            <p:spPr bwMode="auto">
              <a:xfrm>
                <a:off x="9169401" y="3606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8604251" y="42084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8056563" y="3792538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7483476" y="3513138"/>
              <a:ext cx="125413" cy="11906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6926263" y="3860800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6361113" y="3614738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795963" y="32178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32401" y="4106863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4667251" y="39957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4102101" y="4284663"/>
              <a:ext cx="127000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3544888" y="39290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2981326" y="3311525"/>
              <a:ext cx="117475" cy="12541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2424113" y="3421063"/>
              <a:ext cx="117475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1858963" y="3141663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858963" y="2506663"/>
              <a:ext cx="7435851" cy="2860675"/>
              <a:chOff x="1858963" y="2506663"/>
              <a:chExt cx="7435851" cy="2860675"/>
            </a:xfrm>
            <a:solidFill>
              <a:srgbClr val="EBAC07"/>
            </a:solidFill>
          </p:grpSpPr>
          <p:sp>
            <p:nvSpPr>
              <p:cNvPr id="90" name="Oval 90"/>
              <p:cNvSpPr>
                <a:spLocks noChangeArrowheads="1"/>
              </p:cNvSpPr>
              <p:nvPr/>
            </p:nvSpPr>
            <p:spPr bwMode="auto">
              <a:xfrm>
                <a:off x="1858963" y="4081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424113" y="3995738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981326" y="3733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93"/>
              <p:cNvSpPr>
                <a:spLocks noChangeArrowheads="1"/>
              </p:cNvSpPr>
              <p:nvPr/>
            </p:nvSpPr>
            <p:spPr bwMode="auto">
              <a:xfrm>
                <a:off x="3544888" y="3446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94"/>
              <p:cNvSpPr>
                <a:spLocks noChangeArrowheads="1"/>
              </p:cNvSpPr>
              <p:nvPr/>
            </p:nvSpPr>
            <p:spPr bwMode="auto">
              <a:xfrm>
                <a:off x="4110038" y="2684463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95"/>
              <p:cNvSpPr>
                <a:spLocks noChangeArrowheads="1"/>
              </p:cNvSpPr>
              <p:nvPr/>
            </p:nvSpPr>
            <p:spPr bwMode="auto">
              <a:xfrm>
                <a:off x="4667251" y="2887663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96"/>
              <p:cNvSpPr>
                <a:spLocks noChangeArrowheads="1"/>
              </p:cNvSpPr>
              <p:nvPr/>
            </p:nvSpPr>
            <p:spPr bwMode="auto">
              <a:xfrm>
                <a:off x="5240338" y="2506663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97"/>
              <p:cNvSpPr>
                <a:spLocks noChangeArrowheads="1"/>
              </p:cNvSpPr>
              <p:nvPr/>
            </p:nvSpPr>
            <p:spPr bwMode="auto">
              <a:xfrm>
                <a:off x="5795963" y="2727325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98"/>
              <p:cNvSpPr>
                <a:spLocks noChangeArrowheads="1"/>
              </p:cNvSpPr>
              <p:nvPr/>
            </p:nvSpPr>
            <p:spPr bwMode="auto">
              <a:xfrm>
                <a:off x="6361113" y="29892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99"/>
              <p:cNvSpPr>
                <a:spLocks noChangeArrowheads="1"/>
              </p:cNvSpPr>
              <p:nvPr/>
            </p:nvSpPr>
            <p:spPr bwMode="auto">
              <a:xfrm>
                <a:off x="6918326" y="33782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100"/>
              <p:cNvSpPr>
                <a:spLocks noChangeArrowheads="1"/>
              </p:cNvSpPr>
              <p:nvPr/>
            </p:nvSpPr>
            <p:spPr bwMode="auto">
              <a:xfrm>
                <a:off x="7483476" y="4368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101"/>
              <p:cNvSpPr>
                <a:spLocks noChangeArrowheads="1"/>
              </p:cNvSpPr>
              <p:nvPr/>
            </p:nvSpPr>
            <p:spPr bwMode="auto">
              <a:xfrm>
                <a:off x="8047038" y="4953000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102"/>
              <p:cNvSpPr>
                <a:spLocks noChangeArrowheads="1"/>
              </p:cNvSpPr>
              <p:nvPr/>
            </p:nvSpPr>
            <p:spPr bwMode="auto">
              <a:xfrm>
                <a:off x="8604251" y="5240338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103"/>
              <p:cNvSpPr>
                <a:spLocks noChangeArrowheads="1"/>
              </p:cNvSpPr>
              <p:nvPr/>
            </p:nvSpPr>
            <p:spPr bwMode="auto">
              <a:xfrm>
                <a:off x="9169401" y="5240338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Oval 104"/>
            <p:cNvSpPr>
              <a:spLocks noChangeArrowheads="1"/>
            </p:cNvSpPr>
            <p:nvPr/>
          </p:nvSpPr>
          <p:spPr bwMode="auto">
            <a:xfrm>
              <a:off x="9169401" y="50371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515711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15711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6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6"/>
          <p:cNvSpPr>
            <a:spLocks noChangeArrowheads="1"/>
          </p:cNvSpPr>
          <p:nvPr/>
        </p:nvSpPr>
        <p:spPr bwMode="auto">
          <a:xfrm>
            <a:off x="2285586" y="1773238"/>
            <a:ext cx="2549719" cy="192986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8"/>
          <p:cNvSpPr>
            <a:spLocks noChangeArrowheads="1"/>
          </p:cNvSpPr>
          <p:nvPr/>
        </p:nvSpPr>
        <p:spPr bwMode="auto">
          <a:xfrm>
            <a:off x="-2" y="3703100"/>
            <a:ext cx="7370114" cy="103735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0"/>
          <p:cNvSpPr>
            <a:spLocks noChangeArrowheads="1"/>
          </p:cNvSpPr>
          <p:nvPr/>
        </p:nvSpPr>
        <p:spPr bwMode="auto">
          <a:xfrm>
            <a:off x="7348811" y="1773237"/>
            <a:ext cx="2070448" cy="1520885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1"/>
          <p:cNvSpPr>
            <a:spLocks noChangeArrowheads="1"/>
          </p:cNvSpPr>
          <p:nvPr/>
        </p:nvSpPr>
        <p:spPr bwMode="auto">
          <a:xfrm>
            <a:off x="9419259" y="1773237"/>
            <a:ext cx="2786158" cy="1520885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2"/>
          <p:cNvSpPr>
            <a:spLocks noChangeArrowheads="1"/>
          </p:cNvSpPr>
          <p:nvPr/>
        </p:nvSpPr>
        <p:spPr bwMode="auto">
          <a:xfrm>
            <a:off x="7348811" y="3294122"/>
            <a:ext cx="4856606" cy="967061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3"/>
          <p:cNvSpPr>
            <a:spLocks noChangeArrowheads="1"/>
          </p:cNvSpPr>
          <p:nvPr/>
        </p:nvSpPr>
        <p:spPr bwMode="auto">
          <a:xfrm>
            <a:off x="7348811" y="4261181"/>
            <a:ext cx="4856606" cy="1182110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4"/>
          <p:cNvSpPr>
            <a:spLocks noChangeArrowheads="1"/>
          </p:cNvSpPr>
          <p:nvPr/>
        </p:nvSpPr>
        <p:spPr bwMode="auto">
          <a:xfrm>
            <a:off x="7348811" y="5444543"/>
            <a:ext cx="2070448" cy="106930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5"/>
          <p:cNvSpPr>
            <a:spLocks noChangeArrowheads="1"/>
          </p:cNvSpPr>
          <p:nvPr/>
        </p:nvSpPr>
        <p:spPr bwMode="auto">
          <a:xfrm>
            <a:off x="9419259" y="5444543"/>
            <a:ext cx="2786158" cy="106930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9"/>
          <p:cNvSpPr>
            <a:spLocks noChangeArrowheads="1"/>
          </p:cNvSpPr>
          <p:nvPr/>
        </p:nvSpPr>
        <p:spPr bwMode="auto">
          <a:xfrm>
            <a:off x="-2" y="4740454"/>
            <a:ext cx="7348813" cy="1774646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286"/>
          <p:cNvSpPr>
            <a:spLocks noEditPoints="1"/>
          </p:cNvSpPr>
          <p:nvPr/>
        </p:nvSpPr>
        <p:spPr bwMode="auto">
          <a:xfrm>
            <a:off x="850148" y="4869754"/>
            <a:ext cx="5753861" cy="1516046"/>
          </a:xfrm>
          <a:custGeom>
            <a:avLst/>
            <a:gdLst>
              <a:gd name="T0" fmla="*/ 612 w 751"/>
              <a:gd name="T1" fmla="*/ 28 h 198"/>
              <a:gd name="T2" fmla="*/ 726 w 751"/>
              <a:gd name="T3" fmla="*/ 60 h 198"/>
              <a:gd name="T4" fmla="*/ 726 w 751"/>
              <a:gd name="T5" fmla="*/ 10 h 198"/>
              <a:gd name="T6" fmla="*/ 613 w 751"/>
              <a:gd name="T7" fmla="*/ 24 h 198"/>
              <a:gd name="T8" fmla="*/ 565 w 751"/>
              <a:gd name="T9" fmla="*/ 24 h 198"/>
              <a:gd name="T10" fmla="*/ 575 w 751"/>
              <a:gd name="T11" fmla="*/ 97 h 198"/>
              <a:gd name="T12" fmla="*/ 545 w 751"/>
              <a:gd name="T13" fmla="*/ 125 h 198"/>
              <a:gd name="T14" fmla="*/ 491 w 751"/>
              <a:gd name="T15" fmla="*/ 161 h 198"/>
              <a:gd name="T16" fmla="*/ 454 w 751"/>
              <a:gd name="T17" fmla="*/ 156 h 198"/>
              <a:gd name="T18" fmla="*/ 441 w 751"/>
              <a:gd name="T19" fmla="*/ 100 h 198"/>
              <a:gd name="T20" fmla="*/ 456 w 751"/>
              <a:gd name="T21" fmla="*/ 63 h 198"/>
              <a:gd name="T22" fmla="*/ 524 w 751"/>
              <a:gd name="T23" fmla="*/ 40 h 198"/>
              <a:gd name="T24" fmla="*/ 448 w 751"/>
              <a:gd name="T25" fmla="*/ 40 h 198"/>
              <a:gd name="T26" fmla="*/ 430 w 751"/>
              <a:gd name="T27" fmla="*/ 64 h 198"/>
              <a:gd name="T28" fmla="*/ 329 w 751"/>
              <a:gd name="T29" fmla="*/ 62 h 198"/>
              <a:gd name="T30" fmla="*/ 290 w 751"/>
              <a:gd name="T31" fmla="*/ 29 h 198"/>
              <a:gd name="T32" fmla="*/ 235 w 751"/>
              <a:gd name="T33" fmla="*/ 29 h 198"/>
              <a:gd name="T34" fmla="*/ 282 w 751"/>
              <a:gd name="T35" fmla="*/ 48 h 198"/>
              <a:gd name="T36" fmla="*/ 316 w 751"/>
              <a:gd name="T37" fmla="*/ 100 h 198"/>
              <a:gd name="T38" fmla="*/ 287 w 751"/>
              <a:gd name="T39" fmla="*/ 136 h 198"/>
              <a:gd name="T40" fmla="*/ 229 w 751"/>
              <a:gd name="T41" fmla="*/ 128 h 198"/>
              <a:gd name="T42" fmla="*/ 214 w 751"/>
              <a:gd name="T43" fmla="*/ 88 h 198"/>
              <a:gd name="T44" fmla="*/ 167 w 751"/>
              <a:gd name="T45" fmla="*/ 71 h 198"/>
              <a:gd name="T46" fmla="*/ 137 w 751"/>
              <a:gd name="T47" fmla="*/ 40 h 198"/>
              <a:gd name="T48" fmla="*/ 97 w 751"/>
              <a:gd name="T49" fmla="*/ 40 h 198"/>
              <a:gd name="T50" fmla="*/ 56 w 751"/>
              <a:gd name="T51" fmla="*/ 128 h 198"/>
              <a:gd name="T52" fmla="*/ 41 w 751"/>
              <a:gd name="T53" fmla="*/ 125 h 198"/>
              <a:gd name="T54" fmla="*/ 21 w 751"/>
              <a:gd name="T55" fmla="*/ 16 h 198"/>
              <a:gd name="T56" fmla="*/ 0 w 751"/>
              <a:gd name="T57" fmla="*/ 16 h 198"/>
              <a:gd name="T58" fmla="*/ 11 w 751"/>
              <a:gd name="T59" fmla="*/ 26 h 198"/>
              <a:gd name="T60" fmla="*/ 21 w 751"/>
              <a:gd name="T61" fmla="*/ 149 h 198"/>
              <a:gd name="T62" fmla="*/ 69 w 751"/>
              <a:gd name="T63" fmla="*/ 149 h 198"/>
              <a:gd name="T64" fmla="*/ 108 w 751"/>
              <a:gd name="T65" fmla="*/ 57 h 198"/>
              <a:gd name="T66" fmla="*/ 132 w 751"/>
              <a:gd name="T67" fmla="*/ 53 h 198"/>
              <a:gd name="T68" fmla="*/ 161 w 751"/>
              <a:gd name="T69" fmla="*/ 88 h 198"/>
              <a:gd name="T70" fmla="*/ 204 w 751"/>
              <a:gd name="T71" fmla="*/ 109 h 198"/>
              <a:gd name="T72" fmla="*/ 215 w 751"/>
              <a:gd name="T73" fmla="*/ 158 h 198"/>
              <a:gd name="T74" fmla="*/ 294 w 751"/>
              <a:gd name="T75" fmla="*/ 158 h 198"/>
              <a:gd name="T76" fmla="*/ 325 w 751"/>
              <a:gd name="T77" fmla="*/ 132 h 198"/>
              <a:gd name="T78" fmla="*/ 426 w 751"/>
              <a:gd name="T79" fmla="*/ 140 h 198"/>
              <a:gd name="T80" fmla="*/ 448 w 751"/>
              <a:gd name="T81" fmla="*/ 172 h 198"/>
              <a:gd name="T82" fmla="*/ 494 w 751"/>
              <a:gd name="T83" fmla="*/ 172 h 198"/>
              <a:gd name="T84" fmla="*/ 549 w 751"/>
              <a:gd name="T85" fmla="*/ 139 h 198"/>
              <a:gd name="T86" fmla="*/ 599 w 751"/>
              <a:gd name="T87" fmla="*/ 135 h 198"/>
              <a:gd name="T88" fmla="*/ 671 w 751"/>
              <a:gd name="T89" fmla="*/ 161 h 198"/>
              <a:gd name="T90" fmla="*/ 735 w 751"/>
              <a:gd name="T91" fmla="*/ 161 h 198"/>
              <a:gd name="T92" fmla="*/ 673 w 751"/>
              <a:gd name="T93" fmla="*/ 150 h 198"/>
              <a:gd name="T94" fmla="*/ 601 w 751"/>
              <a:gd name="T95" fmla="*/ 125 h 198"/>
              <a:gd name="T96" fmla="*/ 587 w 751"/>
              <a:gd name="T97" fmla="*/ 48 h 198"/>
              <a:gd name="T98" fmla="*/ 117 w 751"/>
              <a:gd name="T99" fmla="*/ 50 h 198"/>
              <a:gd name="T100" fmla="*/ 117 w 751"/>
              <a:gd name="T101" fmla="*/ 29 h 198"/>
              <a:gd name="T102" fmla="*/ 117 w 751"/>
              <a:gd name="T103" fmla="*/ 50 h 198"/>
              <a:gd name="T104" fmla="*/ 589 w 751"/>
              <a:gd name="T105" fmla="*/ 10 h 198"/>
              <a:gd name="T106" fmla="*/ 589 w 751"/>
              <a:gd name="T107" fmla="*/ 39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51" h="198">
                <a:moveTo>
                  <a:pt x="589" y="49"/>
                </a:moveTo>
                <a:cubicBezTo>
                  <a:pt x="601" y="49"/>
                  <a:pt x="610" y="40"/>
                  <a:pt x="612" y="28"/>
                </a:cubicBezTo>
                <a:cubicBezTo>
                  <a:pt x="701" y="35"/>
                  <a:pt x="701" y="35"/>
                  <a:pt x="701" y="35"/>
                </a:cubicBezTo>
                <a:cubicBezTo>
                  <a:pt x="701" y="49"/>
                  <a:pt x="712" y="60"/>
                  <a:pt x="726" y="60"/>
                </a:cubicBezTo>
                <a:cubicBezTo>
                  <a:pt x="740" y="60"/>
                  <a:pt x="751" y="49"/>
                  <a:pt x="751" y="35"/>
                </a:cubicBezTo>
                <a:cubicBezTo>
                  <a:pt x="751" y="21"/>
                  <a:pt x="740" y="10"/>
                  <a:pt x="726" y="10"/>
                </a:cubicBezTo>
                <a:cubicBezTo>
                  <a:pt x="714" y="10"/>
                  <a:pt x="703" y="19"/>
                  <a:pt x="701" y="31"/>
                </a:cubicBezTo>
                <a:cubicBezTo>
                  <a:pt x="613" y="24"/>
                  <a:pt x="613" y="24"/>
                  <a:pt x="613" y="24"/>
                </a:cubicBezTo>
                <a:cubicBezTo>
                  <a:pt x="612" y="11"/>
                  <a:pt x="602" y="0"/>
                  <a:pt x="589" y="0"/>
                </a:cubicBezTo>
                <a:cubicBezTo>
                  <a:pt x="575" y="0"/>
                  <a:pt x="565" y="11"/>
                  <a:pt x="565" y="24"/>
                </a:cubicBezTo>
                <a:cubicBezTo>
                  <a:pt x="565" y="36"/>
                  <a:pt x="572" y="45"/>
                  <a:pt x="583" y="4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74" y="97"/>
                  <a:pt x="574" y="97"/>
                  <a:pt x="573" y="97"/>
                </a:cubicBezTo>
                <a:cubicBezTo>
                  <a:pt x="558" y="97"/>
                  <a:pt x="545" y="110"/>
                  <a:pt x="545" y="125"/>
                </a:cubicBezTo>
                <a:cubicBezTo>
                  <a:pt x="545" y="128"/>
                  <a:pt x="546" y="132"/>
                  <a:pt x="547" y="135"/>
                </a:cubicBezTo>
                <a:cubicBezTo>
                  <a:pt x="491" y="161"/>
                  <a:pt x="491" y="161"/>
                  <a:pt x="491" y="161"/>
                </a:cubicBezTo>
                <a:cubicBezTo>
                  <a:pt x="487" y="154"/>
                  <a:pt x="480" y="149"/>
                  <a:pt x="471" y="149"/>
                </a:cubicBezTo>
                <a:cubicBezTo>
                  <a:pt x="465" y="149"/>
                  <a:pt x="459" y="152"/>
                  <a:pt x="454" y="156"/>
                </a:cubicBezTo>
                <a:cubicBezTo>
                  <a:pt x="429" y="136"/>
                  <a:pt x="429" y="136"/>
                  <a:pt x="429" y="136"/>
                </a:cubicBezTo>
                <a:cubicBezTo>
                  <a:pt x="437" y="126"/>
                  <a:pt x="441" y="113"/>
                  <a:pt x="441" y="100"/>
                </a:cubicBezTo>
                <a:cubicBezTo>
                  <a:pt x="441" y="91"/>
                  <a:pt x="439" y="82"/>
                  <a:pt x="436" y="75"/>
                </a:cubicBezTo>
                <a:cubicBezTo>
                  <a:pt x="456" y="63"/>
                  <a:pt x="456" y="63"/>
                  <a:pt x="456" y="63"/>
                </a:cubicBezTo>
                <a:cubicBezTo>
                  <a:pt x="463" y="72"/>
                  <a:pt x="474" y="78"/>
                  <a:pt x="486" y="78"/>
                </a:cubicBezTo>
                <a:cubicBezTo>
                  <a:pt x="507" y="78"/>
                  <a:pt x="524" y="61"/>
                  <a:pt x="524" y="40"/>
                </a:cubicBezTo>
                <a:cubicBezTo>
                  <a:pt x="524" y="19"/>
                  <a:pt x="507" y="2"/>
                  <a:pt x="486" y="2"/>
                </a:cubicBezTo>
                <a:cubicBezTo>
                  <a:pt x="465" y="2"/>
                  <a:pt x="448" y="19"/>
                  <a:pt x="448" y="40"/>
                </a:cubicBezTo>
                <a:cubicBezTo>
                  <a:pt x="448" y="44"/>
                  <a:pt x="449" y="48"/>
                  <a:pt x="450" y="52"/>
                </a:cubicBezTo>
                <a:cubicBezTo>
                  <a:pt x="430" y="64"/>
                  <a:pt x="430" y="64"/>
                  <a:pt x="430" y="64"/>
                </a:cubicBezTo>
                <a:cubicBezTo>
                  <a:pt x="419" y="48"/>
                  <a:pt x="400" y="37"/>
                  <a:pt x="379" y="37"/>
                </a:cubicBezTo>
                <a:cubicBezTo>
                  <a:pt x="358" y="37"/>
                  <a:pt x="340" y="47"/>
                  <a:pt x="329" y="62"/>
                </a:cubicBezTo>
                <a:cubicBezTo>
                  <a:pt x="289" y="38"/>
                  <a:pt x="289" y="38"/>
                  <a:pt x="289" y="38"/>
                </a:cubicBezTo>
                <a:cubicBezTo>
                  <a:pt x="289" y="35"/>
                  <a:pt x="290" y="32"/>
                  <a:pt x="290" y="29"/>
                </a:cubicBezTo>
                <a:cubicBezTo>
                  <a:pt x="290" y="14"/>
                  <a:pt x="278" y="2"/>
                  <a:pt x="262" y="2"/>
                </a:cubicBezTo>
                <a:cubicBezTo>
                  <a:pt x="247" y="2"/>
                  <a:pt x="235" y="14"/>
                  <a:pt x="235" y="29"/>
                </a:cubicBezTo>
                <a:cubicBezTo>
                  <a:pt x="235" y="44"/>
                  <a:pt x="247" y="57"/>
                  <a:pt x="262" y="57"/>
                </a:cubicBezTo>
                <a:cubicBezTo>
                  <a:pt x="270" y="57"/>
                  <a:pt x="277" y="54"/>
                  <a:pt x="282" y="48"/>
                </a:cubicBezTo>
                <a:cubicBezTo>
                  <a:pt x="322" y="73"/>
                  <a:pt x="322" y="73"/>
                  <a:pt x="322" y="73"/>
                </a:cubicBezTo>
                <a:cubicBezTo>
                  <a:pt x="318" y="81"/>
                  <a:pt x="316" y="90"/>
                  <a:pt x="316" y="100"/>
                </a:cubicBezTo>
                <a:cubicBezTo>
                  <a:pt x="316" y="107"/>
                  <a:pt x="317" y="114"/>
                  <a:pt x="320" y="121"/>
                </a:cubicBezTo>
                <a:cubicBezTo>
                  <a:pt x="287" y="136"/>
                  <a:pt x="287" y="136"/>
                  <a:pt x="287" y="136"/>
                </a:cubicBezTo>
                <a:cubicBezTo>
                  <a:pt x="280" y="126"/>
                  <a:pt x="268" y="119"/>
                  <a:pt x="255" y="119"/>
                </a:cubicBezTo>
                <a:cubicBezTo>
                  <a:pt x="245" y="119"/>
                  <a:pt x="236" y="122"/>
                  <a:pt x="229" y="128"/>
                </a:cubicBezTo>
                <a:cubicBezTo>
                  <a:pt x="208" y="106"/>
                  <a:pt x="208" y="106"/>
                  <a:pt x="208" y="106"/>
                </a:cubicBezTo>
                <a:cubicBezTo>
                  <a:pt x="212" y="101"/>
                  <a:pt x="214" y="95"/>
                  <a:pt x="214" y="88"/>
                </a:cubicBezTo>
                <a:cubicBezTo>
                  <a:pt x="214" y="74"/>
                  <a:pt x="202" y="62"/>
                  <a:pt x="188" y="62"/>
                </a:cubicBezTo>
                <a:cubicBezTo>
                  <a:pt x="179" y="62"/>
                  <a:pt x="172" y="65"/>
                  <a:pt x="167" y="71"/>
                </a:cubicBezTo>
                <a:cubicBezTo>
                  <a:pt x="134" y="49"/>
                  <a:pt x="134" y="49"/>
                  <a:pt x="134" y="49"/>
                </a:cubicBezTo>
                <a:cubicBezTo>
                  <a:pt x="136" y="46"/>
                  <a:pt x="137" y="43"/>
                  <a:pt x="137" y="40"/>
                </a:cubicBezTo>
                <a:cubicBezTo>
                  <a:pt x="137" y="28"/>
                  <a:pt x="128" y="20"/>
                  <a:pt x="117" y="20"/>
                </a:cubicBezTo>
                <a:cubicBezTo>
                  <a:pt x="106" y="20"/>
                  <a:pt x="97" y="28"/>
                  <a:pt x="97" y="40"/>
                </a:cubicBezTo>
                <a:cubicBezTo>
                  <a:pt x="97" y="46"/>
                  <a:pt x="99" y="51"/>
                  <a:pt x="104" y="55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53" y="126"/>
                  <a:pt x="49" y="125"/>
                  <a:pt x="45" y="125"/>
                </a:cubicBezTo>
                <a:cubicBezTo>
                  <a:pt x="44" y="125"/>
                  <a:pt x="43" y="125"/>
                  <a:pt x="41" y="1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9" y="24"/>
                  <a:pt x="21" y="20"/>
                  <a:pt x="21" y="16"/>
                </a:cubicBezTo>
                <a:cubicBezTo>
                  <a:pt x="21" y="10"/>
                  <a:pt x="17" y="5"/>
                  <a:pt x="11" y="5"/>
                </a:cubicBezTo>
                <a:cubicBezTo>
                  <a:pt x="5" y="5"/>
                  <a:pt x="0" y="10"/>
                  <a:pt x="0" y="16"/>
                </a:cubicBezTo>
                <a:cubicBezTo>
                  <a:pt x="0" y="22"/>
                  <a:pt x="5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28" y="130"/>
                  <a:pt x="21" y="139"/>
                  <a:pt x="21" y="149"/>
                </a:cubicBezTo>
                <a:cubicBezTo>
                  <a:pt x="21" y="162"/>
                  <a:pt x="32" y="173"/>
                  <a:pt x="45" y="173"/>
                </a:cubicBezTo>
                <a:cubicBezTo>
                  <a:pt x="58" y="173"/>
                  <a:pt x="69" y="162"/>
                  <a:pt x="69" y="149"/>
                </a:cubicBezTo>
                <a:cubicBezTo>
                  <a:pt x="69" y="141"/>
                  <a:pt x="65" y="135"/>
                  <a:pt x="60" y="130"/>
                </a:cubicBezTo>
                <a:cubicBezTo>
                  <a:pt x="108" y="57"/>
                  <a:pt x="108" y="57"/>
                  <a:pt x="108" y="57"/>
                </a:cubicBezTo>
                <a:cubicBezTo>
                  <a:pt x="110" y="59"/>
                  <a:pt x="113" y="60"/>
                  <a:pt x="117" y="60"/>
                </a:cubicBezTo>
                <a:cubicBezTo>
                  <a:pt x="123" y="60"/>
                  <a:pt x="128" y="57"/>
                  <a:pt x="132" y="53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162" y="79"/>
                  <a:pt x="161" y="84"/>
                  <a:pt x="161" y="88"/>
                </a:cubicBezTo>
                <a:cubicBezTo>
                  <a:pt x="161" y="103"/>
                  <a:pt x="173" y="115"/>
                  <a:pt x="188" y="115"/>
                </a:cubicBezTo>
                <a:cubicBezTo>
                  <a:pt x="194" y="115"/>
                  <a:pt x="200" y="113"/>
                  <a:pt x="204" y="109"/>
                </a:cubicBezTo>
                <a:cubicBezTo>
                  <a:pt x="226" y="131"/>
                  <a:pt x="226" y="131"/>
                  <a:pt x="226" y="131"/>
                </a:cubicBezTo>
                <a:cubicBezTo>
                  <a:pt x="219" y="138"/>
                  <a:pt x="215" y="148"/>
                  <a:pt x="215" y="158"/>
                </a:cubicBezTo>
                <a:cubicBezTo>
                  <a:pt x="215" y="180"/>
                  <a:pt x="233" y="198"/>
                  <a:pt x="255" y="198"/>
                </a:cubicBezTo>
                <a:cubicBezTo>
                  <a:pt x="277" y="198"/>
                  <a:pt x="294" y="180"/>
                  <a:pt x="294" y="158"/>
                </a:cubicBezTo>
                <a:cubicBezTo>
                  <a:pt x="294" y="154"/>
                  <a:pt x="294" y="151"/>
                  <a:pt x="293" y="147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36" y="150"/>
                  <a:pt x="356" y="162"/>
                  <a:pt x="379" y="162"/>
                </a:cubicBezTo>
                <a:cubicBezTo>
                  <a:pt x="398" y="162"/>
                  <a:pt x="415" y="153"/>
                  <a:pt x="426" y="140"/>
                </a:cubicBezTo>
                <a:cubicBezTo>
                  <a:pt x="452" y="160"/>
                  <a:pt x="452" y="160"/>
                  <a:pt x="452" y="160"/>
                </a:cubicBezTo>
                <a:cubicBezTo>
                  <a:pt x="449" y="163"/>
                  <a:pt x="448" y="168"/>
                  <a:pt x="448" y="172"/>
                </a:cubicBezTo>
                <a:cubicBezTo>
                  <a:pt x="448" y="185"/>
                  <a:pt x="458" y="196"/>
                  <a:pt x="471" y="196"/>
                </a:cubicBezTo>
                <a:cubicBezTo>
                  <a:pt x="484" y="196"/>
                  <a:pt x="494" y="185"/>
                  <a:pt x="494" y="172"/>
                </a:cubicBezTo>
                <a:cubicBezTo>
                  <a:pt x="494" y="170"/>
                  <a:pt x="494" y="167"/>
                  <a:pt x="493" y="165"/>
                </a:cubicBezTo>
                <a:cubicBezTo>
                  <a:pt x="549" y="139"/>
                  <a:pt x="549" y="139"/>
                  <a:pt x="549" y="139"/>
                </a:cubicBezTo>
                <a:cubicBezTo>
                  <a:pt x="554" y="147"/>
                  <a:pt x="563" y="153"/>
                  <a:pt x="573" y="153"/>
                </a:cubicBezTo>
                <a:cubicBezTo>
                  <a:pt x="585" y="153"/>
                  <a:pt x="595" y="145"/>
                  <a:pt x="599" y="135"/>
                </a:cubicBezTo>
                <a:cubicBezTo>
                  <a:pt x="672" y="155"/>
                  <a:pt x="672" y="155"/>
                  <a:pt x="672" y="155"/>
                </a:cubicBezTo>
                <a:cubicBezTo>
                  <a:pt x="672" y="157"/>
                  <a:pt x="671" y="159"/>
                  <a:pt x="671" y="161"/>
                </a:cubicBezTo>
                <a:cubicBezTo>
                  <a:pt x="671" y="179"/>
                  <a:pt x="686" y="193"/>
                  <a:pt x="703" y="193"/>
                </a:cubicBezTo>
                <a:cubicBezTo>
                  <a:pt x="721" y="193"/>
                  <a:pt x="735" y="179"/>
                  <a:pt x="735" y="161"/>
                </a:cubicBezTo>
                <a:cubicBezTo>
                  <a:pt x="735" y="143"/>
                  <a:pt x="721" y="129"/>
                  <a:pt x="703" y="129"/>
                </a:cubicBezTo>
                <a:cubicBezTo>
                  <a:pt x="689" y="129"/>
                  <a:pt x="678" y="138"/>
                  <a:pt x="673" y="150"/>
                </a:cubicBezTo>
                <a:cubicBezTo>
                  <a:pt x="600" y="130"/>
                  <a:pt x="600" y="130"/>
                  <a:pt x="600" y="130"/>
                </a:cubicBezTo>
                <a:cubicBezTo>
                  <a:pt x="601" y="129"/>
                  <a:pt x="601" y="127"/>
                  <a:pt x="601" y="125"/>
                </a:cubicBezTo>
                <a:cubicBezTo>
                  <a:pt x="601" y="112"/>
                  <a:pt x="592" y="101"/>
                  <a:pt x="579" y="98"/>
                </a:cubicBezTo>
                <a:cubicBezTo>
                  <a:pt x="587" y="48"/>
                  <a:pt x="587" y="48"/>
                  <a:pt x="587" y="48"/>
                </a:cubicBezTo>
                <a:cubicBezTo>
                  <a:pt x="588" y="48"/>
                  <a:pt x="588" y="49"/>
                  <a:pt x="589" y="49"/>
                </a:cubicBezTo>
                <a:close/>
                <a:moveTo>
                  <a:pt x="117" y="50"/>
                </a:moveTo>
                <a:cubicBezTo>
                  <a:pt x="111" y="50"/>
                  <a:pt x="106" y="45"/>
                  <a:pt x="106" y="40"/>
                </a:cubicBezTo>
                <a:cubicBezTo>
                  <a:pt x="106" y="34"/>
                  <a:pt x="111" y="29"/>
                  <a:pt x="117" y="29"/>
                </a:cubicBezTo>
                <a:cubicBezTo>
                  <a:pt x="122" y="29"/>
                  <a:pt x="127" y="34"/>
                  <a:pt x="127" y="40"/>
                </a:cubicBezTo>
                <a:cubicBezTo>
                  <a:pt x="127" y="45"/>
                  <a:pt x="122" y="50"/>
                  <a:pt x="117" y="50"/>
                </a:cubicBezTo>
                <a:close/>
                <a:moveTo>
                  <a:pt x="574" y="24"/>
                </a:moveTo>
                <a:cubicBezTo>
                  <a:pt x="574" y="17"/>
                  <a:pt x="581" y="10"/>
                  <a:pt x="589" y="10"/>
                </a:cubicBezTo>
                <a:cubicBezTo>
                  <a:pt x="596" y="10"/>
                  <a:pt x="603" y="17"/>
                  <a:pt x="603" y="24"/>
                </a:cubicBezTo>
                <a:cubicBezTo>
                  <a:pt x="603" y="32"/>
                  <a:pt x="596" y="39"/>
                  <a:pt x="589" y="39"/>
                </a:cubicBezTo>
                <a:cubicBezTo>
                  <a:pt x="581" y="39"/>
                  <a:pt x="574" y="32"/>
                  <a:pt x="574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5"/>
          <p:cNvSpPr>
            <a:spLocks noChangeArrowheads="1"/>
          </p:cNvSpPr>
          <p:nvPr/>
        </p:nvSpPr>
        <p:spPr bwMode="auto">
          <a:xfrm>
            <a:off x="-1" y="1773238"/>
            <a:ext cx="2306889" cy="192986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287"/>
          <p:cNvSpPr>
            <a:spLocks/>
          </p:cNvSpPr>
          <p:nvPr/>
        </p:nvSpPr>
        <p:spPr bwMode="auto">
          <a:xfrm>
            <a:off x="615596" y="2397355"/>
            <a:ext cx="1020314" cy="937240"/>
          </a:xfrm>
          <a:custGeom>
            <a:avLst/>
            <a:gdLst>
              <a:gd name="T0" fmla="*/ 201 w 202"/>
              <a:gd name="T1" fmla="*/ 63 h 186"/>
              <a:gd name="T2" fmla="*/ 138 w 202"/>
              <a:gd name="T3" fmla="*/ 0 h 186"/>
              <a:gd name="T4" fmla="*/ 137 w 202"/>
              <a:gd name="T5" fmla="*/ 0 h 186"/>
              <a:gd name="T6" fmla="*/ 137 w 202"/>
              <a:gd name="T7" fmla="*/ 0 h 186"/>
              <a:gd name="T8" fmla="*/ 137 w 202"/>
              <a:gd name="T9" fmla="*/ 0 h 186"/>
              <a:gd name="T10" fmla="*/ 137 w 202"/>
              <a:gd name="T11" fmla="*/ 0 h 186"/>
              <a:gd name="T12" fmla="*/ 65 w 202"/>
              <a:gd name="T13" fmla="*/ 0 h 186"/>
              <a:gd name="T14" fmla="*/ 65 w 202"/>
              <a:gd name="T15" fmla="*/ 0 h 186"/>
              <a:gd name="T16" fmla="*/ 64 w 202"/>
              <a:gd name="T17" fmla="*/ 0 h 186"/>
              <a:gd name="T18" fmla="*/ 64 w 202"/>
              <a:gd name="T19" fmla="*/ 0 h 186"/>
              <a:gd name="T20" fmla="*/ 64 w 202"/>
              <a:gd name="T21" fmla="*/ 0 h 186"/>
              <a:gd name="T22" fmla="*/ 1 w 202"/>
              <a:gd name="T23" fmla="*/ 63 h 186"/>
              <a:gd name="T24" fmla="*/ 1 w 202"/>
              <a:gd name="T25" fmla="*/ 65 h 186"/>
              <a:gd name="T26" fmla="*/ 13 w 202"/>
              <a:gd name="T27" fmla="*/ 78 h 186"/>
              <a:gd name="T28" fmla="*/ 16 w 202"/>
              <a:gd name="T29" fmla="*/ 78 h 186"/>
              <a:gd name="T30" fmla="*/ 64 w 202"/>
              <a:gd name="T31" fmla="*/ 29 h 186"/>
              <a:gd name="T32" fmla="*/ 64 w 202"/>
              <a:gd name="T33" fmla="*/ 122 h 186"/>
              <a:gd name="T34" fmla="*/ 64 w 202"/>
              <a:gd name="T35" fmla="*/ 122 h 186"/>
              <a:gd name="T36" fmla="*/ 64 w 202"/>
              <a:gd name="T37" fmla="*/ 184 h 186"/>
              <a:gd name="T38" fmla="*/ 66 w 202"/>
              <a:gd name="T39" fmla="*/ 186 h 186"/>
              <a:gd name="T40" fmla="*/ 83 w 202"/>
              <a:gd name="T41" fmla="*/ 186 h 186"/>
              <a:gd name="T42" fmla="*/ 85 w 202"/>
              <a:gd name="T43" fmla="*/ 184 h 186"/>
              <a:gd name="T44" fmla="*/ 85 w 202"/>
              <a:gd name="T45" fmla="*/ 122 h 186"/>
              <a:gd name="T46" fmla="*/ 116 w 202"/>
              <a:gd name="T47" fmla="*/ 122 h 186"/>
              <a:gd name="T48" fmla="*/ 116 w 202"/>
              <a:gd name="T49" fmla="*/ 184 h 186"/>
              <a:gd name="T50" fmla="*/ 118 w 202"/>
              <a:gd name="T51" fmla="*/ 186 h 186"/>
              <a:gd name="T52" fmla="*/ 135 w 202"/>
              <a:gd name="T53" fmla="*/ 186 h 186"/>
              <a:gd name="T54" fmla="*/ 137 w 202"/>
              <a:gd name="T55" fmla="*/ 184 h 186"/>
              <a:gd name="T56" fmla="*/ 137 w 202"/>
              <a:gd name="T57" fmla="*/ 96 h 186"/>
              <a:gd name="T58" fmla="*/ 137 w 202"/>
              <a:gd name="T59" fmla="*/ 95 h 186"/>
              <a:gd name="T60" fmla="*/ 137 w 202"/>
              <a:gd name="T61" fmla="*/ 28 h 186"/>
              <a:gd name="T62" fmla="*/ 186 w 202"/>
              <a:gd name="T63" fmla="*/ 78 h 186"/>
              <a:gd name="T64" fmla="*/ 189 w 202"/>
              <a:gd name="T65" fmla="*/ 78 h 186"/>
              <a:gd name="T66" fmla="*/ 201 w 202"/>
              <a:gd name="T67" fmla="*/ 65 h 186"/>
              <a:gd name="T68" fmla="*/ 201 w 202"/>
              <a:gd name="T69" fmla="*/ 63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2" h="186">
                <a:moveTo>
                  <a:pt x="201" y="63"/>
                </a:moveTo>
                <a:cubicBezTo>
                  <a:pt x="138" y="0"/>
                  <a:pt x="138" y="0"/>
                  <a:pt x="138" y="0"/>
                </a:cubicBezTo>
                <a:cubicBezTo>
                  <a:pt x="138" y="0"/>
                  <a:pt x="138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1" y="63"/>
                  <a:pt x="1" y="63"/>
                  <a:pt x="1" y="63"/>
                </a:cubicBezTo>
                <a:cubicBezTo>
                  <a:pt x="0" y="63"/>
                  <a:pt x="0" y="65"/>
                  <a:pt x="1" y="65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5" y="78"/>
                  <a:pt x="16" y="78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22"/>
                  <a:pt x="64" y="122"/>
                  <a:pt x="64" y="122"/>
                </a:cubicBezTo>
                <a:cubicBezTo>
                  <a:pt x="64" y="184"/>
                  <a:pt x="64" y="184"/>
                  <a:pt x="64" y="184"/>
                </a:cubicBezTo>
                <a:cubicBezTo>
                  <a:pt x="64" y="185"/>
                  <a:pt x="65" y="186"/>
                  <a:pt x="66" y="186"/>
                </a:cubicBezTo>
                <a:cubicBezTo>
                  <a:pt x="83" y="186"/>
                  <a:pt x="83" y="186"/>
                  <a:pt x="83" y="186"/>
                </a:cubicBezTo>
                <a:cubicBezTo>
                  <a:pt x="84" y="186"/>
                  <a:pt x="85" y="185"/>
                  <a:pt x="85" y="184"/>
                </a:cubicBezTo>
                <a:cubicBezTo>
                  <a:pt x="85" y="122"/>
                  <a:pt x="85" y="122"/>
                  <a:pt x="85" y="122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16" y="185"/>
                  <a:pt x="117" y="186"/>
                  <a:pt x="118" y="186"/>
                </a:cubicBezTo>
                <a:cubicBezTo>
                  <a:pt x="135" y="186"/>
                  <a:pt x="135" y="186"/>
                  <a:pt x="135" y="186"/>
                </a:cubicBezTo>
                <a:cubicBezTo>
                  <a:pt x="136" y="186"/>
                  <a:pt x="137" y="185"/>
                  <a:pt x="137" y="184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37" y="96"/>
                  <a:pt x="137" y="95"/>
                  <a:pt x="137" y="95"/>
                </a:cubicBezTo>
                <a:cubicBezTo>
                  <a:pt x="137" y="28"/>
                  <a:pt x="137" y="28"/>
                  <a:pt x="137" y="2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7" y="78"/>
                  <a:pt x="188" y="78"/>
                  <a:pt x="189" y="78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2" y="65"/>
                  <a:pt x="202" y="63"/>
                  <a:pt x="201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288"/>
          <p:cNvSpPr>
            <a:spLocks noChangeArrowheads="1"/>
          </p:cNvSpPr>
          <p:nvPr/>
        </p:nvSpPr>
        <p:spPr bwMode="auto">
          <a:xfrm>
            <a:off x="1016053" y="2154525"/>
            <a:ext cx="221529" cy="22366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4820394" y="1773238"/>
            <a:ext cx="2549719" cy="1929862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289"/>
          <p:cNvSpPr>
            <a:spLocks/>
          </p:cNvSpPr>
          <p:nvPr/>
        </p:nvSpPr>
        <p:spPr bwMode="auto">
          <a:xfrm>
            <a:off x="5608527" y="2422916"/>
            <a:ext cx="843516" cy="700800"/>
          </a:xfrm>
          <a:custGeom>
            <a:avLst/>
            <a:gdLst>
              <a:gd name="T0" fmla="*/ 84 w 167"/>
              <a:gd name="T1" fmla="*/ 0 h 139"/>
              <a:gd name="T2" fmla="*/ 167 w 167"/>
              <a:gd name="T3" fmla="*/ 56 h 139"/>
              <a:gd name="T4" fmla="*/ 131 w 167"/>
              <a:gd name="T5" fmla="*/ 102 h 139"/>
              <a:gd name="T6" fmla="*/ 157 w 167"/>
              <a:gd name="T7" fmla="*/ 139 h 139"/>
              <a:gd name="T8" fmla="*/ 102 w 167"/>
              <a:gd name="T9" fmla="*/ 110 h 139"/>
              <a:gd name="T10" fmla="*/ 84 w 167"/>
              <a:gd name="T11" fmla="*/ 111 h 139"/>
              <a:gd name="T12" fmla="*/ 0 w 167"/>
              <a:gd name="T13" fmla="*/ 56 h 139"/>
              <a:gd name="T14" fmla="*/ 84 w 167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39">
                <a:moveTo>
                  <a:pt x="84" y="0"/>
                </a:moveTo>
                <a:cubicBezTo>
                  <a:pt x="130" y="0"/>
                  <a:pt x="167" y="25"/>
                  <a:pt x="167" y="56"/>
                </a:cubicBezTo>
                <a:cubicBezTo>
                  <a:pt x="167" y="75"/>
                  <a:pt x="153" y="91"/>
                  <a:pt x="131" y="102"/>
                </a:cubicBezTo>
                <a:cubicBezTo>
                  <a:pt x="133" y="124"/>
                  <a:pt x="157" y="139"/>
                  <a:pt x="157" y="139"/>
                </a:cubicBezTo>
                <a:cubicBezTo>
                  <a:pt x="120" y="138"/>
                  <a:pt x="107" y="121"/>
                  <a:pt x="102" y="110"/>
                </a:cubicBezTo>
                <a:cubicBezTo>
                  <a:pt x="96" y="111"/>
                  <a:pt x="90" y="111"/>
                  <a:pt x="84" y="111"/>
                </a:cubicBezTo>
                <a:cubicBezTo>
                  <a:pt x="38" y="111"/>
                  <a:pt x="0" y="86"/>
                  <a:pt x="0" y="56"/>
                </a:cubicBezTo>
                <a:cubicBezTo>
                  <a:pt x="0" y="25"/>
                  <a:pt x="38" y="0"/>
                  <a:pt x="8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290"/>
          <p:cNvSpPr>
            <a:spLocks/>
          </p:cNvSpPr>
          <p:nvPr/>
        </p:nvSpPr>
        <p:spPr bwMode="auto">
          <a:xfrm>
            <a:off x="7676845" y="1964945"/>
            <a:ext cx="1288705" cy="1137468"/>
          </a:xfrm>
          <a:custGeom>
            <a:avLst/>
            <a:gdLst>
              <a:gd name="T0" fmla="*/ 191 w 255"/>
              <a:gd name="T1" fmla="*/ 0 h 226"/>
              <a:gd name="T2" fmla="*/ 127 w 255"/>
              <a:gd name="T3" fmla="*/ 69 h 226"/>
              <a:gd name="T4" fmla="*/ 127 w 255"/>
              <a:gd name="T5" fmla="*/ 69 h 226"/>
              <a:gd name="T6" fmla="*/ 127 w 255"/>
              <a:gd name="T7" fmla="*/ 69 h 226"/>
              <a:gd name="T8" fmla="*/ 64 w 255"/>
              <a:gd name="T9" fmla="*/ 0 h 226"/>
              <a:gd name="T10" fmla="*/ 0 w 255"/>
              <a:gd name="T11" fmla="*/ 71 h 226"/>
              <a:gd name="T12" fmla="*/ 0 w 255"/>
              <a:gd name="T13" fmla="*/ 76 h 226"/>
              <a:gd name="T14" fmla="*/ 127 w 255"/>
              <a:gd name="T15" fmla="*/ 226 h 226"/>
              <a:gd name="T16" fmla="*/ 255 w 255"/>
              <a:gd name="T17" fmla="*/ 76 h 226"/>
              <a:gd name="T18" fmla="*/ 255 w 255"/>
              <a:gd name="T19" fmla="*/ 71 h 226"/>
              <a:gd name="T20" fmla="*/ 191 w 255"/>
              <a:gd name="T2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5" h="226">
                <a:moveTo>
                  <a:pt x="191" y="0"/>
                </a:moveTo>
                <a:cubicBezTo>
                  <a:pt x="156" y="0"/>
                  <a:pt x="128" y="31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69"/>
                  <a:pt x="127" y="69"/>
                  <a:pt x="127" y="69"/>
                </a:cubicBezTo>
                <a:cubicBezTo>
                  <a:pt x="127" y="31"/>
                  <a:pt x="98" y="0"/>
                  <a:pt x="64" y="0"/>
                </a:cubicBezTo>
                <a:cubicBezTo>
                  <a:pt x="28" y="0"/>
                  <a:pt x="0" y="31"/>
                  <a:pt x="0" y="71"/>
                </a:cubicBezTo>
                <a:cubicBezTo>
                  <a:pt x="0" y="72"/>
                  <a:pt x="0" y="74"/>
                  <a:pt x="0" y="76"/>
                </a:cubicBezTo>
                <a:cubicBezTo>
                  <a:pt x="0" y="159"/>
                  <a:pt x="127" y="226"/>
                  <a:pt x="127" y="226"/>
                </a:cubicBezTo>
                <a:cubicBezTo>
                  <a:pt x="128" y="226"/>
                  <a:pt x="254" y="159"/>
                  <a:pt x="255" y="76"/>
                </a:cubicBezTo>
                <a:cubicBezTo>
                  <a:pt x="255" y="74"/>
                  <a:pt x="255" y="72"/>
                  <a:pt x="255" y="71"/>
                </a:cubicBezTo>
                <a:cubicBezTo>
                  <a:pt x="255" y="31"/>
                  <a:pt x="226" y="0"/>
                  <a:pt x="1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文本框 430"/>
          <p:cNvSpPr txBox="1"/>
          <p:nvPr/>
        </p:nvSpPr>
        <p:spPr>
          <a:xfrm>
            <a:off x="7882319" y="4544978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2" name="文本框 431"/>
          <p:cNvSpPr txBox="1"/>
          <p:nvPr/>
        </p:nvSpPr>
        <p:spPr>
          <a:xfrm>
            <a:off x="2503921" y="2136218"/>
            <a:ext cx="2104530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72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Rectangle 5"/>
          <p:cNvSpPr>
            <a:spLocks noChangeArrowheads="1"/>
          </p:cNvSpPr>
          <p:nvPr/>
        </p:nvSpPr>
        <p:spPr bwMode="auto">
          <a:xfrm>
            <a:off x="509588" y="1485900"/>
            <a:ext cx="11172825" cy="30163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6"/>
          <p:cNvSpPr>
            <a:spLocks noChangeArrowheads="1"/>
          </p:cNvSpPr>
          <p:nvPr/>
        </p:nvSpPr>
        <p:spPr bwMode="auto">
          <a:xfrm>
            <a:off x="509588" y="6445250"/>
            <a:ext cx="11172825" cy="15875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7"/>
          <p:cNvSpPr>
            <a:spLocks noChangeArrowheads="1"/>
          </p:cNvSpPr>
          <p:nvPr/>
        </p:nvSpPr>
        <p:spPr bwMode="auto">
          <a:xfrm>
            <a:off x="693738" y="3841750"/>
            <a:ext cx="10972800" cy="61913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Oval 8"/>
          <p:cNvSpPr>
            <a:spLocks noChangeArrowheads="1"/>
          </p:cNvSpPr>
          <p:nvPr/>
        </p:nvSpPr>
        <p:spPr bwMode="auto">
          <a:xfrm>
            <a:off x="1306513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Oval 9"/>
          <p:cNvSpPr>
            <a:spLocks noChangeArrowheads="1"/>
          </p:cNvSpPr>
          <p:nvPr/>
        </p:nvSpPr>
        <p:spPr bwMode="auto">
          <a:xfrm>
            <a:off x="2271713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Oval 10"/>
          <p:cNvSpPr>
            <a:spLocks noChangeArrowheads="1"/>
          </p:cNvSpPr>
          <p:nvPr/>
        </p:nvSpPr>
        <p:spPr bwMode="auto">
          <a:xfrm>
            <a:off x="3236913" y="3749675"/>
            <a:ext cx="261938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Oval 11"/>
          <p:cNvSpPr>
            <a:spLocks noChangeArrowheads="1"/>
          </p:cNvSpPr>
          <p:nvPr/>
        </p:nvSpPr>
        <p:spPr bwMode="auto">
          <a:xfrm>
            <a:off x="4217988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Oval 12"/>
          <p:cNvSpPr>
            <a:spLocks noChangeArrowheads="1"/>
          </p:cNvSpPr>
          <p:nvPr/>
        </p:nvSpPr>
        <p:spPr bwMode="auto">
          <a:xfrm>
            <a:off x="5183188" y="3749675"/>
            <a:ext cx="261938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Oval 13"/>
          <p:cNvSpPr>
            <a:spLocks noChangeArrowheads="1"/>
          </p:cNvSpPr>
          <p:nvPr/>
        </p:nvSpPr>
        <p:spPr bwMode="auto">
          <a:xfrm>
            <a:off x="6149976" y="3749675"/>
            <a:ext cx="260350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Oval 14"/>
          <p:cNvSpPr>
            <a:spLocks noChangeArrowheads="1"/>
          </p:cNvSpPr>
          <p:nvPr/>
        </p:nvSpPr>
        <p:spPr bwMode="auto">
          <a:xfrm>
            <a:off x="7131051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Oval 15"/>
          <p:cNvSpPr>
            <a:spLocks noChangeArrowheads="1"/>
          </p:cNvSpPr>
          <p:nvPr/>
        </p:nvSpPr>
        <p:spPr bwMode="auto">
          <a:xfrm>
            <a:off x="8096251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Oval 16"/>
          <p:cNvSpPr>
            <a:spLocks noChangeArrowheads="1"/>
          </p:cNvSpPr>
          <p:nvPr/>
        </p:nvSpPr>
        <p:spPr bwMode="auto">
          <a:xfrm>
            <a:off x="9061451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Oval 17"/>
          <p:cNvSpPr>
            <a:spLocks noChangeArrowheads="1"/>
          </p:cNvSpPr>
          <p:nvPr/>
        </p:nvSpPr>
        <p:spPr bwMode="auto">
          <a:xfrm>
            <a:off x="10042526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8"/>
          <p:cNvSpPr>
            <a:spLocks/>
          </p:cNvSpPr>
          <p:nvPr/>
        </p:nvSpPr>
        <p:spPr bwMode="auto">
          <a:xfrm>
            <a:off x="693738" y="2039938"/>
            <a:ext cx="1485900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/>
              <a:t>添加文本</a:t>
            </a:r>
            <a:endParaRPr lang="zh-CN" altLang="en-US" sz="3600" dirty="0"/>
          </a:p>
        </p:txBody>
      </p:sp>
      <p:sp>
        <p:nvSpPr>
          <p:cNvPr id="1122" name="Freeform 19"/>
          <p:cNvSpPr>
            <a:spLocks/>
          </p:cNvSpPr>
          <p:nvPr/>
        </p:nvSpPr>
        <p:spPr bwMode="auto">
          <a:xfrm>
            <a:off x="2624138" y="2039938"/>
            <a:ext cx="1487488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3" name="Freeform 20"/>
          <p:cNvSpPr>
            <a:spLocks/>
          </p:cNvSpPr>
          <p:nvPr/>
        </p:nvSpPr>
        <p:spPr bwMode="auto">
          <a:xfrm>
            <a:off x="4570413" y="2055813"/>
            <a:ext cx="1487488" cy="1647825"/>
          </a:xfrm>
          <a:custGeom>
            <a:avLst/>
            <a:gdLst>
              <a:gd name="T0" fmla="*/ 77 w 97"/>
              <a:gd name="T1" fmla="*/ 0 h 107"/>
              <a:gd name="T2" fmla="*/ 19 w 97"/>
              <a:gd name="T3" fmla="*/ 0 h 107"/>
              <a:gd name="T4" fmla="*/ 0 w 97"/>
              <a:gd name="T5" fmla="*/ 19 h 107"/>
              <a:gd name="T6" fmla="*/ 0 w 97"/>
              <a:gd name="T7" fmla="*/ 77 h 107"/>
              <a:gd name="T8" fmla="*/ 19 w 97"/>
              <a:gd name="T9" fmla="*/ 97 h 107"/>
              <a:gd name="T10" fmla="*/ 42 w 97"/>
              <a:gd name="T11" fmla="*/ 97 h 107"/>
              <a:gd name="T12" fmla="*/ 43 w 97"/>
              <a:gd name="T13" fmla="*/ 98 h 107"/>
              <a:gd name="T14" fmla="*/ 48 w 97"/>
              <a:gd name="T15" fmla="*/ 107 h 107"/>
              <a:gd name="T16" fmla="*/ 54 w 97"/>
              <a:gd name="T17" fmla="*/ 98 h 107"/>
              <a:gd name="T18" fmla="*/ 55 w 97"/>
              <a:gd name="T19" fmla="*/ 97 h 107"/>
              <a:gd name="T20" fmla="*/ 77 w 97"/>
              <a:gd name="T21" fmla="*/ 97 h 107"/>
              <a:gd name="T22" fmla="*/ 97 w 97"/>
              <a:gd name="T23" fmla="*/ 77 h 107"/>
              <a:gd name="T24" fmla="*/ 97 w 97"/>
              <a:gd name="T25" fmla="*/ 19 h 107"/>
              <a:gd name="T26" fmla="*/ 77 w 97"/>
              <a:gd name="T2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7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8"/>
                  <a:pt x="9" y="97"/>
                  <a:pt x="19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3" y="98"/>
                  <a:pt x="43" y="98"/>
                  <a:pt x="43" y="98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54" y="98"/>
                  <a:pt x="54" y="98"/>
                  <a:pt x="54" y="98"/>
                </a:cubicBezTo>
                <a:cubicBezTo>
                  <a:pt x="55" y="97"/>
                  <a:pt x="55" y="97"/>
                  <a:pt x="55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88" y="97"/>
                  <a:pt x="97" y="88"/>
                  <a:pt x="97" y="77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8"/>
                  <a:pt x="88" y="0"/>
                  <a:pt x="77" y="0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4" name="Freeform 21"/>
          <p:cNvSpPr>
            <a:spLocks/>
          </p:cNvSpPr>
          <p:nvPr/>
        </p:nvSpPr>
        <p:spPr bwMode="auto">
          <a:xfrm>
            <a:off x="6516688" y="2039938"/>
            <a:ext cx="1487488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5" name="Freeform 22"/>
          <p:cNvSpPr>
            <a:spLocks/>
          </p:cNvSpPr>
          <p:nvPr/>
        </p:nvSpPr>
        <p:spPr bwMode="auto">
          <a:xfrm>
            <a:off x="8448676" y="2039938"/>
            <a:ext cx="1485900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6" name="Freeform 23"/>
          <p:cNvSpPr>
            <a:spLocks/>
          </p:cNvSpPr>
          <p:nvPr/>
        </p:nvSpPr>
        <p:spPr bwMode="auto">
          <a:xfrm>
            <a:off x="9429751" y="4103688"/>
            <a:ext cx="1485900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7" name="Freeform 24"/>
          <p:cNvSpPr>
            <a:spLocks/>
          </p:cNvSpPr>
          <p:nvPr/>
        </p:nvSpPr>
        <p:spPr bwMode="auto">
          <a:xfrm>
            <a:off x="7483476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8" name="Freeform 25"/>
          <p:cNvSpPr>
            <a:spLocks/>
          </p:cNvSpPr>
          <p:nvPr/>
        </p:nvSpPr>
        <p:spPr bwMode="auto">
          <a:xfrm>
            <a:off x="5535613" y="4103688"/>
            <a:ext cx="1503363" cy="1663700"/>
          </a:xfrm>
          <a:custGeom>
            <a:avLst/>
            <a:gdLst>
              <a:gd name="T0" fmla="*/ 20 w 98"/>
              <a:gd name="T1" fmla="*/ 108 h 108"/>
              <a:gd name="T2" fmla="*/ 78 w 98"/>
              <a:gd name="T3" fmla="*/ 108 h 108"/>
              <a:gd name="T4" fmla="*/ 98 w 98"/>
              <a:gd name="T5" fmla="*/ 88 h 108"/>
              <a:gd name="T6" fmla="*/ 98 w 98"/>
              <a:gd name="T7" fmla="*/ 30 h 108"/>
              <a:gd name="T8" fmla="*/ 78 w 98"/>
              <a:gd name="T9" fmla="*/ 11 h 108"/>
              <a:gd name="T10" fmla="*/ 55 w 98"/>
              <a:gd name="T11" fmla="*/ 11 h 108"/>
              <a:gd name="T12" fmla="*/ 54 w 98"/>
              <a:gd name="T13" fmla="*/ 9 h 108"/>
              <a:gd name="T14" fmla="*/ 49 w 98"/>
              <a:gd name="T15" fmla="*/ 0 h 108"/>
              <a:gd name="T16" fmla="*/ 44 w 98"/>
              <a:gd name="T17" fmla="*/ 9 h 108"/>
              <a:gd name="T18" fmla="*/ 43 w 98"/>
              <a:gd name="T19" fmla="*/ 11 h 108"/>
              <a:gd name="T20" fmla="*/ 20 w 98"/>
              <a:gd name="T21" fmla="*/ 11 h 108"/>
              <a:gd name="T22" fmla="*/ 0 w 98"/>
              <a:gd name="T23" fmla="*/ 30 h 108"/>
              <a:gd name="T24" fmla="*/ 0 w 98"/>
              <a:gd name="T25" fmla="*/ 88 h 108"/>
              <a:gd name="T26" fmla="*/ 20 w 98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08">
                <a:moveTo>
                  <a:pt x="20" y="108"/>
                </a:moveTo>
                <a:cubicBezTo>
                  <a:pt x="78" y="108"/>
                  <a:pt x="78" y="108"/>
                  <a:pt x="78" y="108"/>
                </a:cubicBezTo>
                <a:cubicBezTo>
                  <a:pt x="89" y="108"/>
                  <a:pt x="98" y="99"/>
                  <a:pt x="98" y="88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19"/>
                  <a:pt x="89" y="11"/>
                  <a:pt x="78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19"/>
                  <a:pt x="0" y="3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9" name="Freeform 26"/>
          <p:cNvSpPr>
            <a:spLocks/>
          </p:cNvSpPr>
          <p:nvPr/>
        </p:nvSpPr>
        <p:spPr bwMode="auto">
          <a:xfrm>
            <a:off x="3605213" y="4103688"/>
            <a:ext cx="1487488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30" name="Freeform 27"/>
          <p:cNvSpPr>
            <a:spLocks/>
          </p:cNvSpPr>
          <p:nvPr/>
        </p:nvSpPr>
        <p:spPr bwMode="auto">
          <a:xfrm>
            <a:off x="1658938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96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 54"/>
          <p:cNvSpPr>
            <a:spLocks/>
          </p:cNvSpPr>
          <p:nvPr/>
        </p:nvSpPr>
        <p:spPr bwMode="auto">
          <a:xfrm>
            <a:off x="6754813" y="2562226"/>
            <a:ext cx="1069975" cy="2160588"/>
          </a:xfrm>
          <a:custGeom>
            <a:avLst/>
            <a:gdLst>
              <a:gd name="T0" fmla="*/ 15 w 60"/>
              <a:gd name="T1" fmla="*/ 51 h 121"/>
              <a:gd name="T2" fmla="*/ 0 w 60"/>
              <a:gd name="T3" fmla="*/ 62 h 121"/>
              <a:gd name="T4" fmla="*/ 15 w 60"/>
              <a:gd name="T5" fmla="*/ 72 h 121"/>
              <a:gd name="T6" fmla="*/ 37 w 60"/>
              <a:gd name="T7" fmla="*/ 121 h 121"/>
              <a:gd name="T8" fmla="*/ 58 w 60"/>
              <a:gd name="T9" fmla="*/ 100 h 121"/>
              <a:gd name="T10" fmla="*/ 44 w 60"/>
              <a:gd name="T11" fmla="*/ 62 h 121"/>
              <a:gd name="T12" fmla="*/ 60 w 60"/>
              <a:gd name="T13" fmla="*/ 22 h 121"/>
              <a:gd name="T14" fmla="*/ 38 w 60"/>
              <a:gd name="T15" fmla="*/ 0 h 121"/>
              <a:gd name="T16" fmla="*/ 15 w 60"/>
              <a:gd name="T17" fmla="*/ 5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21">
                <a:moveTo>
                  <a:pt x="15" y="51"/>
                </a:moveTo>
                <a:cubicBezTo>
                  <a:pt x="0" y="62"/>
                  <a:pt x="0" y="62"/>
                  <a:pt x="0" y="62"/>
                </a:cubicBezTo>
                <a:cubicBezTo>
                  <a:pt x="15" y="72"/>
                  <a:pt x="15" y="72"/>
                  <a:pt x="15" y="72"/>
                </a:cubicBezTo>
                <a:cubicBezTo>
                  <a:pt x="17" y="91"/>
                  <a:pt x="25" y="108"/>
                  <a:pt x="37" y="12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0" y="90"/>
                  <a:pt x="44" y="76"/>
                  <a:pt x="44" y="62"/>
                </a:cubicBezTo>
                <a:cubicBezTo>
                  <a:pt x="44" y="46"/>
                  <a:pt x="50" y="32"/>
                  <a:pt x="60" y="22"/>
                </a:cubicBezTo>
                <a:cubicBezTo>
                  <a:pt x="38" y="0"/>
                  <a:pt x="38" y="0"/>
                  <a:pt x="38" y="0"/>
                </a:cubicBezTo>
                <a:cubicBezTo>
                  <a:pt x="26" y="14"/>
                  <a:pt x="17" y="32"/>
                  <a:pt x="15" y="5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5"/>
          <p:cNvSpPr>
            <a:spLocks/>
          </p:cNvSpPr>
          <p:nvPr/>
        </p:nvSpPr>
        <p:spPr bwMode="auto">
          <a:xfrm>
            <a:off x="7467600" y="4400551"/>
            <a:ext cx="2228850" cy="1071563"/>
          </a:xfrm>
          <a:custGeom>
            <a:avLst/>
            <a:gdLst>
              <a:gd name="T0" fmla="*/ 21 w 125"/>
              <a:gd name="T1" fmla="*/ 0 h 60"/>
              <a:gd name="T2" fmla="*/ 0 w 125"/>
              <a:gd name="T3" fmla="*/ 22 h 60"/>
              <a:gd name="T4" fmla="*/ 53 w 125"/>
              <a:gd name="T5" fmla="*/ 48 h 60"/>
              <a:gd name="T6" fmla="*/ 62 w 125"/>
              <a:gd name="T7" fmla="*/ 60 h 60"/>
              <a:gd name="T8" fmla="*/ 71 w 125"/>
              <a:gd name="T9" fmla="*/ 48 h 60"/>
              <a:gd name="T10" fmla="*/ 125 w 125"/>
              <a:gd name="T11" fmla="*/ 24 h 60"/>
              <a:gd name="T12" fmla="*/ 103 w 125"/>
              <a:gd name="T13" fmla="*/ 2 h 60"/>
              <a:gd name="T14" fmla="*/ 63 w 125"/>
              <a:gd name="T15" fmla="*/ 18 h 60"/>
              <a:gd name="T16" fmla="*/ 21 w 125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60">
                <a:moveTo>
                  <a:pt x="21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36"/>
                  <a:pt x="32" y="45"/>
                  <a:pt x="53" y="48"/>
                </a:cubicBezTo>
                <a:cubicBezTo>
                  <a:pt x="62" y="60"/>
                  <a:pt x="62" y="60"/>
                  <a:pt x="62" y="60"/>
                </a:cubicBezTo>
                <a:cubicBezTo>
                  <a:pt x="71" y="48"/>
                  <a:pt x="71" y="48"/>
                  <a:pt x="71" y="48"/>
                </a:cubicBezTo>
                <a:cubicBezTo>
                  <a:pt x="92" y="46"/>
                  <a:pt x="110" y="37"/>
                  <a:pt x="125" y="24"/>
                </a:cubicBezTo>
                <a:cubicBezTo>
                  <a:pt x="103" y="2"/>
                  <a:pt x="103" y="2"/>
                  <a:pt x="103" y="2"/>
                </a:cubicBezTo>
                <a:cubicBezTo>
                  <a:pt x="93" y="12"/>
                  <a:pt x="79" y="18"/>
                  <a:pt x="63" y="18"/>
                </a:cubicBezTo>
                <a:cubicBezTo>
                  <a:pt x="47" y="18"/>
                  <a:pt x="32" y="11"/>
                  <a:pt x="21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6"/>
          <p:cNvSpPr>
            <a:spLocks/>
          </p:cNvSpPr>
          <p:nvPr/>
        </p:nvSpPr>
        <p:spPr bwMode="auto">
          <a:xfrm>
            <a:off x="7504113" y="1828801"/>
            <a:ext cx="2155825" cy="1071563"/>
          </a:xfrm>
          <a:custGeom>
            <a:avLst/>
            <a:gdLst>
              <a:gd name="T0" fmla="*/ 60 w 121"/>
              <a:gd name="T1" fmla="*/ 0 h 60"/>
              <a:gd name="T2" fmla="*/ 49 w 121"/>
              <a:gd name="T3" fmla="*/ 14 h 60"/>
              <a:gd name="T4" fmla="*/ 0 w 121"/>
              <a:gd name="T5" fmla="*/ 38 h 60"/>
              <a:gd name="T6" fmla="*/ 21 w 121"/>
              <a:gd name="T7" fmla="*/ 60 h 60"/>
              <a:gd name="T8" fmla="*/ 61 w 121"/>
              <a:gd name="T9" fmla="*/ 44 h 60"/>
              <a:gd name="T10" fmla="*/ 100 w 121"/>
              <a:gd name="T11" fmla="*/ 58 h 60"/>
              <a:gd name="T12" fmla="*/ 121 w 121"/>
              <a:gd name="T13" fmla="*/ 36 h 60"/>
              <a:gd name="T14" fmla="*/ 71 w 121"/>
              <a:gd name="T15" fmla="*/ 14 h 60"/>
              <a:gd name="T16" fmla="*/ 60 w 121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0">
                <a:moveTo>
                  <a:pt x="60" y="0"/>
                </a:moveTo>
                <a:cubicBezTo>
                  <a:pt x="49" y="14"/>
                  <a:pt x="49" y="14"/>
                  <a:pt x="49" y="14"/>
                </a:cubicBezTo>
                <a:cubicBezTo>
                  <a:pt x="30" y="17"/>
                  <a:pt x="13" y="25"/>
                  <a:pt x="0" y="38"/>
                </a:cubicBezTo>
                <a:cubicBezTo>
                  <a:pt x="21" y="60"/>
                  <a:pt x="21" y="60"/>
                  <a:pt x="21" y="60"/>
                </a:cubicBezTo>
                <a:cubicBezTo>
                  <a:pt x="32" y="50"/>
                  <a:pt x="46" y="44"/>
                  <a:pt x="61" y="44"/>
                </a:cubicBezTo>
                <a:cubicBezTo>
                  <a:pt x="76" y="44"/>
                  <a:pt x="89" y="49"/>
                  <a:pt x="100" y="58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07" y="24"/>
                  <a:pt x="90" y="16"/>
                  <a:pt x="71" y="14"/>
                </a:cubicBezTo>
                <a:lnTo>
                  <a:pt x="60" y="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7"/>
          <p:cNvSpPr>
            <a:spLocks/>
          </p:cNvSpPr>
          <p:nvPr/>
        </p:nvSpPr>
        <p:spPr bwMode="auto">
          <a:xfrm>
            <a:off x="9339263" y="2525713"/>
            <a:ext cx="1052513" cy="2249488"/>
          </a:xfrm>
          <a:custGeom>
            <a:avLst/>
            <a:gdLst>
              <a:gd name="T0" fmla="*/ 47 w 59"/>
              <a:gd name="T1" fmla="*/ 55 h 126"/>
              <a:gd name="T2" fmla="*/ 21 w 59"/>
              <a:gd name="T3" fmla="*/ 0 h 126"/>
              <a:gd name="T4" fmla="*/ 0 w 59"/>
              <a:gd name="T5" fmla="*/ 22 h 126"/>
              <a:gd name="T6" fmla="*/ 17 w 59"/>
              <a:gd name="T7" fmla="*/ 64 h 126"/>
              <a:gd name="T8" fmla="*/ 1 w 59"/>
              <a:gd name="T9" fmla="*/ 104 h 126"/>
              <a:gd name="T10" fmla="*/ 23 w 59"/>
              <a:gd name="T11" fmla="*/ 126 h 126"/>
              <a:gd name="T12" fmla="*/ 47 w 59"/>
              <a:gd name="T13" fmla="*/ 73 h 126"/>
              <a:gd name="T14" fmla="*/ 59 w 59"/>
              <a:gd name="T15" fmla="*/ 64 h 126"/>
              <a:gd name="T16" fmla="*/ 47 w 59"/>
              <a:gd name="T17" fmla="*/ 5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6">
                <a:moveTo>
                  <a:pt x="47" y="55"/>
                </a:moveTo>
                <a:cubicBezTo>
                  <a:pt x="45" y="33"/>
                  <a:pt x="36" y="14"/>
                  <a:pt x="2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32"/>
                  <a:pt x="17" y="47"/>
                  <a:pt x="17" y="64"/>
                </a:cubicBezTo>
                <a:cubicBezTo>
                  <a:pt x="17" y="79"/>
                  <a:pt x="11" y="94"/>
                  <a:pt x="1" y="104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36" y="112"/>
                  <a:pt x="45" y="93"/>
                  <a:pt x="47" y="73"/>
                </a:cubicBezTo>
                <a:cubicBezTo>
                  <a:pt x="59" y="64"/>
                  <a:pt x="59" y="64"/>
                  <a:pt x="59" y="64"/>
                </a:cubicBezTo>
                <a:lnTo>
                  <a:pt x="47" y="5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8"/>
          <p:cNvSpPr>
            <a:spLocks/>
          </p:cNvSpPr>
          <p:nvPr/>
        </p:nvSpPr>
        <p:spPr bwMode="auto">
          <a:xfrm>
            <a:off x="6024563" y="3508376"/>
            <a:ext cx="392113" cy="374650"/>
          </a:xfrm>
          <a:custGeom>
            <a:avLst/>
            <a:gdLst>
              <a:gd name="T0" fmla="*/ 124 w 247"/>
              <a:gd name="T1" fmla="*/ 0 h 236"/>
              <a:gd name="T2" fmla="*/ 67 w 247"/>
              <a:gd name="T3" fmla="*/ 56 h 236"/>
              <a:gd name="T4" fmla="*/ 0 w 247"/>
              <a:gd name="T5" fmla="*/ 101 h 236"/>
              <a:gd name="T6" fmla="*/ 0 w 247"/>
              <a:gd name="T7" fmla="*/ 236 h 236"/>
              <a:gd name="T8" fmla="*/ 90 w 247"/>
              <a:gd name="T9" fmla="*/ 236 h 236"/>
              <a:gd name="T10" fmla="*/ 90 w 247"/>
              <a:gd name="T11" fmla="*/ 124 h 236"/>
              <a:gd name="T12" fmla="*/ 157 w 247"/>
              <a:gd name="T13" fmla="*/ 124 h 236"/>
              <a:gd name="T14" fmla="*/ 157 w 247"/>
              <a:gd name="T15" fmla="*/ 236 h 236"/>
              <a:gd name="T16" fmla="*/ 247 w 247"/>
              <a:gd name="T17" fmla="*/ 236 h 236"/>
              <a:gd name="T18" fmla="*/ 247 w 247"/>
              <a:gd name="T19" fmla="*/ 101 h 236"/>
              <a:gd name="T20" fmla="*/ 191 w 247"/>
              <a:gd name="T21" fmla="*/ 56 h 236"/>
              <a:gd name="T22" fmla="*/ 124 w 247"/>
              <a:gd name="T23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" h="236">
                <a:moveTo>
                  <a:pt x="124" y="0"/>
                </a:moveTo>
                <a:lnTo>
                  <a:pt x="67" y="56"/>
                </a:lnTo>
                <a:lnTo>
                  <a:pt x="0" y="101"/>
                </a:lnTo>
                <a:lnTo>
                  <a:pt x="0" y="236"/>
                </a:lnTo>
                <a:lnTo>
                  <a:pt x="90" y="236"/>
                </a:lnTo>
                <a:lnTo>
                  <a:pt x="90" y="124"/>
                </a:lnTo>
                <a:lnTo>
                  <a:pt x="157" y="124"/>
                </a:lnTo>
                <a:lnTo>
                  <a:pt x="157" y="236"/>
                </a:lnTo>
                <a:lnTo>
                  <a:pt x="247" y="236"/>
                </a:lnTo>
                <a:lnTo>
                  <a:pt x="247" y="101"/>
                </a:lnTo>
                <a:lnTo>
                  <a:pt x="191" y="56"/>
                </a:lnTo>
                <a:lnTo>
                  <a:pt x="124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9"/>
          <p:cNvSpPr>
            <a:spLocks/>
          </p:cNvSpPr>
          <p:nvPr/>
        </p:nvSpPr>
        <p:spPr bwMode="auto">
          <a:xfrm>
            <a:off x="5953125" y="3419476"/>
            <a:ext cx="534988" cy="249238"/>
          </a:xfrm>
          <a:custGeom>
            <a:avLst/>
            <a:gdLst>
              <a:gd name="T0" fmla="*/ 270 w 337"/>
              <a:gd name="T1" fmla="*/ 90 h 157"/>
              <a:gd name="T2" fmla="*/ 270 w 337"/>
              <a:gd name="T3" fmla="*/ 22 h 157"/>
              <a:gd name="T4" fmla="*/ 225 w 337"/>
              <a:gd name="T5" fmla="*/ 22 h 157"/>
              <a:gd name="T6" fmla="*/ 225 w 337"/>
              <a:gd name="T7" fmla="*/ 45 h 157"/>
              <a:gd name="T8" fmla="*/ 191 w 337"/>
              <a:gd name="T9" fmla="*/ 22 h 157"/>
              <a:gd name="T10" fmla="*/ 169 w 337"/>
              <a:gd name="T11" fmla="*/ 0 h 157"/>
              <a:gd name="T12" fmla="*/ 146 w 337"/>
              <a:gd name="T13" fmla="*/ 22 h 157"/>
              <a:gd name="T14" fmla="*/ 0 w 337"/>
              <a:gd name="T15" fmla="*/ 135 h 157"/>
              <a:gd name="T16" fmla="*/ 23 w 337"/>
              <a:gd name="T17" fmla="*/ 157 h 157"/>
              <a:gd name="T18" fmla="*/ 169 w 337"/>
              <a:gd name="T19" fmla="*/ 33 h 157"/>
              <a:gd name="T20" fmla="*/ 326 w 337"/>
              <a:gd name="T21" fmla="*/ 157 h 157"/>
              <a:gd name="T22" fmla="*/ 337 w 337"/>
              <a:gd name="T23" fmla="*/ 135 h 157"/>
              <a:gd name="T24" fmla="*/ 270 w 337"/>
              <a:gd name="T25" fmla="*/ 9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7" h="157">
                <a:moveTo>
                  <a:pt x="270" y="90"/>
                </a:moveTo>
                <a:lnTo>
                  <a:pt x="270" y="22"/>
                </a:lnTo>
                <a:lnTo>
                  <a:pt x="225" y="22"/>
                </a:lnTo>
                <a:lnTo>
                  <a:pt x="225" y="45"/>
                </a:lnTo>
                <a:lnTo>
                  <a:pt x="191" y="22"/>
                </a:lnTo>
                <a:lnTo>
                  <a:pt x="169" y="0"/>
                </a:lnTo>
                <a:lnTo>
                  <a:pt x="146" y="22"/>
                </a:lnTo>
                <a:lnTo>
                  <a:pt x="0" y="135"/>
                </a:lnTo>
                <a:lnTo>
                  <a:pt x="23" y="157"/>
                </a:lnTo>
                <a:lnTo>
                  <a:pt x="169" y="33"/>
                </a:lnTo>
                <a:lnTo>
                  <a:pt x="326" y="157"/>
                </a:lnTo>
                <a:lnTo>
                  <a:pt x="337" y="135"/>
                </a:lnTo>
                <a:lnTo>
                  <a:pt x="270" y="9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0"/>
          <p:cNvSpPr>
            <a:spLocks/>
          </p:cNvSpPr>
          <p:nvPr/>
        </p:nvSpPr>
        <p:spPr bwMode="auto">
          <a:xfrm>
            <a:off x="10552113" y="3419476"/>
            <a:ext cx="320675" cy="677863"/>
          </a:xfrm>
          <a:custGeom>
            <a:avLst/>
            <a:gdLst>
              <a:gd name="T0" fmla="*/ 13 w 18"/>
              <a:gd name="T1" fmla="*/ 0 h 38"/>
              <a:gd name="T2" fmla="*/ 4 w 18"/>
              <a:gd name="T3" fmla="*/ 0 h 38"/>
              <a:gd name="T4" fmla="*/ 0 w 18"/>
              <a:gd name="T5" fmla="*/ 4 h 38"/>
              <a:gd name="T6" fmla="*/ 0 w 18"/>
              <a:gd name="T7" fmla="*/ 4 h 38"/>
              <a:gd name="T8" fmla="*/ 0 w 18"/>
              <a:gd name="T9" fmla="*/ 5 h 38"/>
              <a:gd name="T10" fmla="*/ 0 w 18"/>
              <a:gd name="T11" fmla="*/ 17 h 38"/>
              <a:gd name="T12" fmla="*/ 1 w 18"/>
              <a:gd name="T13" fmla="*/ 18 h 38"/>
              <a:gd name="T14" fmla="*/ 3 w 18"/>
              <a:gd name="T15" fmla="*/ 17 h 38"/>
              <a:gd name="T16" fmla="*/ 3 w 18"/>
              <a:gd name="T17" fmla="*/ 6 h 38"/>
              <a:gd name="T18" fmla="*/ 4 w 18"/>
              <a:gd name="T19" fmla="*/ 6 h 38"/>
              <a:gd name="T20" fmla="*/ 4 w 18"/>
              <a:gd name="T21" fmla="*/ 17 h 38"/>
              <a:gd name="T22" fmla="*/ 4 w 18"/>
              <a:gd name="T23" fmla="*/ 17 h 38"/>
              <a:gd name="T24" fmla="*/ 4 w 18"/>
              <a:gd name="T25" fmla="*/ 35 h 38"/>
              <a:gd name="T26" fmla="*/ 6 w 18"/>
              <a:gd name="T27" fmla="*/ 38 h 38"/>
              <a:gd name="T28" fmla="*/ 8 w 18"/>
              <a:gd name="T29" fmla="*/ 35 h 38"/>
              <a:gd name="T30" fmla="*/ 8 w 18"/>
              <a:gd name="T31" fmla="*/ 19 h 38"/>
              <a:gd name="T32" fmla="*/ 9 w 18"/>
              <a:gd name="T33" fmla="*/ 19 h 38"/>
              <a:gd name="T34" fmla="*/ 9 w 18"/>
              <a:gd name="T35" fmla="*/ 35 h 38"/>
              <a:gd name="T36" fmla="*/ 11 w 18"/>
              <a:gd name="T37" fmla="*/ 38 h 38"/>
              <a:gd name="T38" fmla="*/ 13 w 18"/>
              <a:gd name="T39" fmla="*/ 35 h 38"/>
              <a:gd name="T40" fmla="*/ 13 w 18"/>
              <a:gd name="T41" fmla="*/ 17 h 38"/>
              <a:gd name="T42" fmla="*/ 13 w 18"/>
              <a:gd name="T43" fmla="*/ 16 h 38"/>
              <a:gd name="T44" fmla="*/ 13 w 18"/>
              <a:gd name="T45" fmla="*/ 6 h 38"/>
              <a:gd name="T46" fmla="*/ 14 w 18"/>
              <a:gd name="T47" fmla="*/ 6 h 38"/>
              <a:gd name="T48" fmla="*/ 14 w 18"/>
              <a:gd name="T49" fmla="*/ 17 h 38"/>
              <a:gd name="T50" fmla="*/ 16 w 18"/>
              <a:gd name="T51" fmla="*/ 18 h 38"/>
              <a:gd name="T52" fmla="*/ 18 w 18"/>
              <a:gd name="T53" fmla="*/ 17 h 38"/>
              <a:gd name="T54" fmla="*/ 18 w 18"/>
              <a:gd name="T55" fmla="*/ 5 h 38"/>
              <a:gd name="T56" fmla="*/ 18 w 18"/>
              <a:gd name="T57" fmla="*/ 4 h 38"/>
              <a:gd name="T58" fmla="*/ 18 w 18"/>
              <a:gd name="T59" fmla="*/ 4 h 38"/>
              <a:gd name="T60" fmla="*/ 13 w 1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" h="38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7"/>
                  <a:pt x="5" y="38"/>
                  <a:pt x="6" y="38"/>
                </a:cubicBezTo>
                <a:cubicBezTo>
                  <a:pt x="7" y="38"/>
                  <a:pt x="8" y="37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7"/>
                  <a:pt x="10" y="38"/>
                  <a:pt x="11" y="38"/>
                </a:cubicBezTo>
                <a:cubicBezTo>
                  <a:pt x="12" y="38"/>
                  <a:pt x="13" y="37"/>
                  <a:pt x="13" y="35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6" y="0"/>
                  <a:pt x="13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61"/>
          <p:cNvSpPr>
            <a:spLocks noChangeArrowheads="1"/>
          </p:cNvSpPr>
          <p:nvPr/>
        </p:nvSpPr>
        <p:spPr bwMode="auto">
          <a:xfrm>
            <a:off x="10641013" y="3294063"/>
            <a:ext cx="123825" cy="125413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2"/>
          <p:cNvSpPr>
            <a:spLocks/>
          </p:cNvSpPr>
          <p:nvPr/>
        </p:nvSpPr>
        <p:spPr bwMode="auto">
          <a:xfrm>
            <a:off x="8251825" y="5561013"/>
            <a:ext cx="660400" cy="608013"/>
          </a:xfrm>
          <a:custGeom>
            <a:avLst/>
            <a:gdLst>
              <a:gd name="T0" fmla="*/ 0 w 37"/>
              <a:gd name="T1" fmla="*/ 34 h 34"/>
              <a:gd name="T2" fmla="*/ 2 w 37"/>
              <a:gd name="T3" fmla="*/ 34 h 34"/>
              <a:gd name="T4" fmla="*/ 6 w 37"/>
              <a:gd name="T5" fmla="*/ 27 h 34"/>
              <a:gd name="T6" fmla="*/ 23 w 37"/>
              <a:gd name="T7" fmla="*/ 24 h 34"/>
              <a:gd name="T8" fmla="*/ 37 w 37"/>
              <a:gd name="T9" fmla="*/ 0 h 34"/>
              <a:gd name="T10" fmla="*/ 4 w 37"/>
              <a:gd name="T11" fmla="*/ 26 h 34"/>
              <a:gd name="T12" fmla="*/ 20 w 37"/>
              <a:gd name="T13" fmla="*/ 11 h 34"/>
              <a:gd name="T14" fmla="*/ 0 w 37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4">
                <a:moveTo>
                  <a:pt x="0" y="34"/>
                </a:moveTo>
                <a:cubicBezTo>
                  <a:pt x="0" y="34"/>
                  <a:pt x="0" y="34"/>
                  <a:pt x="2" y="34"/>
                </a:cubicBezTo>
                <a:cubicBezTo>
                  <a:pt x="2" y="33"/>
                  <a:pt x="6" y="27"/>
                  <a:pt x="6" y="27"/>
                </a:cubicBezTo>
                <a:cubicBezTo>
                  <a:pt x="6" y="27"/>
                  <a:pt x="15" y="33"/>
                  <a:pt x="23" y="24"/>
                </a:cubicBezTo>
                <a:cubicBezTo>
                  <a:pt x="32" y="14"/>
                  <a:pt x="26" y="7"/>
                  <a:pt x="37" y="0"/>
                </a:cubicBezTo>
                <a:cubicBezTo>
                  <a:pt x="9" y="6"/>
                  <a:pt x="4" y="15"/>
                  <a:pt x="4" y="26"/>
                </a:cubicBezTo>
                <a:cubicBezTo>
                  <a:pt x="7" y="21"/>
                  <a:pt x="14" y="14"/>
                  <a:pt x="20" y="11"/>
                </a:cubicBezTo>
                <a:cubicBezTo>
                  <a:pt x="9" y="18"/>
                  <a:pt x="3" y="29"/>
                  <a:pt x="0" y="34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3"/>
          <p:cNvSpPr>
            <a:spLocks/>
          </p:cNvSpPr>
          <p:nvPr/>
        </p:nvSpPr>
        <p:spPr bwMode="auto">
          <a:xfrm>
            <a:off x="8305800" y="1258888"/>
            <a:ext cx="534988" cy="463550"/>
          </a:xfrm>
          <a:custGeom>
            <a:avLst/>
            <a:gdLst>
              <a:gd name="T0" fmla="*/ 15 w 30"/>
              <a:gd name="T1" fmla="*/ 6 h 26"/>
              <a:gd name="T2" fmla="*/ 8 w 30"/>
              <a:gd name="T3" fmla="*/ 0 h 26"/>
              <a:gd name="T4" fmla="*/ 1 w 30"/>
              <a:gd name="T5" fmla="*/ 9 h 26"/>
              <a:gd name="T6" fmla="*/ 15 w 30"/>
              <a:gd name="T7" fmla="*/ 26 h 26"/>
              <a:gd name="T8" fmla="*/ 29 w 30"/>
              <a:gd name="T9" fmla="*/ 9 h 26"/>
              <a:gd name="T10" fmla="*/ 23 w 30"/>
              <a:gd name="T11" fmla="*/ 0 h 26"/>
              <a:gd name="T12" fmla="*/ 15 w 30"/>
              <a:gd name="T1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6">
                <a:moveTo>
                  <a:pt x="15" y="6"/>
                </a:moveTo>
                <a:cubicBezTo>
                  <a:pt x="14" y="2"/>
                  <a:pt x="11" y="0"/>
                  <a:pt x="8" y="0"/>
                </a:cubicBezTo>
                <a:cubicBezTo>
                  <a:pt x="2" y="0"/>
                  <a:pt x="0" y="4"/>
                  <a:pt x="1" y="9"/>
                </a:cubicBezTo>
                <a:cubicBezTo>
                  <a:pt x="1" y="15"/>
                  <a:pt x="9" y="19"/>
                  <a:pt x="15" y="26"/>
                </a:cubicBezTo>
                <a:cubicBezTo>
                  <a:pt x="20" y="19"/>
                  <a:pt x="29" y="15"/>
                  <a:pt x="29" y="9"/>
                </a:cubicBezTo>
                <a:cubicBezTo>
                  <a:pt x="30" y="4"/>
                  <a:pt x="28" y="1"/>
                  <a:pt x="23" y="0"/>
                </a:cubicBezTo>
                <a:cubicBezTo>
                  <a:pt x="19" y="0"/>
                  <a:pt x="16" y="2"/>
                  <a:pt x="15" y="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文本框 326"/>
          <p:cNvSpPr txBox="1"/>
          <p:nvPr/>
        </p:nvSpPr>
        <p:spPr>
          <a:xfrm>
            <a:off x="8840788" y="126077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10355262" y="418147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8912225" y="559752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141913" y="402684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726363" y="3155772"/>
            <a:ext cx="1711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Freeform 706"/>
          <p:cNvSpPr>
            <a:spLocks/>
          </p:cNvSpPr>
          <p:nvPr/>
        </p:nvSpPr>
        <p:spPr bwMode="auto">
          <a:xfrm>
            <a:off x="4425952" y="2518570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707"/>
          <p:cNvSpPr>
            <a:spLocks/>
          </p:cNvSpPr>
          <p:nvPr/>
        </p:nvSpPr>
        <p:spPr bwMode="auto">
          <a:xfrm>
            <a:off x="4425952" y="3378995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08"/>
          <p:cNvSpPr>
            <a:spLocks/>
          </p:cNvSpPr>
          <p:nvPr/>
        </p:nvSpPr>
        <p:spPr bwMode="auto">
          <a:xfrm>
            <a:off x="4425952" y="4245770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709"/>
          <p:cNvSpPr>
            <a:spLocks/>
          </p:cNvSpPr>
          <p:nvPr/>
        </p:nvSpPr>
        <p:spPr bwMode="auto">
          <a:xfrm>
            <a:off x="4425952" y="5145882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文本框 335"/>
          <p:cNvSpPr txBox="1"/>
          <p:nvPr/>
        </p:nvSpPr>
        <p:spPr>
          <a:xfrm>
            <a:off x="432484" y="2468244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432484" y="3355656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432484" y="424306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432484" y="513048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28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15938" y="3060701"/>
            <a:ext cx="1417638" cy="1422400"/>
          </a:xfrm>
          <a:custGeom>
            <a:avLst/>
            <a:gdLst>
              <a:gd name="T0" fmla="*/ 141 w 283"/>
              <a:gd name="T1" fmla="*/ 284 h 284"/>
              <a:gd name="T2" fmla="*/ 0 w 283"/>
              <a:gd name="T3" fmla="*/ 142 h 284"/>
              <a:gd name="T4" fmla="*/ 141 w 283"/>
              <a:gd name="T5" fmla="*/ 0 h 284"/>
              <a:gd name="T6" fmla="*/ 283 w 283"/>
              <a:gd name="T7" fmla="*/ 142 h 284"/>
              <a:gd name="T8" fmla="*/ 141 w 283"/>
              <a:gd name="T9" fmla="*/ 284 h 284"/>
              <a:gd name="T10" fmla="*/ 141 w 283"/>
              <a:gd name="T11" fmla="*/ 4 h 284"/>
              <a:gd name="T12" fmla="*/ 4 w 283"/>
              <a:gd name="T13" fmla="*/ 142 h 284"/>
              <a:gd name="T14" fmla="*/ 141 w 283"/>
              <a:gd name="T15" fmla="*/ 280 h 284"/>
              <a:gd name="T16" fmla="*/ 279 w 283"/>
              <a:gd name="T17" fmla="*/ 142 h 284"/>
              <a:gd name="T18" fmla="*/ 141 w 283"/>
              <a:gd name="T19" fmla="*/ 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284">
                <a:moveTo>
                  <a:pt x="141" y="284"/>
                </a:moveTo>
                <a:cubicBezTo>
                  <a:pt x="63" y="284"/>
                  <a:pt x="0" y="220"/>
                  <a:pt x="0" y="142"/>
                </a:cubicBezTo>
                <a:cubicBezTo>
                  <a:pt x="0" y="64"/>
                  <a:pt x="63" y="0"/>
                  <a:pt x="141" y="0"/>
                </a:cubicBezTo>
                <a:cubicBezTo>
                  <a:pt x="220" y="0"/>
                  <a:pt x="283" y="64"/>
                  <a:pt x="283" y="142"/>
                </a:cubicBezTo>
                <a:cubicBezTo>
                  <a:pt x="283" y="220"/>
                  <a:pt x="220" y="284"/>
                  <a:pt x="141" y="284"/>
                </a:cubicBezTo>
                <a:close/>
                <a:moveTo>
                  <a:pt x="141" y="4"/>
                </a:moveTo>
                <a:cubicBezTo>
                  <a:pt x="65" y="4"/>
                  <a:pt x="4" y="66"/>
                  <a:pt x="4" y="142"/>
                </a:cubicBezTo>
                <a:cubicBezTo>
                  <a:pt x="4" y="218"/>
                  <a:pt x="65" y="280"/>
                  <a:pt x="141" y="280"/>
                </a:cubicBezTo>
                <a:cubicBezTo>
                  <a:pt x="218" y="280"/>
                  <a:pt x="279" y="218"/>
                  <a:pt x="279" y="142"/>
                </a:cubicBezTo>
                <a:cubicBezTo>
                  <a:pt x="279" y="66"/>
                  <a:pt x="218" y="4"/>
                  <a:pt x="141" y="4"/>
                </a:cubicBez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06426" y="3155951"/>
            <a:ext cx="1236663" cy="12319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/>
              <a:t>添加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文本</a:t>
            </a:r>
            <a:endParaRPr lang="zh-CN" altLang="en-US" sz="2400" b="1" dirty="0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755901" y="3967163"/>
            <a:ext cx="1692275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9" y="5"/>
                  <a:pt x="5" y="79"/>
                  <a:pt x="5" y="169"/>
                </a:cubicBezTo>
                <a:cubicBezTo>
                  <a:pt x="5" y="260"/>
                  <a:pt x="79" y="333"/>
                  <a:pt x="169" y="333"/>
                </a:cubicBezTo>
                <a:cubicBezTo>
                  <a:pt x="260" y="333"/>
                  <a:pt x="334" y="260"/>
                  <a:pt x="334" y="169"/>
                </a:cubicBezTo>
                <a:cubicBezTo>
                  <a:pt x="334" y="79"/>
                  <a:pt x="260" y="5"/>
                  <a:pt x="169" y="5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65438" y="4076701"/>
            <a:ext cx="1473200" cy="1473200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755901" y="1882776"/>
            <a:ext cx="1692275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9" y="4"/>
                  <a:pt x="5" y="78"/>
                  <a:pt x="5" y="169"/>
                </a:cubicBezTo>
                <a:cubicBezTo>
                  <a:pt x="5" y="259"/>
                  <a:pt x="79" y="333"/>
                  <a:pt x="169" y="333"/>
                </a:cubicBezTo>
                <a:cubicBezTo>
                  <a:pt x="260" y="333"/>
                  <a:pt x="334" y="259"/>
                  <a:pt x="334" y="169"/>
                </a:cubicBezTo>
                <a:cubicBezTo>
                  <a:pt x="334" y="78"/>
                  <a:pt x="260" y="4"/>
                  <a:pt x="169" y="4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865438" y="1993901"/>
            <a:ext cx="1473200" cy="1471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838326" y="2900363"/>
            <a:ext cx="966788" cy="525463"/>
          </a:xfrm>
          <a:custGeom>
            <a:avLst/>
            <a:gdLst>
              <a:gd name="T0" fmla="*/ 6 w 609"/>
              <a:gd name="T1" fmla="*/ 331 h 331"/>
              <a:gd name="T2" fmla="*/ 0 w 609"/>
              <a:gd name="T3" fmla="*/ 322 h 331"/>
              <a:gd name="T4" fmla="*/ 603 w 609"/>
              <a:gd name="T5" fmla="*/ 0 h 331"/>
              <a:gd name="T6" fmla="*/ 609 w 609"/>
              <a:gd name="T7" fmla="*/ 9 h 331"/>
              <a:gd name="T8" fmla="*/ 6 w 609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1">
                <a:moveTo>
                  <a:pt x="6" y="331"/>
                </a:moveTo>
                <a:lnTo>
                  <a:pt x="0" y="322"/>
                </a:lnTo>
                <a:lnTo>
                  <a:pt x="603" y="0"/>
                </a:lnTo>
                <a:lnTo>
                  <a:pt x="609" y="9"/>
                </a:lnTo>
                <a:lnTo>
                  <a:pt x="6" y="331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838326" y="4071938"/>
            <a:ext cx="966788" cy="527050"/>
          </a:xfrm>
          <a:custGeom>
            <a:avLst/>
            <a:gdLst>
              <a:gd name="T0" fmla="*/ 603 w 609"/>
              <a:gd name="T1" fmla="*/ 332 h 332"/>
              <a:gd name="T2" fmla="*/ 0 w 609"/>
              <a:gd name="T3" fmla="*/ 10 h 332"/>
              <a:gd name="T4" fmla="*/ 6 w 609"/>
              <a:gd name="T5" fmla="*/ 0 h 332"/>
              <a:gd name="T6" fmla="*/ 609 w 609"/>
              <a:gd name="T7" fmla="*/ 322 h 332"/>
              <a:gd name="T8" fmla="*/ 603 w 609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2">
                <a:moveTo>
                  <a:pt x="603" y="332"/>
                </a:moveTo>
                <a:lnTo>
                  <a:pt x="0" y="10"/>
                </a:lnTo>
                <a:lnTo>
                  <a:pt x="6" y="0"/>
                </a:lnTo>
                <a:lnTo>
                  <a:pt x="609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5299076" y="2960688"/>
            <a:ext cx="1693863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80"/>
          <p:cNvSpPr>
            <a:spLocks noChangeArrowheads="1"/>
          </p:cNvSpPr>
          <p:nvPr/>
        </p:nvSpPr>
        <p:spPr bwMode="auto">
          <a:xfrm>
            <a:off x="5410201" y="307022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5299076" y="871538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8" y="5"/>
                  <a:pt x="5" y="78"/>
                  <a:pt x="5" y="169"/>
                </a:cubicBezTo>
                <a:cubicBezTo>
                  <a:pt x="5" y="260"/>
                  <a:pt x="78" y="333"/>
                  <a:pt x="169" y="333"/>
                </a:cubicBezTo>
                <a:cubicBezTo>
                  <a:pt x="259" y="333"/>
                  <a:pt x="333" y="260"/>
                  <a:pt x="333" y="169"/>
                </a:cubicBezTo>
                <a:cubicBezTo>
                  <a:pt x="333" y="78"/>
                  <a:pt x="259" y="5"/>
                  <a:pt x="169" y="5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82"/>
          <p:cNvSpPr>
            <a:spLocks noChangeArrowheads="1"/>
          </p:cNvSpPr>
          <p:nvPr/>
        </p:nvSpPr>
        <p:spPr bwMode="auto">
          <a:xfrm>
            <a:off x="5410201" y="98107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4383088" y="1893888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4383088" y="4022726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4383088" y="3060701"/>
            <a:ext cx="962025" cy="525463"/>
          </a:xfrm>
          <a:custGeom>
            <a:avLst/>
            <a:gdLst>
              <a:gd name="T0" fmla="*/ 603 w 606"/>
              <a:gd name="T1" fmla="*/ 331 h 331"/>
              <a:gd name="T2" fmla="*/ 0 w 606"/>
              <a:gd name="T3" fmla="*/ 9 h 331"/>
              <a:gd name="T4" fmla="*/ 3 w 606"/>
              <a:gd name="T5" fmla="*/ 0 h 331"/>
              <a:gd name="T6" fmla="*/ 606 w 606"/>
              <a:gd name="T7" fmla="*/ 322 h 331"/>
              <a:gd name="T8" fmla="*/ 60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603" y="331"/>
                </a:moveTo>
                <a:lnTo>
                  <a:pt x="0" y="9"/>
                </a:lnTo>
                <a:lnTo>
                  <a:pt x="3" y="0"/>
                </a:lnTo>
                <a:lnTo>
                  <a:pt x="606" y="322"/>
                </a:lnTo>
                <a:lnTo>
                  <a:pt x="60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5299076" y="4978401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131"/>
          <p:cNvSpPr>
            <a:spLocks noChangeArrowheads="1"/>
          </p:cNvSpPr>
          <p:nvPr/>
        </p:nvSpPr>
        <p:spPr bwMode="auto">
          <a:xfrm>
            <a:off x="5410201" y="5089526"/>
            <a:ext cx="1473200" cy="1471613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4383088" y="5078413"/>
            <a:ext cx="962025" cy="527050"/>
          </a:xfrm>
          <a:custGeom>
            <a:avLst/>
            <a:gdLst>
              <a:gd name="T0" fmla="*/ 603 w 606"/>
              <a:gd name="T1" fmla="*/ 332 h 332"/>
              <a:gd name="T2" fmla="*/ 0 w 606"/>
              <a:gd name="T3" fmla="*/ 10 h 332"/>
              <a:gd name="T4" fmla="*/ 3 w 606"/>
              <a:gd name="T5" fmla="*/ 0 h 332"/>
              <a:gd name="T6" fmla="*/ 606 w 606"/>
              <a:gd name="T7" fmla="*/ 322 h 332"/>
              <a:gd name="T8" fmla="*/ 603 w 606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2">
                <a:moveTo>
                  <a:pt x="603" y="332"/>
                </a:moveTo>
                <a:lnTo>
                  <a:pt x="0" y="10"/>
                </a:lnTo>
                <a:lnTo>
                  <a:pt x="3" y="0"/>
                </a:lnTo>
                <a:lnTo>
                  <a:pt x="606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>
            <a:off x="7704138" y="1323914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704138" y="337774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704138" y="543157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07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9417221" y="3255963"/>
            <a:ext cx="2125663" cy="949325"/>
          </a:xfrm>
          <a:custGeom>
            <a:avLst/>
            <a:gdLst>
              <a:gd name="T0" fmla="*/ 68 w 102"/>
              <a:gd name="T1" fmla="*/ 25 h 46"/>
              <a:gd name="T2" fmla="*/ 96 w 102"/>
              <a:gd name="T3" fmla="*/ 46 h 46"/>
              <a:gd name="T4" fmla="*/ 101 w 102"/>
              <a:gd name="T5" fmla="*/ 31 h 46"/>
              <a:gd name="T6" fmla="*/ 68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8 w 102"/>
              <a:gd name="T13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8" y="25"/>
                </a:moveTo>
                <a:cubicBezTo>
                  <a:pt x="83" y="26"/>
                  <a:pt x="93" y="33"/>
                  <a:pt x="96" y="46"/>
                </a:cubicBezTo>
                <a:cubicBezTo>
                  <a:pt x="99" y="41"/>
                  <a:pt x="101" y="36"/>
                  <a:pt x="101" y="31"/>
                </a:cubicBezTo>
                <a:cubicBezTo>
                  <a:pt x="102" y="14"/>
                  <a:pt x="85" y="0"/>
                  <a:pt x="68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8" y="2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9394996" y="251460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2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6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4"/>
                  <a:pt x="96" y="46"/>
                </a:cubicBezTo>
                <a:cubicBezTo>
                  <a:pt x="100" y="42"/>
                  <a:pt x="101" y="37"/>
                  <a:pt x="102" y="32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6"/>
                  <a:pt x="0" y="26"/>
                  <a:pt x="0" y="26"/>
                </a:cubicBezTo>
                <a:lnTo>
                  <a:pt x="69" y="26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394996" y="177165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1 w 102"/>
              <a:gd name="T5" fmla="*/ 31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3"/>
                  <a:pt x="96" y="46"/>
                </a:cubicBezTo>
                <a:cubicBezTo>
                  <a:pt x="100" y="41"/>
                  <a:pt x="101" y="36"/>
                  <a:pt x="101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9374359" y="1049338"/>
            <a:ext cx="2127250" cy="949325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1 h 46"/>
              <a:gd name="T6" fmla="*/ 69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6"/>
                  <a:pt x="93" y="33"/>
                  <a:pt x="96" y="46"/>
                </a:cubicBezTo>
                <a:cubicBezTo>
                  <a:pt x="100" y="41"/>
                  <a:pt x="102" y="36"/>
                  <a:pt x="102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748884" y="1689100"/>
            <a:ext cx="2752725" cy="2701925"/>
          </a:xfrm>
          <a:custGeom>
            <a:avLst/>
            <a:gdLst>
              <a:gd name="T0" fmla="*/ 0 w 132"/>
              <a:gd name="T1" fmla="*/ 108 h 131"/>
              <a:gd name="T2" fmla="*/ 0 w 132"/>
              <a:gd name="T3" fmla="*/ 131 h 131"/>
              <a:gd name="T4" fmla="*/ 121 w 132"/>
              <a:gd name="T5" fmla="*/ 45 h 131"/>
              <a:gd name="T6" fmla="*/ 132 w 132"/>
              <a:gd name="T7" fmla="*/ 24 h 131"/>
              <a:gd name="T8" fmla="*/ 132 w 132"/>
              <a:gd name="T9" fmla="*/ 0 h 131"/>
              <a:gd name="T10" fmla="*/ 126 w 132"/>
              <a:gd name="T11" fmla="*/ 15 h 131"/>
              <a:gd name="T12" fmla="*/ 121 w 132"/>
              <a:gd name="T13" fmla="*/ 21 h 131"/>
              <a:gd name="T14" fmla="*/ 0 w 132"/>
              <a:gd name="T15" fmla="*/ 10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31">
                <a:moveTo>
                  <a:pt x="0" y="108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2" y="24"/>
                </a:cubicBezTo>
                <a:cubicBezTo>
                  <a:pt x="132" y="16"/>
                  <a:pt x="132" y="8"/>
                  <a:pt x="132" y="0"/>
                </a:cubicBezTo>
                <a:cubicBezTo>
                  <a:pt x="132" y="5"/>
                  <a:pt x="130" y="10"/>
                  <a:pt x="126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8769521" y="3895725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0 w 133"/>
              <a:gd name="T3" fmla="*/ 131 h 131"/>
              <a:gd name="T4" fmla="*/ 121 w 133"/>
              <a:gd name="T5" fmla="*/ 45 h 131"/>
              <a:gd name="T6" fmla="*/ 133 w 133"/>
              <a:gd name="T7" fmla="*/ 24 h 131"/>
              <a:gd name="T8" fmla="*/ 132 w 133"/>
              <a:gd name="T9" fmla="*/ 0 h 131"/>
              <a:gd name="T10" fmla="*/ 127 w 133"/>
              <a:gd name="T11" fmla="*/ 15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3" y="24"/>
                </a:cubicBezTo>
                <a:cubicBezTo>
                  <a:pt x="132" y="15"/>
                  <a:pt x="132" y="8"/>
                  <a:pt x="132" y="0"/>
                </a:cubicBezTo>
                <a:cubicBezTo>
                  <a:pt x="132" y="5"/>
                  <a:pt x="130" y="10"/>
                  <a:pt x="127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8748884" y="3173413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1 w 133"/>
              <a:gd name="T3" fmla="*/ 131 h 131"/>
              <a:gd name="T4" fmla="*/ 122 w 133"/>
              <a:gd name="T5" fmla="*/ 44 h 131"/>
              <a:gd name="T6" fmla="*/ 133 w 133"/>
              <a:gd name="T7" fmla="*/ 23 h 131"/>
              <a:gd name="T8" fmla="*/ 133 w 133"/>
              <a:gd name="T9" fmla="*/ 0 h 131"/>
              <a:gd name="T10" fmla="*/ 127 w 133"/>
              <a:gd name="T11" fmla="*/ 14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1" y="123"/>
                  <a:pt x="1" y="131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9" y="39"/>
                  <a:pt x="133" y="32"/>
                  <a:pt x="133" y="23"/>
                </a:cubicBezTo>
                <a:cubicBezTo>
                  <a:pt x="133" y="15"/>
                  <a:pt x="133" y="7"/>
                  <a:pt x="133" y="0"/>
                </a:cubicBezTo>
                <a:cubicBezTo>
                  <a:pt x="132" y="5"/>
                  <a:pt x="131" y="10"/>
                  <a:pt x="127" y="14"/>
                </a:cubicBezTo>
                <a:cubicBezTo>
                  <a:pt x="126" y="17"/>
                  <a:pt x="124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748884" y="2411413"/>
            <a:ext cx="2773363" cy="2720975"/>
          </a:xfrm>
          <a:custGeom>
            <a:avLst/>
            <a:gdLst>
              <a:gd name="T0" fmla="*/ 0 w 133"/>
              <a:gd name="T1" fmla="*/ 108 h 132"/>
              <a:gd name="T2" fmla="*/ 1 w 133"/>
              <a:gd name="T3" fmla="*/ 132 h 132"/>
              <a:gd name="T4" fmla="*/ 122 w 133"/>
              <a:gd name="T5" fmla="*/ 45 h 132"/>
              <a:gd name="T6" fmla="*/ 133 w 133"/>
              <a:gd name="T7" fmla="*/ 24 h 132"/>
              <a:gd name="T8" fmla="*/ 132 w 133"/>
              <a:gd name="T9" fmla="*/ 0 h 132"/>
              <a:gd name="T10" fmla="*/ 127 w 133"/>
              <a:gd name="T11" fmla="*/ 15 h 132"/>
              <a:gd name="T12" fmla="*/ 121 w 133"/>
              <a:gd name="T13" fmla="*/ 21 h 132"/>
              <a:gd name="T14" fmla="*/ 0 w 133"/>
              <a:gd name="T15" fmla="*/ 10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2">
                <a:moveTo>
                  <a:pt x="0" y="108"/>
                </a:moveTo>
                <a:cubicBezTo>
                  <a:pt x="0" y="116"/>
                  <a:pt x="1" y="124"/>
                  <a:pt x="1" y="132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9" y="39"/>
                  <a:pt x="132" y="32"/>
                  <a:pt x="133" y="24"/>
                </a:cubicBezTo>
                <a:cubicBezTo>
                  <a:pt x="133" y="16"/>
                  <a:pt x="133" y="8"/>
                  <a:pt x="132" y="0"/>
                </a:cubicBezTo>
                <a:cubicBezTo>
                  <a:pt x="132" y="5"/>
                  <a:pt x="131" y="10"/>
                  <a:pt x="127" y="15"/>
                </a:cubicBezTo>
                <a:cubicBezTo>
                  <a:pt x="125" y="17"/>
                  <a:pt x="124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9504535" y="1176338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9556922" y="1239838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9504535" y="19304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9556922" y="1993901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9504535" y="27051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9556922" y="2747963"/>
            <a:ext cx="182562" cy="173038"/>
          </a:xfrm>
          <a:custGeom>
            <a:avLst/>
            <a:gdLst>
              <a:gd name="T0" fmla="*/ 82 w 115"/>
              <a:gd name="T1" fmla="*/ 109 h 109"/>
              <a:gd name="T2" fmla="*/ 82 w 115"/>
              <a:gd name="T3" fmla="*/ 68 h 109"/>
              <a:gd name="T4" fmla="*/ 115 w 115"/>
              <a:gd name="T5" fmla="*/ 68 h 109"/>
              <a:gd name="T6" fmla="*/ 115 w 115"/>
              <a:gd name="T7" fmla="*/ 41 h 109"/>
              <a:gd name="T8" fmla="*/ 82 w 115"/>
              <a:gd name="T9" fmla="*/ 41 h 109"/>
              <a:gd name="T10" fmla="*/ 82 w 115"/>
              <a:gd name="T11" fmla="*/ 0 h 109"/>
              <a:gd name="T12" fmla="*/ 49 w 115"/>
              <a:gd name="T13" fmla="*/ 0 h 109"/>
              <a:gd name="T14" fmla="*/ 49 w 115"/>
              <a:gd name="T15" fmla="*/ 41 h 109"/>
              <a:gd name="T16" fmla="*/ 0 w 115"/>
              <a:gd name="T17" fmla="*/ 41 h 109"/>
              <a:gd name="T18" fmla="*/ 0 w 115"/>
              <a:gd name="T19" fmla="*/ 68 h 109"/>
              <a:gd name="T20" fmla="*/ 49 w 115"/>
              <a:gd name="T21" fmla="*/ 68 h 109"/>
              <a:gd name="T22" fmla="*/ 49 w 115"/>
              <a:gd name="T23" fmla="*/ 109 h 109"/>
              <a:gd name="T24" fmla="*/ 82 w 115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109">
                <a:moveTo>
                  <a:pt x="82" y="109"/>
                </a:moveTo>
                <a:lnTo>
                  <a:pt x="82" y="68"/>
                </a:lnTo>
                <a:lnTo>
                  <a:pt x="115" y="68"/>
                </a:lnTo>
                <a:lnTo>
                  <a:pt x="115" y="41"/>
                </a:lnTo>
                <a:lnTo>
                  <a:pt x="82" y="41"/>
                </a:lnTo>
                <a:lnTo>
                  <a:pt x="82" y="0"/>
                </a:lnTo>
                <a:lnTo>
                  <a:pt x="49" y="0"/>
                </a:lnTo>
                <a:lnTo>
                  <a:pt x="49" y="41"/>
                </a:lnTo>
                <a:lnTo>
                  <a:pt x="0" y="41"/>
                </a:lnTo>
                <a:lnTo>
                  <a:pt x="0" y="68"/>
                </a:lnTo>
                <a:lnTo>
                  <a:pt x="49" y="68"/>
                </a:lnTo>
                <a:lnTo>
                  <a:pt x="49" y="109"/>
                </a:lnTo>
                <a:lnTo>
                  <a:pt x="82" y="10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825627" y="2590801"/>
            <a:ext cx="492125" cy="361950"/>
          </a:xfrm>
          <a:custGeom>
            <a:avLst/>
            <a:gdLst>
              <a:gd name="T0" fmla="*/ 6 w 51"/>
              <a:gd name="T1" fmla="*/ 5 h 39"/>
              <a:gd name="T2" fmla="*/ 31 w 51"/>
              <a:gd name="T3" fmla="*/ 5 h 39"/>
              <a:gd name="T4" fmla="*/ 31 w 51"/>
              <a:gd name="T5" fmla="*/ 5 h 39"/>
              <a:gd name="T6" fmla="*/ 31 w 51"/>
              <a:gd name="T7" fmla="*/ 3 h 39"/>
              <a:gd name="T8" fmla="*/ 33 w 51"/>
              <a:gd name="T9" fmla="*/ 0 h 39"/>
              <a:gd name="T10" fmla="*/ 42 w 51"/>
              <a:gd name="T11" fmla="*/ 0 h 39"/>
              <a:gd name="T12" fmla="*/ 44 w 51"/>
              <a:gd name="T13" fmla="*/ 3 h 39"/>
              <a:gd name="T14" fmla="*/ 44 w 51"/>
              <a:gd name="T15" fmla="*/ 5 h 39"/>
              <a:gd name="T16" fmla="*/ 44 w 51"/>
              <a:gd name="T17" fmla="*/ 5 h 39"/>
              <a:gd name="T18" fmla="*/ 46 w 51"/>
              <a:gd name="T19" fmla="*/ 5 h 39"/>
              <a:gd name="T20" fmla="*/ 51 w 51"/>
              <a:gd name="T21" fmla="*/ 11 h 39"/>
              <a:gd name="T22" fmla="*/ 51 w 51"/>
              <a:gd name="T23" fmla="*/ 33 h 39"/>
              <a:gd name="T24" fmla="*/ 46 w 51"/>
              <a:gd name="T25" fmla="*/ 39 h 39"/>
              <a:gd name="T26" fmla="*/ 6 w 51"/>
              <a:gd name="T27" fmla="*/ 39 h 39"/>
              <a:gd name="T28" fmla="*/ 0 w 51"/>
              <a:gd name="T29" fmla="*/ 33 h 39"/>
              <a:gd name="T30" fmla="*/ 0 w 51"/>
              <a:gd name="T31" fmla="*/ 11 h 39"/>
              <a:gd name="T32" fmla="*/ 6 w 51"/>
              <a:gd name="T33" fmla="*/ 5 h 39"/>
              <a:gd name="T34" fmla="*/ 34 w 51"/>
              <a:gd name="T35" fmla="*/ 5 h 39"/>
              <a:gd name="T36" fmla="*/ 41 w 51"/>
              <a:gd name="T37" fmla="*/ 5 h 39"/>
              <a:gd name="T38" fmla="*/ 41 w 51"/>
              <a:gd name="T39" fmla="*/ 2 h 39"/>
              <a:gd name="T40" fmla="*/ 34 w 51"/>
              <a:gd name="T41" fmla="*/ 2 h 39"/>
              <a:gd name="T42" fmla="*/ 34 w 51"/>
              <a:gd name="T43" fmla="*/ 5 h 39"/>
              <a:gd name="T44" fmla="*/ 26 w 51"/>
              <a:gd name="T45" fmla="*/ 9 h 39"/>
              <a:gd name="T46" fmla="*/ 14 w 51"/>
              <a:gd name="T47" fmla="*/ 22 h 39"/>
              <a:gd name="T48" fmla="*/ 26 w 51"/>
              <a:gd name="T49" fmla="*/ 35 h 39"/>
              <a:gd name="T50" fmla="*/ 39 w 51"/>
              <a:gd name="T51" fmla="*/ 22 h 39"/>
              <a:gd name="T52" fmla="*/ 26 w 51"/>
              <a:gd name="T53" fmla="*/ 9 h 39"/>
              <a:gd name="T54" fmla="*/ 35 w 51"/>
              <a:gd name="T55" fmla="*/ 22 h 39"/>
              <a:gd name="T56" fmla="*/ 26 w 51"/>
              <a:gd name="T57" fmla="*/ 13 h 39"/>
              <a:gd name="T58" fmla="*/ 18 w 51"/>
              <a:gd name="T59" fmla="*/ 22 h 39"/>
              <a:gd name="T60" fmla="*/ 26 w 51"/>
              <a:gd name="T61" fmla="*/ 31 h 39"/>
              <a:gd name="T62" fmla="*/ 35 w 51"/>
              <a:gd name="T63" fmla="*/ 22 h 39"/>
              <a:gd name="T64" fmla="*/ 26 w 51"/>
              <a:gd name="T65" fmla="*/ 11 h 39"/>
              <a:gd name="T66" fmla="*/ 16 w 51"/>
              <a:gd name="T67" fmla="*/ 22 h 39"/>
              <a:gd name="T68" fmla="*/ 26 w 51"/>
              <a:gd name="T69" fmla="*/ 33 h 39"/>
              <a:gd name="T70" fmla="*/ 36 w 51"/>
              <a:gd name="T71" fmla="*/ 22 h 39"/>
              <a:gd name="T72" fmla="*/ 26 w 51"/>
              <a:gd name="T73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39">
                <a:moveTo>
                  <a:pt x="6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2" y="0"/>
                  <a:pt x="3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2"/>
                  <a:pt x="44" y="3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9" y="5"/>
                  <a:pt x="51" y="8"/>
                  <a:pt x="51" y="1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6"/>
                  <a:pt x="49" y="39"/>
                  <a:pt x="4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2" y="39"/>
                  <a:pt x="0" y="36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6" y="5"/>
                </a:cubicBezTo>
                <a:close/>
                <a:moveTo>
                  <a:pt x="34" y="5"/>
                </a:moveTo>
                <a:cubicBezTo>
                  <a:pt x="41" y="5"/>
                  <a:pt x="41" y="5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26" y="9"/>
                </a:moveTo>
                <a:cubicBezTo>
                  <a:pt x="19" y="9"/>
                  <a:pt x="14" y="15"/>
                  <a:pt x="14" y="22"/>
                </a:cubicBezTo>
                <a:cubicBezTo>
                  <a:pt x="14" y="29"/>
                  <a:pt x="19" y="35"/>
                  <a:pt x="26" y="35"/>
                </a:cubicBezTo>
                <a:cubicBezTo>
                  <a:pt x="33" y="35"/>
                  <a:pt x="39" y="29"/>
                  <a:pt x="39" y="22"/>
                </a:cubicBezTo>
                <a:cubicBezTo>
                  <a:pt x="39" y="15"/>
                  <a:pt x="33" y="9"/>
                  <a:pt x="26" y="9"/>
                </a:cubicBezTo>
                <a:close/>
                <a:moveTo>
                  <a:pt x="35" y="22"/>
                </a:moveTo>
                <a:cubicBezTo>
                  <a:pt x="35" y="17"/>
                  <a:pt x="31" y="13"/>
                  <a:pt x="26" y="13"/>
                </a:cubicBezTo>
                <a:cubicBezTo>
                  <a:pt x="22" y="13"/>
                  <a:pt x="18" y="17"/>
                  <a:pt x="18" y="22"/>
                </a:cubicBezTo>
                <a:cubicBezTo>
                  <a:pt x="18" y="27"/>
                  <a:pt x="22" y="31"/>
                  <a:pt x="26" y="31"/>
                </a:cubicBezTo>
                <a:cubicBezTo>
                  <a:pt x="31" y="31"/>
                  <a:pt x="35" y="27"/>
                  <a:pt x="35" y="22"/>
                </a:cubicBezTo>
                <a:close/>
                <a:moveTo>
                  <a:pt x="26" y="11"/>
                </a:moveTo>
                <a:cubicBezTo>
                  <a:pt x="21" y="11"/>
                  <a:pt x="16" y="16"/>
                  <a:pt x="16" y="22"/>
                </a:cubicBezTo>
                <a:cubicBezTo>
                  <a:pt x="16" y="28"/>
                  <a:pt x="21" y="33"/>
                  <a:pt x="26" y="33"/>
                </a:cubicBezTo>
                <a:cubicBezTo>
                  <a:pt x="32" y="33"/>
                  <a:pt x="36" y="28"/>
                  <a:pt x="36" y="22"/>
                </a:cubicBezTo>
                <a:cubicBezTo>
                  <a:pt x="36" y="16"/>
                  <a:pt x="32" y="11"/>
                  <a:pt x="26" y="1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6778002" y="1039813"/>
            <a:ext cx="627063" cy="344488"/>
          </a:xfrm>
          <a:custGeom>
            <a:avLst/>
            <a:gdLst>
              <a:gd name="T0" fmla="*/ 56 w 65"/>
              <a:gd name="T1" fmla="*/ 19 h 37"/>
              <a:gd name="T2" fmla="*/ 46 w 65"/>
              <a:gd name="T3" fmla="*/ 11 h 37"/>
              <a:gd name="T4" fmla="*/ 31 w 65"/>
              <a:gd name="T5" fmla="*/ 7 h 37"/>
              <a:gd name="T6" fmla="*/ 19 w 65"/>
              <a:gd name="T7" fmla="*/ 0 h 37"/>
              <a:gd name="T8" fmla="*/ 6 w 65"/>
              <a:gd name="T9" fmla="*/ 13 h 37"/>
              <a:gd name="T10" fmla="*/ 6 w 65"/>
              <a:gd name="T11" fmla="*/ 13 h 37"/>
              <a:gd name="T12" fmla="*/ 0 w 65"/>
              <a:gd name="T13" fmla="*/ 24 h 37"/>
              <a:gd name="T14" fmla="*/ 17 w 65"/>
              <a:gd name="T15" fmla="*/ 37 h 37"/>
              <a:gd name="T16" fmla="*/ 46 w 65"/>
              <a:gd name="T17" fmla="*/ 37 h 37"/>
              <a:gd name="T18" fmla="*/ 56 w 65"/>
              <a:gd name="T19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7">
                <a:moveTo>
                  <a:pt x="56" y="19"/>
                </a:moveTo>
                <a:cubicBezTo>
                  <a:pt x="59" y="12"/>
                  <a:pt x="49" y="8"/>
                  <a:pt x="46" y="11"/>
                </a:cubicBezTo>
                <a:cubicBezTo>
                  <a:pt x="44" y="2"/>
                  <a:pt x="36" y="3"/>
                  <a:pt x="31" y="7"/>
                </a:cubicBezTo>
                <a:cubicBezTo>
                  <a:pt x="29" y="3"/>
                  <a:pt x="25" y="0"/>
                  <a:pt x="19" y="0"/>
                </a:cubicBezTo>
                <a:cubicBezTo>
                  <a:pt x="12" y="0"/>
                  <a:pt x="6" y="6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6"/>
                  <a:pt x="0" y="20"/>
                  <a:pt x="0" y="24"/>
                </a:cubicBezTo>
                <a:cubicBezTo>
                  <a:pt x="0" y="31"/>
                  <a:pt x="8" y="37"/>
                  <a:pt x="1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65" y="37"/>
                  <a:pt x="62" y="20"/>
                  <a:pt x="56" y="1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6844677" y="3360738"/>
            <a:ext cx="434975" cy="390525"/>
          </a:xfrm>
          <a:custGeom>
            <a:avLst/>
            <a:gdLst>
              <a:gd name="T0" fmla="*/ 22 w 45"/>
              <a:gd name="T1" fmla="*/ 1 h 42"/>
              <a:gd name="T2" fmla="*/ 19 w 45"/>
              <a:gd name="T3" fmla="*/ 3 h 42"/>
              <a:gd name="T4" fmla="*/ 18 w 45"/>
              <a:gd name="T5" fmla="*/ 3 h 42"/>
              <a:gd name="T6" fmla="*/ 18 w 45"/>
              <a:gd name="T7" fmla="*/ 4 h 42"/>
              <a:gd name="T8" fmla="*/ 17 w 45"/>
              <a:gd name="T9" fmla="*/ 5 h 42"/>
              <a:gd name="T10" fmla="*/ 17 w 45"/>
              <a:gd name="T11" fmla="*/ 6 h 42"/>
              <a:gd name="T12" fmla="*/ 16 w 45"/>
              <a:gd name="T13" fmla="*/ 10 h 42"/>
              <a:gd name="T14" fmla="*/ 17 w 45"/>
              <a:gd name="T15" fmla="*/ 14 h 42"/>
              <a:gd name="T16" fmla="*/ 17 w 45"/>
              <a:gd name="T17" fmla="*/ 15 h 42"/>
              <a:gd name="T18" fmla="*/ 18 w 45"/>
              <a:gd name="T19" fmla="*/ 16 h 42"/>
              <a:gd name="T20" fmla="*/ 18 w 45"/>
              <a:gd name="T21" fmla="*/ 17 h 42"/>
              <a:gd name="T22" fmla="*/ 19 w 45"/>
              <a:gd name="T23" fmla="*/ 19 h 42"/>
              <a:gd name="T24" fmla="*/ 19 w 45"/>
              <a:gd name="T25" fmla="*/ 20 h 42"/>
              <a:gd name="T26" fmla="*/ 19 w 45"/>
              <a:gd name="T27" fmla="*/ 22 h 42"/>
              <a:gd name="T28" fmla="*/ 18 w 45"/>
              <a:gd name="T29" fmla="*/ 23 h 42"/>
              <a:gd name="T30" fmla="*/ 17 w 45"/>
              <a:gd name="T31" fmla="*/ 23 h 42"/>
              <a:gd name="T32" fmla="*/ 17 w 45"/>
              <a:gd name="T33" fmla="*/ 24 h 42"/>
              <a:gd name="T34" fmla="*/ 16 w 45"/>
              <a:gd name="T35" fmla="*/ 24 h 42"/>
              <a:gd name="T36" fmla="*/ 16 w 45"/>
              <a:gd name="T37" fmla="*/ 25 h 42"/>
              <a:gd name="T38" fmla="*/ 14 w 45"/>
              <a:gd name="T39" fmla="*/ 25 h 42"/>
              <a:gd name="T40" fmla="*/ 13 w 45"/>
              <a:gd name="T41" fmla="*/ 26 h 42"/>
              <a:gd name="T42" fmla="*/ 11 w 45"/>
              <a:gd name="T43" fmla="*/ 26 h 42"/>
              <a:gd name="T44" fmla="*/ 9 w 45"/>
              <a:gd name="T45" fmla="*/ 27 h 42"/>
              <a:gd name="T46" fmla="*/ 5 w 45"/>
              <a:gd name="T47" fmla="*/ 42 h 42"/>
              <a:gd name="T48" fmla="*/ 44 w 45"/>
              <a:gd name="T49" fmla="*/ 39 h 42"/>
              <a:gd name="T50" fmla="*/ 44 w 45"/>
              <a:gd name="T51" fmla="*/ 35 h 42"/>
              <a:gd name="T52" fmla="*/ 43 w 45"/>
              <a:gd name="T53" fmla="*/ 33 h 42"/>
              <a:gd name="T54" fmla="*/ 43 w 45"/>
              <a:gd name="T55" fmla="*/ 32 h 42"/>
              <a:gd name="T56" fmla="*/ 43 w 45"/>
              <a:gd name="T57" fmla="*/ 30 h 42"/>
              <a:gd name="T58" fmla="*/ 42 w 45"/>
              <a:gd name="T59" fmla="*/ 29 h 42"/>
              <a:gd name="T60" fmla="*/ 41 w 45"/>
              <a:gd name="T61" fmla="*/ 29 h 42"/>
              <a:gd name="T62" fmla="*/ 41 w 45"/>
              <a:gd name="T63" fmla="*/ 28 h 42"/>
              <a:gd name="T64" fmla="*/ 39 w 45"/>
              <a:gd name="T65" fmla="*/ 28 h 42"/>
              <a:gd name="T66" fmla="*/ 38 w 45"/>
              <a:gd name="T67" fmla="*/ 27 h 42"/>
              <a:gd name="T68" fmla="*/ 37 w 45"/>
              <a:gd name="T69" fmla="*/ 27 h 42"/>
              <a:gd name="T70" fmla="*/ 36 w 45"/>
              <a:gd name="T71" fmla="*/ 26 h 42"/>
              <a:gd name="T72" fmla="*/ 34 w 45"/>
              <a:gd name="T73" fmla="*/ 26 h 42"/>
              <a:gd name="T74" fmla="*/ 33 w 45"/>
              <a:gd name="T75" fmla="*/ 25 h 42"/>
              <a:gd name="T76" fmla="*/ 33 w 45"/>
              <a:gd name="T77" fmla="*/ 25 h 42"/>
              <a:gd name="T78" fmla="*/ 32 w 45"/>
              <a:gd name="T79" fmla="*/ 24 h 42"/>
              <a:gd name="T80" fmla="*/ 32 w 45"/>
              <a:gd name="T81" fmla="*/ 23 h 42"/>
              <a:gd name="T82" fmla="*/ 31 w 45"/>
              <a:gd name="T83" fmla="*/ 23 h 42"/>
              <a:gd name="T84" fmla="*/ 30 w 45"/>
              <a:gd name="T85" fmla="*/ 22 h 42"/>
              <a:gd name="T86" fmla="*/ 30 w 45"/>
              <a:gd name="T87" fmla="*/ 21 h 42"/>
              <a:gd name="T88" fmla="*/ 30 w 45"/>
              <a:gd name="T89" fmla="*/ 19 h 42"/>
              <a:gd name="T90" fmla="*/ 31 w 45"/>
              <a:gd name="T91" fmla="*/ 17 h 42"/>
              <a:gd name="T92" fmla="*/ 31 w 45"/>
              <a:gd name="T93" fmla="*/ 16 h 42"/>
              <a:gd name="T94" fmla="*/ 32 w 45"/>
              <a:gd name="T95" fmla="*/ 15 h 42"/>
              <a:gd name="T96" fmla="*/ 32 w 45"/>
              <a:gd name="T97" fmla="*/ 14 h 42"/>
              <a:gd name="T98" fmla="*/ 33 w 45"/>
              <a:gd name="T99" fmla="*/ 13 h 42"/>
              <a:gd name="T100" fmla="*/ 32 w 45"/>
              <a:gd name="T101" fmla="*/ 10 h 42"/>
              <a:gd name="T102" fmla="*/ 32 w 45"/>
              <a:gd name="T103" fmla="*/ 4 h 42"/>
              <a:gd name="T104" fmla="*/ 31 w 45"/>
              <a:gd name="T105" fmla="*/ 3 h 42"/>
              <a:gd name="T106" fmla="*/ 31 w 45"/>
              <a:gd name="T107" fmla="*/ 3 h 42"/>
              <a:gd name="T108" fmla="*/ 30 w 45"/>
              <a:gd name="T109" fmla="*/ 2 h 42"/>
              <a:gd name="T110" fmla="*/ 30 w 45"/>
              <a:gd name="T111" fmla="*/ 2 h 42"/>
              <a:gd name="T112" fmla="*/ 28 w 45"/>
              <a:gd name="T113" fmla="*/ 1 h 42"/>
              <a:gd name="T114" fmla="*/ 27 w 45"/>
              <a:gd name="T115" fmla="*/ 1 h 42"/>
              <a:gd name="T116" fmla="*/ 26 w 45"/>
              <a:gd name="T1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" h="4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0" y="1"/>
                  <a:pt x="20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1"/>
                  <a:pt x="19" y="0"/>
                  <a:pt x="18" y="1"/>
                </a:cubicBezTo>
                <a:cubicBezTo>
                  <a:pt x="19" y="1"/>
                  <a:pt x="19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2" y="29"/>
                  <a:pt x="0" y="41"/>
                  <a:pt x="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lnTo>
                  <a:pt x="23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6825627" y="1717676"/>
            <a:ext cx="492125" cy="455613"/>
          </a:xfrm>
          <a:custGeom>
            <a:avLst/>
            <a:gdLst>
              <a:gd name="T0" fmla="*/ 23 w 51"/>
              <a:gd name="T1" fmla="*/ 21 h 49"/>
              <a:gd name="T2" fmla="*/ 4 w 51"/>
              <a:gd name="T3" fmla="*/ 25 h 49"/>
              <a:gd name="T4" fmla="*/ 0 w 51"/>
              <a:gd name="T5" fmla="*/ 29 h 49"/>
              <a:gd name="T6" fmla="*/ 2 w 51"/>
              <a:gd name="T7" fmla="*/ 28 h 49"/>
              <a:gd name="T8" fmla="*/ 8 w 51"/>
              <a:gd name="T9" fmla="*/ 28 h 49"/>
              <a:gd name="T10" fmla="*/ 9 w 51"/>
              <a:gd name="T11" fmla="*/ 30 h 49"/>
              <a:gd name="T12" fmla="*/ 10 w 51"/>
              <a:gd name="T13" fmla="*/ 29 h 49"/>
              <a:gd name="T14" fmla="*/ 12 w 51"/>
              <a:gd name="T15" fmla="*/ 29 h 49"/>
              <a:gd name="T16" fmla="*/ 13 w 51"/>
              <a:gd name="T17" fmla="*/ 30 h 49"/>
              <a:gd name="T18" fmla="*/ 15 w 51"/>
              <a:gd name="T19" fmla="*/ 29 h 49"/>
              <a:gd name="T20" fmla="*/ 23 w 51"/>
              <a:gd name="T21" fmla="*/ 29 h 49"/>
              <a:gd name="T22" fmla="*/ 24 w 51"/>
              <a:gd name="T23" fmla="*/ 45 h 49"/>
              <a:gd name="T24" fmla="*/ 19 w 51"/>
              <a:gd name="T25" fmla="*/ 48 h 49"/>
              <a:gd name="T26" fmla="*/ 20 w 51"/>
              <a:gd name="T27" fmla="*/ 48 h 49"/>
              <a:gd name="T28" fmla="*/ 25 w 51"/>
              <a:gd name="T29" fmla="*/ 47 h 49"/>
              <a:gd name="T30" fmla="*/ 26 w 51"/>
              <a:gd name="T31" fmla="*/ 49 h 49"/>
              <a:gd name="T32" fmla="*/ 26 w 51"/>
              <a:gd name="T33" fmla="*/ 47 h 49"/>
              <a:gd name="T34" fmla="*/ 31 w 51"/>
              <a:gd name="T35" fmla="*/ 48 h 49"/>
              <a:gd name="T36" fmla="*/ 32 w 51"/>
              <a:gd name="T37" fmla="*/ 48 h 49"/>
              <a:gd name="T38" fmla="*/ 27 w 51"/>
              <a:gd name="T39" fmla="*/ 45 h 49"/>
              <a:gd name="T40" fmla="*/ 29 w 51"/>
              <a:gd name="T41" fmla="*/ 29 h 49"/>
              <a:gd name="T42" fmla="*/ 37 w 51"/>
              <a:gd name="T43" fmla="*/ 29 h 49"/>
              <a:gd name="T44" fmla="*/ 38 w 51"/>
              <a:gd name="T45" fmla="*/ 30 h 49"/>
              <a:gd name="T46" fmla="*/ 39 w 51"/>
              <a:gd name="T47" fmla="*/ 29 h 49"/>
              <a:gd name="T48" fmla="*/ 41 w 51"/>
              <a:gd name="T49" fmla="*/ 29 h 49"/>
              <a:gd name="T50" fmla="*/ 42 w 51"/>
              <a:gd name="T51" fmla="*/ 30 h 49"/>
              <a:gd name="T52" fmla="*/ 43 w 51"/>
              <a:gd name="T53" fmla="*/ 28 h 49"/>
              <a:gd name="T54" fmla="*/ 49 w 51"/>
              <a:gd name="T55" fmla="*/ 28 h 49"/>
              <a:gd name="T56" fmla="*/ 51 w 51"/>
              <a:gd name="T57" fmla="*/ 29 h 49"/>
              <a:gd name="T58" fmla="*/ 47 w 51"/>
              <a:gd name="T59" fmla="*/ 25 h 49"/>
              <a:gd name="T60" fmla="*/ 28 w 51"/>
              <a:gd name="T61" fmla="*/ 21 h 49"/>
              <a:gd name="T62" fmla="*/ 26 w 51"/>
              <a:gd name="T63" fmla="*/ 0 h 49"/>
              <a:gd name="T64" fmla="*/ 23 w 51"/>
              <a:gd name="T6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49">
                <a:moveTo>
                  <a:pt x="23" y="21"/>
                </a:moveTo>
                <a:cubicBezTo>
                  <a:pt x="15" y="22"/>
                  <a:pt x="9" y="24"/>
                  <a:pt x="4" y="25"/>
                </a:cubicBezTo>
                <a:cubicBezTo>
                  <a:pt x="2" y="25"/>
                  <a:pt x="0" y="26"/>
                  <a:pt x="0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8"/>
                  <a:pt x="23" y="43"/>
                  <a:pt x="24" y="45"/>
                </a:cubicBezTo>
                <a:cubicBezTo>
                  <a:pt x="21" y="46"/>
                  <a:pt x="19" y="46"/>
                  <a:pt x="1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2" y="48"/>
                  <a:pt x="23" y="47"/>
                  <a:pt x="25" y="47"/>
                </a:cubicBezTo>
                <a:cubicBezTo>
                  <a:pt x="25" y="48"/>
                  <a:pt x="25" y="49"/>
                  <a:pt x="26" y="49"/>
                </a:cubicBezTo>
                <a:cubicBezTo>
                  <a:pt x="26" y="49"/>
                  <a:pt x="26" y="48"/>
                  <a:pt x="26" y="47"/>
                </a:cubicBezTo>
                <a:cubicBezTo>
                  <a:pt x="28" y="47"/>
                  <a:pt x="30" y="48"/>
                  <a:pt x="31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6"/>
                  <a:pt x="30" y="46"/>
                  <a:pt x="27" y="45"/>
                </a:cubicBezTo>
                <a:cubicBezTo>
                  <a:pt x="28" y="43"/>
                  <a:pt x="28" y="38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28"/>
                  <a:pt x="43" y="28"/>
                  <a:pt x="43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6"/>
                  <a:pt x="49" y="25"/>
                  <a:pt x="47" y="25"/>
                </a:cubicBezTo>
                <a:cubicBezTo>
                  <a:pt x="42" y="24"/>
                  <a:pt x="37" y="22"/>
                  <a:pt x="28" y="21"/>
                </a:cubicBezTo>
                <a:cubicBezTo>
                  <a:pt x="28" y="13"/>
                  <a:pt x="28" y="1"/>
                  <a:pt x="26" y="0"/>
                </a:cubicBezTo>
                <a:cubicBezTo>
                  <a:pt x="23" y="1"/>
                  <a:pt x="23" y="13"/>
                  <a:pt x="23" y="2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769521" y="3895725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9521" y="468050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69521" y="5402818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69521" y="609524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90693" y="98122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90693" y="176253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90693" y="254385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0693" y="332516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05065" y="981224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5065" y="1756718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05065" y="2532212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05065" y="330770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3516" y="5042119"/>
            <a:ext cx="50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3743" y="439578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9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任意多边形 716"/>
          <p:cNvSpPr/>
          <p:nvPr/>
        </p:nvSpPr>
        <p:spPr>
          <a:xfrm>
            <a:off x="4656416" y="1106711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7019647 w 7019647"/>
              <a:gd name="connsiteY1" fmla="*/ 0 h 1364343"/>
              <a:gd name="connsiteX2" fmla="*/ 7019647 w 7019647"/>
              <a:gd name="connsiteY2" fmla="*/ 1 h 1364343"/>
              <a:gd name="connsiteX3" fmla="*/ 3035842 w 7019647"/>
              <a:gd name="connsiteY3" fmla="*/ 1 h 1364343"/>
              <a:gd name="connsiteX4" fmla="*/ 2657843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7019647" y="0"/>
                </a:lnTo>
                <a:lnTo>
                  <a:pt x="7019647" y="1"/>
                </a:lnTo>
                <a:lnTo>
                  <a:pt x="3035842" y="1"/>
                </a:lnTo>
                <a:lnTo>
                  <a:pt x="2657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D72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" name="任意多边形 717"/>
          <p:cNvSpPr/>
          <p:nvPr/>
        </p:nvSpPr>
        <p:spPr>
          <a:xfrm>
            <a:off x="4656416" y="2471055"/>
            <a:ext cx="2657842" cy="1364343"/>
          </a:xfrm>
          <a:custGeom>
            <a:avLst/>
            <a:gdLst>
              <a:gd name="connsiteX0" fmla="*/ 0 w 2657842"/>
              <a:gd name="connsiteY0" fmla="*/ 0 h 1364343"/>
              <a:gd name="connsiteX1" fmla="*/ 2657842 w 2657842"/>
              <a:gd name="connsiteY1" fmla="*/ 0 h 1364343"/>
              <a:gd name="connsiteX2" fmla="*/ 2279842 w 2657842"/>
              <a:gd name="connsiteY2" fmla="*/ 1364343 h 1364343"/>
              <a:gd name="connsiteX3" fmla="*/ 0 w 2657842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842" h="1364343">
                <a:moveTo>
                  <a:pt x="0" y="0"/>
                </a:moveTo>
                <a:lnTo>
                  <a:pt x="2657842" y="0"/>
                </a:lnTo>
                <a:lnTo>
                  <a:pt x="2279842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任意多边形 718"/>
          <p:cNvSpPr/>
          <p:nvPr/>
        </p:nvSpPr>
        <p:spPr>
          <a:xfrm>
            <a:off x="4656416" y="3835399"/>
            <a:ext cx="2279842" cy="1364343"/>
          </a:xfrm>
          <a:custGeom>
            <a:avLst/>
            <a:gdLst>
              <a:gd name="connsiteX0" fmla="*/ 0 w 2279842"/>
              <a:gd name="connsiteY0" fmla="*/ 0 h 1364343"/>
              <a:gd name="connsiteX1" fmla="*/ 2279842 w 2279842"/>
              <a:gd name="connsiteY1" fmla="*/ 0 h 1364343"/>
              <a:gd name="connsiteX2" fmla="*/ 1901843 w 2279842"/>
              <a:gd name="connsiteY2" fmla="*/ 1364342 h 1364343"/>
              <a:gd name="connsiteX3" fmla="*/ 1901843 w 2279842"/>
              <a:gd name="connsiteY3" fmla="*/ 1364343 h 1364343"/>
              <a:gd name="connsiteX4" fmla="*/ 0 w 2279842"/>
              <a:gd name="connsiteY4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9842" h="1364343">
                <a:moveTo>
                  <a:pt x="0" y="0"/>
                </a:moveTo>
                <a:lnTo>
                  <a:pt x="2279842" y="0"/>
                </a:lnTo>
                <a:lnTo>
                  <a:pt x="1901843" y="1364342"/>
                </a:lnTo>
                <a:lnTo>
                  <a:pt x="1901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778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任意多边形 719"/>
          <p:cNvSpPr/>
          <p:nvPr/>
        </p:nvSpPr>
        <p:spPr>
          <a:xfrm>
            <a:off x="4656416" y="5199743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1901843 w 7019647"/>
              <a:gd name="connsiteY1" fmla="*/ 0 h 1364343"/>
              <a:gd name="connsiteX2" fmla="*/ 1523843 w 7019647"/>
              <a:gd name="connsiteY2" fmla="*/ 1364341 h 1364343"/>
              <a:gd name="connsiteX3" fmla="*/ 7019647 w 7019647"/>
              <a:gd name="connsiteY3" fmla="*/ 1364341 h 1364343"/>
              <a:gd name="connsiteX4" fmla="*/ 7019647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1901843" y="0"/>
                </a:lnTo>
                <a:lnTo>
                  <a:pt x="1523843" y="1364341"/>
                </a:lnTo>
                <a:lnTo>
                  <a:pt x="7019647" y="1364341"/>
                </a:lnTo>
                <a:lnTo>
                  <a:pt x="7019647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3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7326103" y="700314"/>
            <a:ext cx="4349960" cy="1364343"/>
          </a:xfrm>
          <a:custGeom>
            <a:avLst/>
            <a:gdLst>
              <a:gd name="connsiteX0" fmla="*/ 378000 w 4349960"/>
              <a:gd name="connsiteY0" fmla="*/ 0 h 1364343"/>
              <a:gd name="connsiteX1" fmla="*/ 4349960 w 4349960"/>
              <a:gd name="connsiteY1" fmla="*/ 0 h 1364343"/>
              <a:gd name="connsiteX2" fmla="*/ 4349960 w 4349960"/>
              <a:gd name="connsiteY2" fmla="*/ 1364343 h 1364343"/>
              <a:gd name="connsiteX3" fmla="*/ 0 w 4349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60" h="1364343">
                <a:moveTo>
                  <a:pt x="378000" y="0"/>
                </a:moveTo>
                <a:lnTo>
                  <a:pt x="4349960" y="0"/>
                </a:lnTo>
                <a:lnTo>
                  <a:pt x="4349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" name="任意多边形 705"/>
          <p:cNvSpPr/>
          <p:nvPr/>
        </p:nvSpPr>
        <p:spPr>
          <a:xfrm>
            <a:off x="6948103" y="2064657"/>
            <a:ext cx="4727960" cy="1364343"/>
          </a:xfrm>
          <a:custGeom>
            <a:avLst/>
            <a:gdLst>
              <a:gd name="connsiteX0" fmla="*/ 378000 w 4727960"/>
              <a:gd name="connsiteY0" fmla="*/ 0 h 1364343"/>
              <a:gd name="connsiteX1" fmla="*/ 4727960 w 4727960"/>
              <a:gd name="connsiteY1" fmla="*/ 0 h 1364343"/>
              <a:gd name="connsiteX2" fmla="*/ 4727960 w 4727960"/>
              <a:gd name="connsiteY2" fmla="*/ 1364343 h 1364343"/>
              <a:gd name="connsiteX3" fmla="*/ 0 w 4727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7960" h="1364343">
                <a:moveTo>
                  <a:pt x="378000" y="0"/>
                </a:moveTo>
                <a:lnTo>
                  <a:pt x="4727960" y="0"/>
                </a:lnTo>
                <a:lnTo>
                  <a:pt x="4727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7" name="任意多边形 706"/>
          <p:cNvSpPr/>
          <p:nvPr/>
        </p:nvSpPr>
        <p:spPr>
          <a:xfrm>
            <a:off x="6570104" y="3429000"/>
            <a:ext cx="5105959" cy="1364343"/>
          </a:xfrm>
          <a:custGeom>
            <a:avLst/>
            <a:gdLst>
              <a:gd name="connsiteX0" fmla="*/ 377999 w 5105959"/>
              <a:gd name="connsiteY0" fmla="*/ 0 h 1364343"/>
              <a:gd name="connsiteX1" fmla="*/ 5105959 w 5105959"/>
              <a:gd name="connsiteY1" fmla="*/ 0 h 1364343"/>
              <a:gd name="connsiteX2" fmla="*/ 5105959 w 5105959"/>
              <a:gd name="connsiteY2" fmla="*/ 1364343 h 1364343"/>
              <a:gd name="connsiteX3" fmla="*/ 0 w 5105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959" h="1364343">
                <a:moveTo>
                  <a:pt x="377999" y="0"/>
                </a:moveTo>
                <a:lnTo>
                  <a:pt x="5105959" y="0"/>
                </a:lnTo>
                <a:lnTo>
                  <a:pt x="5105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8" name="任意多边形 707"/>
          <p:cNvSpPr/>
          <p:nvPr/>
        </p:nvSpPr>
        <p:spPr>
          <a:xfrm>
            <a:off x="6192104" y="4793343"/>
            <a:ext cx="5483959" cy="1364343"/>
          </a:xfrm>
          <a:custGeom>
            <a:avLst/>
            <a:gdLst>
              <a:gd name="connsiteX0" fmla="*/ 378000 w 5483959"/>
              <a:gd name="connsiteY0" fmla="*/ 0 h 1364343"/>
              <a:gd name="connsiteX1" fmla="*/ 5483959 w 5483959"/>
              <a:gd name="connsiteY1" fmla="*/ 0 h 1364343"/>
              <a:gd name="connsiteX2" fmla="*/ 5483959 w 5483959"/>
              <a:gd name="connsiteY2" fmla="*/ 1364343 h 1364343"/>
              <a:gd name="connsiteX3" fmla="*/ 0 w 5483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3959" h="1364343">
                <a:moveTo>
                  <a:pt x="378000" y="0"/>
                </a:moveTo>
                <a:lnTo>
                  <a:pt x="5483959" y="0"/>
                </a:lnTo>
                <a:lnTo>
                  <a:pt x="5483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3432166" y="4046916"/>
            <a:ext cx="668338" cy="849313"/>
            <a:chOff x="2311400" y="3624263"/>
            <a:chExt cx="668338" cy="849313"/>
          </a:xfrm>
          <a:solidFill>
            <a:srgbClr val="A2B932"/>
          </a:solidFill>
        </p:grpSpPr>
        <p:sp>
          <p:nvSpPr>
            <p:cNvPr id="3157" name="Freeform 689"/>
            <p:cNvSpPr>
              <a:spLocks/>
            </p:cNvSpPr>
            <p:nvPr/>
          </p:nvSpPr>
          <p:spPr bwMode="auto">
            <a:xfrm>
              <a:off x="2347913" y="4402138"/>
              <a:ext cx="128588" cy="71438"/>
            </a:xfrm>
            <a:custGeom>
              <a:avLst/>
              <a:gdLst>
                <a:gd name="T0" fmla="*/ 31 w 34"/>
                <a:gd name="T1" fmla="*/ 0 h 19"/>
                <a:gd name="T2" fmla="*/ 3 w 34"/>
                <a:gd name="T3" fmla="*/ 0 h 19"/>
                <a:gd name="T4" fmla="*/ 0 w 34"/>
                <a:gd name="T5" fmla="*/ 2 h 19"/>
                <a:gd name="T6" fmla="*/ 0 w 34"/>
                <a:gd name="T7" fmla="*/ 17 h 19"/>
                <a:gd name="T8" fmla="*/ 3 w 34"/>
                <a:gd name="T9" fmla="*/ 19 h 19"/>
                <a:gd name="T10" fmla="*/ 31 w 34"/>
                <a:gd name="T11" fmla="*/ 19 h 19"/>
                <a:gd name="T12" fmla="*/ 34 w 34"/>
                <a:gd name="T13" fmla="*/ 17 h 19"/>
                <a:gd name="T14" fmla="*/ 34 w 34"/>
                <a:gd name="T15" fmla="*/ 2 h 19"/>
                <a:gd name="T16" fmla="*/ 31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4" y="18"/>
                    <a:pt x="34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8" name="Freeform 690"/>
            <p:cNvSpPr>
              <a:spLocks/>
            </p:cNvSpPr>
            <p:nvPr/>
          </p:nvSpPr>
          <p:spPr bwMode="auto">
            <a:xfrm>
              <a:off x="2517775" y="4338638"/>
              <a:ext cx="123825" cy="134938"/>
            </a:xfrm>
            <a:custGeom>
              <a:avLst/>
              <a:gdLst>
                <a:gd name="T0" fmla="*/ 31 w 33"/>
                <a:gd name="T1" fmla="*/ 0 h 36"/>
                <a:gd name="T2" fmla="*/ 3 w 33"/>
                <a:gd name="T3" fmla="*/ 0 h 36"/>
                <a:gd name="T4" fmla="*/ 0 w 33"/>
                <a:gd name="T5" fmla="*/ 2 h 36"/>
                <a:gd name="T6" fmla="*/ 0 w 33"/>
                <a:gd name="T7" fmla="*/ 34 h 36"/>
                <a:gd name="T8" fmla="*/ 3 w 33"/>
                <a:gd name="T9" fmla="*/ 36 h 36"/>
                <a:gd name="T10" fmla="*/ 31 w 33"/>
                <a:gd name="T11" fmla="*/ 36 h 36"/>
                <a:gd name="T12" fmla="*/ 33 w 33"/>
                <a:gd name="T13" fmla="*/ 34 h 36"/>
                <a:gd name="T14" fmla="*/ 33 w 33"/>
                <a:gd name="T15" fmla="*/ 2 h 36"/>
                <a:gd name="T16" fmla="*/ 31 w 33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3" y="35"/>
                    <a:pt x="33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9" name="Freeform 691"/>
            <p:cNvSpPr>
              <a:spLocks/>
            </p:cNvSpPr>
            <p:nvPr/>
          </p:nvSpPr>
          <p:spPr bwMode="auto">
            <a:xfrm>
              <a:off x="2687638" y="4191001"/>
              <a:ext cx="123825" cy="282575"/>
            </a:xfrm>
            <a:custGeom>
              <a:avLst/>
              <a:gdLst>
                <a:gd name="T0" fmla="*/ 30 w 33"/>
                <a:gd name="T1" fmla="*/ 0 h 75"/>
                <a:gd name="T2" fmla="*/ 3 w 33"/>
                <a:gd name="T3" fmla="*/ 0 h 75"/>
                <a:gd name="T4" fmla="*/ 0 w 33"/>
                <a:gd name="T5" fmla="*/ 2 h 75"/>
                <a:gd name="T6" fmla="*/ 0 w 33"/>
                <a:gd name="T7" fmla="*/ 73 h 75"/>
                <a:gd name="T8" fmla="*/ 3 w 33"/>
                <a:gd name="T9" fmla="*/ 75 h 75"/>
                <a:gd name="T10" fmla="*/ 30 w 33"/>
                <a:gd name="T11" fmla="*/ 75 h 75"/>
                <a:gd name="T12" fmla="*/ 33 w 33"/>
                <a:gd name="T13" fmla="*/ 73 h 75"/>
                <a:gd name="T14" fmla="*/ 33 w 33"/>
                <a:gd name="T15" fmla="*/ 2 h 75"/>
                <a:gd name="T16" fmla="*/ 30 w 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1" y="75"/>
                    <a:pt x="3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75"/>
                    <a:pt x="33" y="74"/>
                    <a:pt x="33" y="7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0" name="Freeform 692"/>
            <p:cNvSpPr>
              <a:spLocks/>
            </p:cNvSpPr>
            <p:nvPr/>
          </p:nvSpPr>
          <p:spPr bwMode="auto">
            <a:xfrm>
              <a:off x="2855913" y="4056063"/>
              <a:ext cx="123825" cy="417513"/>
            </a:xfrm>
            <a:custGeom>
              <a:avLst/>
              <a:gdLst>
                <a:gd name="T0" fmla="*/ 30 w 33"/>
                <a:gd name="T1" fmla="*/ 0 h 111"/>
                <a:gd name="T2" fmla="*/ 2 w 33"/>
                <a:gd name="T3" fmla="*/ 0 h 111"/>
                <a:gd name="T4" fmla="*/ 0 w 33"/>
                <a:gd name="T5" fmla="*/ 2 h 111"/>
                <a:gd name="T6" fmla="*/ 0 w 33"/>
                <a:gd name="T7" fmla="*/ 109 h 111"/>
                <a:gd name="T8" fmla="*/ 2 w 33"/>
                <a:gd name="T9" fmla="*/ 111 h 111"/>
                <a:gd name="T10" fmla="*/ 30 w 33"/>
                <a:gd name="T11" fmla="*/ 111 h 111"/>
                <a:gd name="T12" fmla="*/ 33 w 33"/>
                <a:gd name="T13" fmla="*/ 109 h 111"/>
                <a:gd name="T14" fmla="*/ 33 w 33"/>
                <a:gd name="T15" fmla="*/ 2 h 111"/>
                <a:gd name="T16" fmla="*/ 30 w 33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1">
                  <a:moveTo>
                    <a:pt x="3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2" y="111"/>
                    <a:pt x="33" y="110"/>
                    <a:pt x="33" y="10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1" name="Freeform 693"/>
            <p:cNvSpPr>
              <a:spLocks/>
            </p:cNvSpPr>
            <p:nvPr/>
          </p:nvSpPr>
          <p:spPr bwMode="auto">
            <a:xfrm>
              <a:off x="2532063" y="3624263"/>
              <a:ext cx="125413" cy="157163"/>
            </a:xfrm>
            <a:custGeom>
              <a:avLst/>
              <a:gdLst>
                <a:gd name="T0" fmla="*/ 20 w 33"/>
                <a:gd name="T1" fmla="*/ 41 h 42"/>
                <a:gd name="T2" fmla="*/ 32 w 33"/>
                <a:gd name="T3" fmla="*/ 18 h 42"/>
                <a:gd name="T4" fmla="*/ 18 w 33"/>
                <a:gd name="T5" fmla="*/ 0 h 42"/>
                <a:gd name="T6" fmla="*/ 0 w 33"/>
                <a:gd name="T7" fmla="*/ 17 h 42"/>
                <a:gd name="T8" fmla="*/ 20 w 33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2">
                  <a:moveTo>
                    <a:pt x="20" y="41"/>
                  </a:moveTo>
                  <a:cubicBezTo>
                    <a:pt x="29" y="40"/>
                    <a:pt x="32" y="27"/>
                    <a:pt x="32" y="18"/>
                  </a:cubicBezTo>
                  <a:cubicBezTo>
                    <a:pt x="33" y="8"/>
                    <a:pt x="25" y="1"/>
                    <a:pt x="18" y="0"/>
                  </a:cubicBezTo>
                  <a:cubicBezTo>
                    <a:pt x="8" y="0"/>
                    <a:pt x="1" y="8"/>
                    <a:pt x="0" y="17"/>
                  </a:cubicBezTo>
                  <a:cubicBezTo>
                    <a:pt x="1" y="34"/>
                    <a:pt x="13" y="42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2" name="Freeform 694"/>
            <p:cNvSpPr>
              <a:spLocks/>
            </p:cNvSpPr>
            <p:nvPr/>
          </p:nvSpPr>
          <p:spPr bwMode="auto">
            <a:xfrm>
              <a:off x="2325688" y="4064001"/>
              <a:ext cx="200025" cy="269875"/>
            </a:xfrm>
            <a:custGeom>
              <a:avLst/>
              <a:gdLst>
                <a:gd name="T0" fmla="*/ 47 w 53"/>
                <a:gd name="T1" fmla="*/ 7 h 72"/>
                <a:gd name="T2" fmla="*/ 37 w 53"/>
                <a:gd name="T3" fmla="*/ 0 h 72"/>
                <a:gd name="T4" fmla="*/ 32 w 53"/>
                <a:gd name="T5" fmla="*/ 26 h 72"/>
                <a:gd name="T6" fmla="*/ 4 w 53"/>
                <a:gd name="T7" fmla="*/ 56 h 72"/>
                <a:gd name="T8" fmla="*/ 4 w 53"/>
                <a:gd name="T9" fmla="*/ 68 h 72"/>
                <a:gd name="T10" fmla="*/ 16 w 53"/>
                <a:gd name="T11" fmla="*/ 68 h 72"/>
                <a:gd name="T12" fmla="*/ 46 w 53"/>
                <a:gd name="T13" fmla="*/ 37 h 72"/>
                <a:gd name="T14" fmla="*/ 49 w 53"/>
                <a:gd name="T15" fmla="*/ 32 h 72"/>
                <a:gd name="T16" fmla="*/ 53 w 53"/>
                <a:gd name="T17" fmla="*/ 13 h 72"/>
                <a:gd name="T18" fmla="*/ 47 w 53"/>
                <a:gd name="T1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2">
                  <a:moveTo>
                    <a:pt x="47" y="7"/>
                  </a:moveTo>
                  <a:cubicBezTo>
                    <a:pt x="43" y="5"/>
                    <a:pt x="40" y="2"/>
                    <a:pt x="37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9"/>
                    <a:pt x="0" y="65"/>
                    <a:pt x="4" y="68"/>
                  </a:cubicBezTo>
                  <a:cubicBezTo>
                    <a:pt x="7" y="72"/>
                    <a:pt x="13" y="72"/>
                    <a:pt x="16" y="6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4"/>
                    <a:pt x="49" y="3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1" y="11"/>
                    <a:pt x="49" y="9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3" name="Freeform 695"/>
            <p:cNvSpPr>
              <a:spLocks/>
            </p:cNvSpPr>
            <p:nvPr/>
          </p:nvSpPr>
          <p:spPr bwMode="auto">
            <a:xfrm>
              <a:off x="2619375" y="3792538"/>
              <a:ext cx="187325" cy="117475"/>
            </a:xfrm>
            <a:custGeom>
              <a:avLst/>
              <a:gdLst>
                <a:gd name="T0" fmla="*/ 24 w 50"/>
                <a:gd name="T1" fmla="*/ 29 h 31"/>
                <a:gd name="T2" fmla="*/ 46 w 50"/>
                <a:gd name="T3" fmla="*/ 14 h 31"/>
                <a:gd name="T4" fmla="*/ 48 w 50"/>
                <a:gd name="T5" fmla="*/ 4 h 31"/>
                <a:gd name="T6" fmla="*/ 38 w 50"/>
                <a:gd name="T7" fmla="*/ 2 h 31"/>
                <a:gd name="T8" fmla="*/ 19 w 50"/>
                <a:gd name="T9" fmla="*/ 15 h 31"/>
                <a:gd name="T10" fmla="*/ 2 w 50"/>
                <a:gd name="T11" fmla="*/ 10 h 31"/>
                <a:gd name="T12" fmla="*/ 3 w 50"/>
                <a:gd name="T13" fmla="*/ 18 h 31"/>
                <a:gd name="T14" fmla="*/ 0 w 50"/>
                <a:gd name="T15" fmla="*/ 25 h 31"/>
                <a:gd name="T16" fmla="*/ 18 w 50"/>
                <a:gd name="T17" fmla="*/ 30 h 31"/>
                <a:gd name="T18" fmla="*/ 24 w 5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24" y="29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9" y="12"/>
                    <a:pt x="50" y="7"/>
                    <a:pt x="48" y="4"/>
                  </a:cubicBezTo>
                  <a:cubicBezTo>
                    <a:pt x="45" y="1"/>
                    <a:pt x="41" y="0"/>
                    <a:pt x="38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5"/>
                    <a:pt x="3" y="18"/>
                  </a:cubicBezTo>
                  <a:cubicBezTo>
                    <a:pt x="2" y="20"/>
                    <a:pt x="0" y="25"/>
                    <a:pt x="0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4" name="Freeform 696"/>
            <p:cNvSpPr>
              <a:spLocks/>
            </p:cNvSpPr>
            <p:nvPr/>
          </p:nvSpPr>
          <p:spPr bwMode="auto">
            <a:xfrm>
              <a:off x="2311400" y="3781426"/>
              <a:ext cx="341313" cy="527050"/>
            </a:xfrm>
            <a:custGeom>
              <a:avLst/>
              <a:gdLst>
                <a:gd name="T0" fmla="*/ 69 w 91"/>
                <a:gd name="T1" fmla="*/ 66 h 140"/>
                <a:gd name="T2" fmla="*/ 83 w 91"/>
                <a:gd name="T3" fmla="*/ 20 h 140"/>
                <a:gd name="T4" fmla="*/ 80 w 91"/>
                <a:gd name="T5" fmla="*/ 9 h 140"/>
                <a:gd name="T6" fmla="*/ 79 w 91"/>
                <a:gd name="T7" fmla="*/ 10 h 140"/>
                <a:gd name="T8" fmla="*/ 75 w 91"/>
                <a:gd name="T9" fmla="*/ 30 h 140"/>
                <a:gd name="T10" fmla="*/ 76 w 91"/>
                <a:gd name="T11" fmla="*/ 12 h 140"/>
                <a:gd name="T12" fmla="*/ 77 w 91"/>
                <a:gd name="T13" fmla="*/ 10 h 140"/>
                <a:gd name="T14" fmla="*/ 76 w 91"/>
                <a:gd name="T15" fmla="*/ 6 h 140"/>
                <a:gd name="T16" fmla="*/ 74 w 91"/>
                <a:gd name="T17" fmla="*/ 6 h 140"/>
                <a:gd name="T18" fmla="*/ 71 w 91"/>
                <a:gd name="T19" fmla="*/ 8 h 140"/>
                <a:gd name="T20" fmla="*/ 72 w 91"/>
                <a:gd name="T21" fmla="*/ 12 h 140"/>
                <a:gd name="T22" fmla="*/ 69 w 91"/>
                <a:gd name="T23" fmla="*/ 25 h 140"/>
                <a:gd name="T24" fmla="*/ 64 w 91"/>
                <a:gd name="T25" fmla="*/ 0 h 140"/>
                <a:gd name="T26" fmla="*/ 64 w 91"/>
                <a:gd name="T27" fmla="*/ 0 h 140"/>
                <a:gd name="T28" fmla="*/ 64 w 91"/>
                <a:gd name="T29" fmla="*/ 0 h 140"/>
                <a:gd name="T30" fmla="*/ 57 w 91"/>
                <a:gd name="T31" fmla="*/ 0 h 140"/>
                <a:gd name="T32" fmla="*/ 29 w 91"/>
                <a:gd name="T33" fmla="*/ 3 h 140"/>
                <a:gd name="T34" fmla="*/ 3 w 91"/>
                <a:gd name="T35" fmla="*/ 21 h 140"/>
                <a:gd name="T36" fmla="*/ 2 w 91"/>
                <a:gd name="T37" fmla="*/ 32 h 140"/>
                <a:gd name="T38" fmla="*/ 13 w 91"/>
                <a:gd name="T39" fmla="*/ 32 h 140"/>
                <a:gd name="T40" fmla="*/ 13 w 91"/>
                <a:gd name="T41" fmla="*/ 32 h 140"/>
                <a:gd name="T42" fmla="*/ 34 w 91"/>
                <a:gd name="T43" fmla="*/ 16 h 140"/>
                <a:gd name="T44" fmla="*/ 51 w 91"/>
                <a:gd name="T45" fmla="*/ 17 h 140"/>
                <a:gd name="T46" fmla="*/ 46 w 91"/>
                <a:gd name="T47" fmla="*/ 19 h 140"/>
                <a:gd name="T48" fmla="*/ 35 w 91"/>
                <a:gd name="T49" fmla="*/ 60 h 140"/>
                <a:gd name="T50" fmla="*/ 38 w 91"/>
                <a:gd name="T51" fmla="*/ 63 h 140"/>
                <a:gd name="T52" fmla="*/ 52 w 91"/>
                <a:gd name="T53" fmla="*/ 78 h 140"/>
                <a:gd name="T54" fmla="*/ 71 w 91"/>
                <a:gd name="T55" fmla="*/ 96 h 140"/>
                <a:gd name="T56" fmla="*/ 66 w 91"/>
                <a:gd name="T57" fmla="*/ 129 h 140"/>
                <a:gd name="T58" fmla="*/ 74 w 91"/>
                <a:gd name="T59" fmla="*/ 140 h 140"/>
                <a:gd name="T60" fmla="*/ 84 w 91"/>
                <a:gd name="T61" fmla="*/ 132 h 140"/>
                <a:gd name="T62" fmla="*/ 89 w 91"/>
                <a:gd name="T63" fmla="*/ 96 h 140"/>
                <a:gd name="T64" fmla="*/ 88 w 91"/>
                <a:gd name="T65" fmla="*/ 88 h 140"/>
                <a:gd name="T66" fmla="*/ 69 w 91"/>
                <a:gd name="T67" fmla="*/ 6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140">
                  <a:moveTo>
                    <a:pt x="69" y="66"/>
                  </a:moveTo>
                  <a:cubicBezTo>
                    <a:pt x="72" y="41"/>
                    <a:pt x="83" y="24"/>
                    <a:pt x="83" y="20"/>
                  </a:cubicBezTo>
                  <a:cubicBezTo>
                    <a:pt x="82" y="12"/>
                    <a:pt x="80" y="9"/>
                    <a:pt x="80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21"/>
                    <a:pt x="75" y="30"/>
                    <a:pt x="75" y="30"/>
                  </a:cubicBezTo>
                  <a:cubicBezTo>
                    <a:pt x="75" y="30"/>
                    <a:pt x="76" y="17"/>
                    <a:pt x="76" y="12"/>
                  </a:cubicBezTo>
                  <a:cubicBezTo>
                    <a:pt x="76" y="11"/>
                    <a:pt x="77" y="10"/>
                    <a:pt x="77" y="10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5" y="6"/>
                    <a:pt x="74" y="6"/>
                  </a:cubicBezTo>
                  <a:cubicBezTo>
                    <a:pt x="73" y="6"/>
                    <a:pt x="71" y="8"/>
                    <a:pt x="71" y="8"/>
                  </a:cubicBezTo>
                  <a:cubicBezTo>
                    <a:pt x="71" y="8"/>
                    <a:pt x="71" y="10"/>
                    <a:pt x="72" y="12"/>
                  </a:cubicBezTo>
                  <a:cubicBezTo>
                    <a:pt x="72" y="12"/>
                    <a:pt x="71" y="18"/>
                    <a:pt x="69" y="25"/>
                  </a:cubicBezTo>
                  <a:cubicBezTo>
                    <a:pt x="69" y="7"/>
                    <a:pt x="66" y="2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57" y="0"/>
                    <a:pt x="57" y="0"/>
                  </a:cubicBezTo>
                  <a:cubicBezTo>
                    <a:pt x="51" y="1"/>
                    <a:pt x="42" y="2"/>
                    <a:pt x="29" y="3"/>
                  </a:cubicBezTo>
                  <a:cubicBezTo>
                    <a:pt x="29" y="3"/>
                    <a:pt x="3" y="21"/>
                    <a:pt x="3" y="21"/>
                  </a:cubicBezTo>
                  <a:cubicBezTo>
                    <a:pt x="0" y="24"/>
                    <a:pt x="0" y="29"/>
                    <a:pt x="2" y="32"/>
                  </a:cubicBezTo>
                  <a:cubicBezTo>
                    <a:pt x="5" y="35"/>
                    <a:pt x="10" y="35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33" y="17"/>
                    <a:pt x="34" y="16"/>
                  </a:cubicBezTo>
                  <a:cubicBezTo>
                    <a:pt x="35" y="16"/>
                    <a:pt x="51" y="17"/>
                    <a:pt x="51" y="17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9"/>
                    <a:pt x="36" y="51"/>
                    <a:pt x="35" y="60"/>
                  </a:cubicBezTo>
                  <a:cubicBezTo>
                    <a:pt x="35" y="62"/>
                    <a:pt x="38" y="62"/>
                    <a:pt x="38" y="63"/>
                  </a:cubicBezTo>
                  <a:cubicBezTo>
                    <a:pt x="38" y="65"/>
                    <a:pt x="41" y="73"/>
                    <a:pt x="52" y="78"/>
                  </a:cubicBezTo>
                  <a:cubicBezTo>
                    <a:pt x="55" y="81"/>
                    <a:pt x="71" y="96"/>
                    <a:pt x="71" y="96"/>
                  </a:cubicBezTo>
                  <a:cubicBezTo>
                    <a:pt x="71" y="97"/>
                    <a:pt x="66" y="129"/>
                    <a:pt x="66" y="129"/>
                  </a:cubicBezTo>
                  <a:cubicBezTo>
                    <a:pt x="65" y="134"/>
                    <a:pt x="68" y="139"/>
                    <a:pt x="74" y="140"/>
                  </a:cubicBezTo>
                  <a:cubicBezTo>
                    <a:pt x="79" y="140"/>
                    <a:pt x="83" y="137"/>
                    <a:pt x="84" y="132"/>
                  </a:cubicBezTo>
                  <a:cubicBezTo>
                    <a:pt x="84" y="132"/>
                    <a:pt x="89" y="98"/>
                    <a:pt x="89" y="96"/>
                  </a:cubicBezTo>
                  <a:cubicBezTo>
                    <a:pt x="91" y="91"/>
                    <a:pt x="88" y="89"/>
                    <a:pt x="88" y="88"/>
                  </a:cubicBezTo>
                  <a:cubicBezTo>
                    <a:pt x="86" y="86"/>
                    <a:pt x="69" y="67"/>
                    <a:pt x="6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3" name="组合 732"/>
          <p:cNvGrpSpPr/>
          <p:nvPr/>
        </p:nvGrpSpPr>
        <p:grpSpPr>
          <a:xfrm>
            <a:off x="3371048" y="5505676"/>
            <a:ext cx="790575" cy="752476"/>
            <a:chOff x="1328738" y="5138738"/>
            <a:chExt cx="790575" cy="752476"/>
          </a:xfrm>
          <a:solidFill>
            <a:srgbClr val="4C6062"/>
          </a:solidFill>
        </p:grpSpPr>
        <p:sp>
          <p:nvSpPr>
            <p:cNvPr id="3165" name="Freeform 697"/>
            <p:cNvSpPr>
              <a:spLocks/>
            </p:cNvSpPr>
            <p:nvPr/>
          </p:nvSpPr>
          <p:spPr bwMode="auto">
            <a:xfrm>
              <a:off x="1935163" y="5254626"/>
              <a:ext cx="184150" cy="109538"/>
            </a:xfrm>
            <a:custGeom>
              <a:avLst/>
              <a:gdLst>
                <a:gd name="T0" fmla="*/ 8 w 49"/>
                <a:gd name="T1" fmla="*/ 19 h 29"/>
                <a:gd name="T2" fmla="*/ 10 w 49"/>
                <a:gd name="T3" fmla="*/ 15 h 29"/>
                <a:gd name="T4" fmla="*/ 10 w 49"/>
                <a:gd name="T5" fmla="*/ 29 h 29"/>
                <a:gd name="T6" fmla="*/ 24 w 49"/>
                <a:gd name="T7" fmla="*/ 29 h 29"/>
                <a:gd name="T8" fmla="*/ 39 w 49"/>
                <a:gd name="T9" fmla="*/ 29 h 29"/>
                <a:gd name="T10" fmla="*/ 39 w 49"/>
                <a:gd name="T11" fmla="*/ 15 h 29"/>
                <a:gd name="T12" fmla="*/ 40 w 49"/>
                <a:gd name="T13" fmla="*/ 18 h 29"/>
                <a:gd name="T14" fmla="*/ 40 w 49"/>
                <a:gd name="T15" fmla="*/ 28 h 29"/>
                <a:gd name="T16" fmla="*/ 49 w 49"/>
                <a:gd name="T17" fmla="*/ 27 h 29"/>
                <a:gd name="T18" fmla="*/ 49 w 49"/>
                <a:gd name="T19" fmla="*/ 16 h 29"/>
                <a:gd name="T20" fmla="*/ 45 w 49"/>
                <a:gd name="T21" fmla="*/ 5 h 29"/>
                <a:gd name="T22" fmla="*/ 32 w 49"/>
                <a:gd name="T23" fmla="*/ 0 h 29"/>
                <a:gd name="T24" fmla="*/ 32 w 49"/>
                <a:gd name="T25" fmla="*/ 0 h 29"/>
                <a:gd name="T26" fmla="*/ 32 w 49"/>
                <a:gd name="T27" fmla="*/ 0 h 29"/>
                <a:gd name="T28" fmla="*/ 28 w 49"/>
                <a:gd name="T29" fmla="*/ 18 h 29"/>
                <a:gd name="T30" fmla="*/ 26 w 49"/>
                <a:gd name="T31" fmla="*/ 6 h 29"/>
                <a:gd name="T32" fmla="*/ 27 w 49"/>
                <a:gd name="T33" fmla="*/ 3 h 29"/>
                <a:gd name="T34" fmla="*/ 25 w 49"/>
                <a:gd name="T35" fmla="*/ 1 h 29"/>
                <a:gd name="T36" fmla="*/ 24 w 49"/>
                <a:gd name="T37" fmla="*/ 1 h 29"/>
                <a:gd name="T38" fmla="*/ 24 w 49"/>
                <a:gd name="T39" fmla="*/ 1 h 29"/>
                <a:gd name="T40" fmla="*/ 23 w 49"/>
                <a:gd name="T41" fmla="*/ 1 h 29"/>
                <a:gd name="T42" fmla="*/ 21 w 49"/>
                <a:gd name="T43" fmla="*/ 3 h 29"/>
                <a:gd name="T44" fmla="*/ 23 w 49"/>
                <a:gd name="T45" fmla="*/ 6 h 29"/>
                <a:gd name="T46" fmla="*/ 20 w 49"/>
                <a:gd name="T47" fmla="*/ 18 h 29"/>
                <a:gd name="T48" fmla="*/ 17 w 49"/>
                <a:gd name="T49" fmla="*/ 0 h 29"/>
                <a:gd name="T50" fmla="*/ 16 w 49"/>
                <a:gd name="T51" fmla="*/ 0 h 29"/>
                <a:gd name="T52" fmla="*/ 16 w 49"/>
                <a:gd name="T53" fmla="*/ 0 h 29"/>
                <a:gd name="T54" fmla="*/ 4 w 49"/>
                <a:gd name="T55" fmla="*/ 5 h 29"/>
                <a:gd name="T56" fmla="*/ 0 w 49"/>
                <a:gd name="T57" fmla="*/ 16 h 29"/>
                <a:gd name="T58" fmla="*/ 0 w 49"/>
                <a:gd name="T59" fmla="*/ 27 h 29"/>
                <a:gd name="T60" fmla="*/ 8 w 49"/>
                <a:gd name="T61" fmla="*/ 29 h 29"/>
                <a:gd name="T62" fmla="*/ 8 w 49"/>
                <a:gd name="T6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8" y="19"/>
                  </a:move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6" name="Freeform 698"/>
            <p:cNvSpPr>
              <a:spLocks/>
            </p:cNvSpPr>
            <p:nvPr/>
          </p:nvSpPr>
          <p:spPr bwMode="auto">
            <a:xfrm>
              <a:off x="1979613" y="5138738"/>
              <a:ext cx="93663" cy="109538"/>
            </a:xfrm>
            <a:custGeom>
              <a:avLst/>
              <a:gdLst>
                <a:gd name="T0" fmla="*/ 2 w 25"/>
                <a:gd name="T1" fmla="*/ 19 h 29"/>
                <a:gd name="T2" fmla="*/ 12 w 25"/>
                <a:gd name="T3" fmla="*/ 29 h 29"/>
                <a:gd name="T4" fmla="*/ 22 w 25"/>
                <a:gd name="T5" fmla="*/ 19 h 29"/>
                <a:gd name="T6" fmla="*/ 25 w 25"/>
                <a:gd name="T7" fmla="*/ 14 h 29"/>
                <a:gd name="T8" fmla="*/ 23 w 25"/>
                <a:gd name="T9" fmla="*/ 12 h 29"/>
                <a:gd name="T10" fmla="*/ 12 w 25"/>
                <a:gd name="T11" fmla="*/ 0 h 29"/>
                <a:gd name="T12" fmla="*/ 2 w 25"/>
                <a:gd name="T13" fmla="*/ 12 h 29"/>
                <a:gd name="T14" fmla="*/ 0 w 25"/>
                <a:gd name="T15" fmla="*/ 14 h 29"/>
                <a:gd name="T16" fmla="*/ 2 w 25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2" y="19"/>
                  </a:moveTo>
                  <a:cubicBezTo>
                    <a:pt x="4" y="24"/>
                    <a:pt x="7" y="29"/>
                    <a:pt x="12" y="29"/>
                  </a:cubicBez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7" name="Freeform 699"/>
            <p:cNvSpPr>
              <a:spLocks/>
            </p:cNvSpPr>
            <p:nvPr/>
          </p:nvSpPr>
          <p:spPr bwMode="auto">
            <a:xfrm>
              <a:off x="1935163" y="5514976"/>
              <a:ext cx="184150" cy="112713"/>
            </a:xfrm>
            <a:custGeom>
              <a:avLst/>
              <a:gdLst>
                <a:gd name="T0" fmla="*/ 45 w 49"/>
                <a:gd name="T1" fmla="*/ 5 h 30"/>
                <a:gd name="T2" fmla="*/ 32 w 49"/>
                <a:gd name="T3" fmla="*/ 1 h 30"/>
                <a:gd name="T4" fmla="*/ 32 w 49"/>
                <a:gd name="T5" fmla="*/ 0 h 30"/>
                <a:gd name="T6" fmla="*/ 32 w 49"/>
                <a:gd name="T7" fmla="*/ 0 h 30"/>
                <a:gd name="T8" fmla="*/ 28 w 49"/>
                <a:gd name="T9" fmla="*/ 19 h 30"/>
                <a:gd name="T10" fmla="*/ 26 w 49"/>
                <a:gd name="T11" fmla="*/ 6 h 30"/>
                <a:gd name="T12" fmla="*/ 27 w 49"/>
                <a:gd name="T13" fmla="*/ 3 h 30"/>
                <a:gd name="T14" fmla="*/ 25 w 49"/>
                <a:gd name="T15" fmla="*/ 1 h 30"/>
                <a:gd name="T16" fmla="*/ 24 w 49"/>
                <a:gd name="T17" fmla="*/ 1 h 30"/>
                <a:gd name="T18" fmla="*/ 24 w 49"/>
                <a:gd name="T19" fmla="*/ 1 h 30"/>
                <a:gd name="T20" fmla="*/ 23 w 49"/>
                <a:gd name="T21" fmla="*/ 1 h 30"/>
                <a:gd name="T22" fmla="*/ 21 w 49"/>
                <a:gd name="T23" fmla="*/ 3 h 30"/>
                <a:gd name="T24" fmla="*/ 23 w 49"/>
                <a:gd name="T25" fmla="*/ 6 h 30"/>
                <a:gd name="T26" fmla="*/ 20 w 49"/>
                <a:gd name="T27" fmla="*/ 19 h 30"/>
                <a:gd name="T28" fmla="*/ 17 w 49"/>
                <a:gd name="T29" fmla="*/ 0 h 30"/>
                <a:gd name="T30" fmla="*/ 16 w 49"/>
                <a:gd name="T31" fmla="*/ 0 h 30"/>
                <a:gd name="T32" fmla="*/ 16 w 49"/>
                <a:gd name="T33" fmla="*/ 1 h 30"/>
                <a:gd name="T34" fmla="*/ 4 w 49"/>
                <a:gd name="T35" fmla="*/ 5 h 30"/>
                <a:gd name="T36" fmla="*/ 0 w 49"/>
                <a:gd name="T37" fmla="*/ 16 h 30"/>
                <a:gd name="T38" fmla="*/ 0 w 49"/>
                <a:gd name="T39" fmla="*/ 28 h 30"/>
                <a:gd name="T40" fmla="*/ 8 w 49"/>
                <a:gd name="T41" fmla="*/ 29 h 30"/>
                <a:gd name="T42" fmla="*/ 8 w 49"/>
                <a:gd name="T43" fmla="*/ 19 h 30"/>
                <a:gd name="T44" fmla="*/ 10 w 49"/>
                <a:gd name="T45" fmla="*/ 15 h 30"/>
                <a:gd name="T46" fmla="*/ 10 w 49"/>
                <a:gd name="T47" fmla="*/ 29 h 30"/>
                <a:gd name="T48" fmla="*/ 24 w 49"/>
                <a:gd name="T49" fmla="*/ 30 h 30"/>
                <a:gd name="T50" fmla="*/ 39 w 49"/>
                <a:gd name="T51" fmla="*/ 29 h 30"/>
                <a:gd name="T52" fmla="*/ 39 w 49"/>
                <a:gd name="T53" fmla="*/ 15 h 30"/>
                <a:gd name="T54" fmla="*/ 40 w 49"/>
                <a:gd name="T55" fmla="*/ 19 h 30"/>
                <a:gd name="T56" fmla="*/ 40 w 49"/>
                <a:gd name="T57" fmla="*/ 29 h 30"/>
                <a:gd name="T58" fmla="*/ 49 w 49"/>
                <a:gd name="T59" fmla="*/ 28 h 30"/>
                <a:gd name="T60" fmla="*/ 49 w 49"/>
                <a:gd name="T61" fmla="*/ 16 h 30"/>
                <a:gd name="T62" fmla="*/ 45 w 49"/>
                <a:gd name="T6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30">
                  <a:moveTo>
                    <a:pt x="45" y="5"/>
                  </a:moveTo>
                  <a:cubicBezTo>
                    <a:pt x="41" y="3"/>
                    <a:pt x="35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"/>
                    <a:pt x="28" y="19"/>
                    <a:pt x="28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7" y="3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7"/>
                    <a:pt x="0" y="9"/>
                    <a:pt x="0" y="16"/>
                  </a:cubicBezTo>
                  <a:cubicBezTo>
                    <a:pt x="0" y="17"/>
                    <a:pt x="0" y="23"/>
                    <a:pt x="0" y="28"/>
                  </a:cubicBezTo>
                  <a:cubicBezTo>
                    <a:pt x="2" y="28"/>
                    <a:pt x="5" y="29"/>
                    <a:pt x="8" y="29"/>
                  </a:cubicBezTo>
                  <a:cubicBezTo>
                    <a:pt x="8" y="26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30"/>
                    <a:pt x="24" y="30"/>
                  </a:cubicBezTo>
                  <a:cubicBezTo>
                    <a:pt x="29" y="30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9"/>
                  </a:cubicBezTo>
                  <a:cubicBezTo>
                    <a:pt x="40" y="20"/>
                    <a:pt x="40" y="25"/>
                    <a:pt x="40" y="29"/>
                  </a:cubicBezTo>
                  <a:cubicBezTo>
                    <a:pt x="43" y="29"/>
                    <a:pt x="46" y="28"/>
                    <a:pt x="49" y="28"/>
                  </a:cubicBezTo>
                  <a:cubicBezTo>
                    <a:pt x="49" y="23"/>
                    <a:pt x="49" y="17"/>
                    <a:pt x="49" y="16"/>
                  </a:cubicBezTo>
                  <a:cubicBezTo>
                    <a:pt x="48" y="9"/>
                    <a:pt x="46" y="7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700"/>
            <p:cNvSpPr>
              <a:spLocks/>
            </p:cNvSpPr>
            <p:nvPr/>
          </p:nvSpPr>
          <p:spPr bwMode="auto">
            <a:xfrm>
              <a:off x="1979613" y="5397501"/>
              <a:ext cx="93663" cy="114300"/>
            </a:xfrm>
            <a:custGeom>
              <a:avLst/>
              <a:gdLst>
                <a:gd name="T0" fmla="*/ 23 w 25"/>
                <a:gd name="T1" fmla="*/ 12 h 30"/>
                <a:gd name="T2" fmla="*/ 12 w 25"/>
                <a:gd name="T3" fmla="*/ 0 h 30"/>
                <a:gd name="T4" fmla="*/ 2 w 25"/>
                <a:gd name="T5" fmla="*/ 12 h 30"/>
                <a:gd name="T6" fmla="*/ 0 w 25"/>
                <a:gd name="T7" fmla="*/ 14 h 30"/>
                <a:gd name="T8" fmla="*/ 2 w 25"/>
                <a:gd name="T9" fmla="*/ 19 h 30"/>
                <a:gd name="T10" fmla="*/ 12 w 25"/>
                <a:gd name="T11" fmla="*/ 30 h 30"/>
                <a:gd name="T12" fmla="*/ 22 w 25"/>
                <a:gd name="T13" fmla="*/ 19 h 30"/>
                <a:gd name="T14" fmla="*/ 25 w 25"/>
                <a:gd name="T15" fmla="*/ 14 h 30"/>
                <a:gd name="T16" fmla="*/ 23 w 25"/>
                <a:gd name="T1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23" y="12"/>
                  </a:moveTo>
                  <a:cubicBezTo>
                    <a:pt x="23" y="6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9"/>
                    <a:pt x="2" y="19"/>
                  </a:cubicBezTo>
                  <a:cubicBezTo>
                    <a:pt x="4" y="25"/>
                    <a:pt x="7" y="30"/>
                    <a:pt x="12" y="30"/>
                  </a:cubicBezTo>
                  <a:cubicBezTo>
                    <a:pt x="18" y="30"/>
                    <a:pt x="21" y="25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3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701"/>
            <p:cNvSpPr>
              <a:spLocks/>
            </p:cNvSpPr>
            <p:nvPr/>
          </p:nvSpPr>
          <p:spPr bwMode="auto">
            <a:xfrm>
              <a:off x="1935163" y="5778501"/>
              <a:ext cx="184150" cy="107950"/>
            </a:xfrm>
            <a:custGeom>
              <a:avLst/>
              <a:gdLst>
                <a:gd name="T0" fmla="*/ 45 w 49"/>
                <a:gd name="T1" fmla="*/ 5 h 29"/>
                <a:gd name="T2" fmla="*/ 32 w 49"/>
                <a:gd name="T3" fmla="*/ 0 h 29"/>
                <a:gd name="T4" fmla="*/ 32 w 49"/>
                <a:gd name="T5" fmla="*/ 0 h 29"/>
                <a:gd name="T6" fmla="*/ 32 w 49"/>
                <a:gd name="T7" fmla="*/ 0 h 29"/>
                <a:gd name="T8" fmla="*/ 28 w 49"/>
                <a:gd name="T9" fmla="*/ 18 h 29"/>
                <a:gd name="T10" fmla="*/ 26 w 49"/>
                <a:gd name="T11" fmla="*/ 6 h 29"/>
                <a:gd name="T12" fmla="*/ 27 w 49"/>
                <a:gd name="T13" fmla="*/ 3 h 29"/>
                <a:gd name="T14" fmla="*/ 25 w 49"/>
                <a:gd name="T15" fmla="*/ 1 h 29"/>
                <a:gd name="T16" fmla="*/ 24 w 49"/>
                <a:gd name="T17" fmla="*/ 1 h 29"/>
                <a:gd name="T18" fmla="*/ 24 w 49"/>
                <a:gd name="T19" fmla="*/ 1 h 29"/>
                <a:gd name="T20" fmla="*/ 23 w 49"/>
                <a:gd name="T21" fmla="*/ 1 h 29"/>
                <a:gd name="T22" fmla="*/ 21 w 49"/>
                <a:gd name="T23" fmla="*/ 3 h 29"/>
                <a:gd name="T24" fmla="*/ 23 w 49"/>
                <a:gd name="T25" fmla="*/ 6 h 29"/>
                <a:gd name="T26" fmla="*/ 20 w 49"/>
                <a:gd name="T27" fmla="*/ 18 h 29"/>
                <a:gd name="T28" fmla="*/ 17 w 49"/>
                <a:gd name="T29" fmla="*/ 0 h 29"/>
                <a:gd name="T30" fmla="*/ 16 w 49"/>
                <a:gd name="T31" fmla="*/ 0 h 29"/>
                <a:gd name="T32" fmla="*/ 16 w 49"/>
                <a:gd name="T33" fmla="*/ 0 h 29"/>
                <a:gd name="T34" fmla="*/ 4 w 49"/>
                <a:gd name="T35" fmla="*/ 5 h 29"/>
                <a:gd name="T36" fmla="*/ 0 w 49"/>
                <a:gd name="T37" fmla="*/ 16 h 29"/>
                <a:gd name="T38" fmla="*/ 0 w 49"/>
                <a:gd name="T39" fmla="*/ 27 h 29"/>
                <a:gd name="T40" fmla="*/ 8 w 49"/>
                <a:gd name="T41" fmla="*/ 29 h 29"/>
                <a:gd name="T42" fmla="*/ 8 w 49"/>
                <a:gd name="T43" fmla="*/ 19 h 29"/>
                <a:gd name="T44" fmla="*/ 10 w 49"/>
                <a:gd name="T45" fmla="*/ 15 h 29"/>
                <a:gd name="T46" fmla="*/ 10 w 49"/>
                <a:gd name="T47" fmla="*/ 29 h 29"/>
                <a:gd name="T48" fmla="*/ 24 w 49"/>
                <a:gd name="T49" fmla="*/ 29 h 29"/>
                <a:gd name="T50" fmla="*/ 39 w 49"/>
                <a:gd name="T51" fmla="*/ 29 h 29"/>
                <a:gd name="T52" fmla="*/ 39 w 49"/>
                <a:gd name="T53" fmla="*/ 15 h 29"/>
                <a:gd name="T54" fmla="*/ 40 w 49"/>
                <a:gd name="T55" fmla="*/ 18 h 29"/>
                <a:gd name="T56" fmla="*/ 40 w 49"/>
                <a:gd name="T57" fmla="*/ 28 h 29"/>
                <a:gd name="T58" fmla="*/ 49 w 49"/>
                <a:gd name="T59" fmla="*/ 27 h 29"/>
                <a:gd name="T60" fmla="*/ 49 w 49"/>
                <a:gd name="T61" fmla="*/ 16 h 29"/>
                <a:gd name="T62" fmla="*/ 45 w 49"/>
                <a:gd name="T6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45" y="5"/>
                  </a:move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702"/>
            <p:cNvSpPr>
              <a:spLocks/>
            </p:cNvSpPr>
            <p:nvPr/>
          </p:nvSpPr>
          <p:spPr bwMode="auto">
            <a:xfrm>
              <a:off x="1979613" y="5661026"/>
              <a:ext cx="93663" cy="109538"/>
            </a:xfrm>
            <a:custGeom>
              <a:avLst/>
              <a:gdLst>
                <a:gd name="T0" fmla="*/ 12 w 25"/>
                <a:gd name="T1" fmla="*/ 29 h 29"/>
                <a:gd name="T2" fmla="*/ 22 w 25"/>
                <a:gd name="T3" fmla="*/ 19 h 29"/>
                <a:gd name="T4" fmla="*/ 25 w 25"/>
                <a:gd name="T5" fmla="*/ 14 h 29"/>
                <a:gd name="T6" fmla="*/ 23 w 25"/>
                <a:gd name="T7" fmla="*/ 12 h 29"/>
                <a:gd name="T8" fmla="*/ 12 w 25"/>
                <a:gd name="T9" fmla="*/ 0 h 29"/>
                <a:gd name="T10" fmla="*/ 2 w 25"/>
                <a:gd name="T11" fmla="*/ 12 h 29"/>
                <a:gd name="T12" fmla="*/ 0 w 25"/>
                <a:gd name="T13" fmla="*/ 14 h 29"/>
                <a:gd name="T14" fmla="*/ 2 w 25"/>
                <a:gd name="T15" fmla="*/ 19 h 29"/>
                <a:gd name="T16" fmla="*/ 12 w 25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2" y="29"/>
                  </a:move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4"/>
                    <a:pt x="7" y="29"/>
                    <a:pt x="1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703"/>
            <p:cNvSpPr>
              <a:spLocks/>
            </p:cNvSpPr>
            <p:nvPr/>
          </p:nvSpPr>
          <p:spPr bwMode="auto">
            <a:xfrm>
              <a:off x="1328738" y="5311776"/>
              <a:ext cx="304800" cy="579438"/>
            </a:xfrm>
            <a:custGeom>
              <a:avLst/>
              <a:gdLst>
                <a:gd name="T0" fmla="*/ 71 w 81"/>
                <a:gd name="T1" fmla="*/ 8 h 154"/>
                <a:gd name="T2" fmla="*/ 56 w 81"/>
                <a:gd name="T3" fmla="*/ 2 h 154"/>
                <a:gd name="T4" fmla="*/ 52 w 81"/>
                <a:gd name="T5" fmla="*/ 0 h 154"/>
                <a:gd name="T6" fmla="*/ 52 w 81"/>
                <a:gd name="T7" fmla="*/ 0 h 154"/>
                <a:gd name="T8" fmla="*/ 52 w 81"/>
                <a:gd name="T9" fmla="*/ 0 h 154"/>
                <a:gd name="T10" fmla="*/ 45 w 81"/>
                <a:gd name="T11" fmla="*/ 23 h 154"/>
                <a:gd name="T12" fmla="*/ 43 w 81"/>
                <a:gd name="T13" fmla="*/ 9 h 154"/>
                <a:gd name="T14" fmla="*/ 45 w 81"/>
                <a:gd name="T15" fmla="*/ 5 h 154"/>
                <a:gd name="T16" fmla="*/ 42 w 81"/>
                <a:gd name="T17" fmla="*/ 2 h 154"/>
                <a:gd name="T18" fmla="*/ 42 w 81"/>
                <a:gd name="T19" fmla="*/ 2 h 154"/>
                <a:gd name="T20" fmla="*/ 40 w 81"/>
                <a:gd name="T21" fmla="*/ 2 h 154"/>
                <a:gd name="T22" fmla="*/ 40 w 81"/>
                <a:gd name="T23" fmla="*/ 2 h 154"/>
                <a:gd name="T24" fmla="*/ 37 w 81"/>
                <a:gd name="T25" fmla="*/ 5 h 154"/>
                <a:gd name="T26" fmla="*/ 39 w 81"/>
                <a:gd name="T27" fmla="*/ 9 h 154"/>
                <a:gd name="T28" fmla="*/ 36 w 81"/>
                <a:gd name="T29" fmla="*/ 23 h 154"/>
                <a:gd name="T30" fmla="*/ 30 w 81"/>
                <a:gd name="T31" fmla="*/ 0 h 154"/>
                <a:gd name="T32" fmla="*/ 30 w 81"/>
                <a:gd name="T33" fmla="*/ 0 h 154"/>
                <a:gd name="T34" fmla="*/ 30 w 81"/>
                <a:gd name="T35" fmla="*/ 0 h 154"/>
                <a:gd name="T36" fmla="*/ 26 w 81"/>
                <a:gd name="T37" fmla="*/ 2 h 154"/>
                <a:gd name="T38" fmla="*/ 11 w 81"/>
                <a:gd name="T39" fmla="*/ 8 h 154"/>
                <a:gd name="T40" fmla="*/ 1 w 81"/>
                <a:gd name="T41" fmla="*/ 47 h 154"/>
                <a:gd name="T42" fmla="*/ 2 w 81"/>
                <a:gd name="T43" fmla="*/ 72 h 154"/>
                <a:gd name="T44" fmla="*/ 8 w 81"/>
                <a:gd name="T45" fmla="*/ 81 h 154"/>
                <a:gd name="T46" fmla="*/ 15 w 81"/>
                <a:gd name="T47" fmla="*/ 73 h 154"/>
                <a:gd name="T48" fmla="*/ 15 w 81"/>
                <a:gd name="T49" fmla="*/ 47 h 154"/>
                <a:gd name="T50" fmla="*/ 19 w 81"/>
                <a:gd name="T51" fmla="*/ 24 h 154"/>
                <a:gd name="T52" fmla="*/ 19 w 81"/>
                <a:gd name="T53" fmla="*/ 24 h 154"/>
                <a:gd name="T54" fmla="*/ 19 w 81"/>
                <a:gd name="T55" fmla="*/ 68 h 154"/>
                <a:gd name="T56" fmla="*/ 19 w 81"/>
                <a:gd name="T57" fmla="*/ 73 h 154"/>
                <a:gd name="T58" fmla="*/ 19 w 81"/>
                <a:gd name="T59" fmla="*/ 144 h 154"/>
                <a:gd name="T60" fmla="*/ 29 w 81"/>
                <a:gd name="T61" fmla="*/ 154 h 154"/>
                <a:gd name="T62" fmla="*/ 29 w 81"/>
                <a:gd name="T63" fmla="*/ 154 h 154"/>
                <a:gd name="T64" fmla="*/ 29 w 81"/>
                <a:gd name="T65" fmla="*/ 154 h 154"/>
                <a:gd name="T66" fmla="*/ 38 w 81"/>
                <a:gd name="T67" fmla="*/ 144 h 154"/>
                <a:gd name="T68" fmla="*/ 38 w 81"/>
                <a:gd name="T69" fmla="*/ 81 h 154"/>
                <a:gd name="T70" fmla="*/ 43 w 81"/>
                <a:gd name="T71" fmla="*/ 81 h 154"/>
                <a:gd name="T72" fmla="*/ 43 w 81"/>
                <a:gd name="T73" fmla="*/ 144 h 154"/>
                <a:gd name="T74" fmla="*/ 53 w 81"/>
                <a:gd name="T75" fmla="*/ 154 h 154"/>
                <a:gd name="T76" fmla="*/ 53 w 81"/>
                <a:gd name="T77" fmla="*/ 154 h 154"/>
                <a:gd name="T78" fmla="*/ 53 w 81"/>
                <a:gd name="T79" fmla="*/ 154 h 154"/>
                <a:gd name="T80" fmla="*/ 62 w 81"/>
                <a:gd name="T81" fmla="*/ 144 h 154"/>
                <a:gd name="T82" fmla="*/ 62 w 81"/>
                <a:gd name="T83" fmla="*/ 73 h 154"/>
                <a:gd name="T84" fmla="*/ 63 w 81"/>
                <a:gd name="T85" fmla="*/ 68 h 154"/>
                <a:gd name="T86" fmla="*/ 63 w 81"/>
                <a:gd name="T87" fmla="*/ 24 h 154"/>
                <a:gd name="T88" fmla="*/ 63 w 81"/>
                <a:gd name="T89" fmla="*/ 24 h 154"/>
                <a:gd name="T90" fmla="*/ 67 w 81"/>
                <a:gd name="T91" fmla="*/ 47 h 154"/>
                <a:gd name="T92" fmla="*/ 66 w 81"/>
                <a:gd name="T93" fmla="*/ 73 h 154"/>
                <a:gd name="T94" fmla="*/ 73 w 81"/>
                <a:gd name="T95" fmla="*/ 81 h 154"/>
                <a:gd name="T96" fmla="*/ 80 w 81"/>
                <a:gd name="T97" fmla="*/ 72 h 154"/>
                <a:gd name="T98" fmla="*/ 81 w 81"/>
                <a:gd name="T99" fmla="*/ 47 h 154"/>
                <a:gd name="T100" fmla="*/ 71 w 81"/>
                <a:gd name="T101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" h="154">
                  <a:moveTo>
                    <a:pt x="71" y="8"/>
                  </a:moveTo>
                  <a:cubicBezTo>
                    <a:pt x="67" y="6"/>
                    <a:pt x="61" y="4"/>
                    <a:pt x="56" y="2"/>
                  </a:cubicBezTo>
                  <a:cubicBezTo>
                    <a:pt x="55" y="1"/>
                    <a:pt x="53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4"/>
                    <a:pt x="50" y="13"/>
                    <a:pt x="45" y="23"/>
                  </a:cubicBezTo>
                  <a:cubicBezTo>
                    <a:pt x="44" y="16"/>
                    <a:pt x="43" y="10"/>
                    <a:pt x="43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7" y="16"/>
                    <a:pt x="36" y="23"/>
                  </a:cubicBezTo>
                  <a:cubicBezTo>
                    <a:pt x="31" y="13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1"/>
                    <a:pt x="27" y="1"/>
                    <a:pt x="26" y="2"/>
                  </a:cubicBezTo>
                  <a:cubicBezTo>
                    <a:pt x="21" y="4"/>
                    <a:pt x="15" y="6"/>
                    <a:pt x="11" y="8"/>
                  </a:cubicBezTo>
                  <a:cubicBezTo>
                    <a:pt x="9" y="10"/>
                    <a:pt x="3" y="18"/>
                    <a:pt x="1" y="47"/>
                  </a:cubicBezTo>
                  <a:cubicBezTo>
                    <a:pt x="0" y="55"/>
                    <a:pt x="2" y="72"/>
                    <a:pt x="2" y="72"/>
                  </a:cubicBezTo>
                  <a:cubicBezTo>
                    <a:pt x="3" y="77"/>
                    <a:pt x="3" y="80"/>
                    <a:pt x="8" y="81"/>
                  </a:cubicBezTo>
                  <a:cubicBezTo>
                    <a:pt x="13" y="81"/>
                    <a:pt x="15" y="77"/>
                    <a:pt x="15" y="73"/>
                  </a:cubicBezTo>
                  <a:cubicBezTo>
                    <a:pt x="15" y="73"/>
                    <a:pt x="14" y="59"/>
                    <a:pt x="15" y="47"/>
                  </a:cubicBezTo>
                  <a:cubicBezTo>
                    <a:pt x="15" y="38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9" y="150"/>
                    <a:pt x="24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4" y="154"/>
                    <a:pt x="38" y="150"/>
                    <a:pt x="38" y="144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50"/>
                    <a:pt x="47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8" y="154"/>
                    <a:pt x="62" y="150"/>
                    <a:pt x="62" y="14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3" y="72"/>
                    <a:pt x="63" y="70"/>
                    <a:pt x="63" y="68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5"/>
                    <a:pt x="67" y="38"/>
                    <a:pt x="67" y="47"/>
                  </a:cubicBezTo>
                  <a:cubicBezTo>
                    <a:pt x="68" y="59"/>
                    <a:pt x="66" y="73"/>
                    <a:pt x="66" y="73"/>
                  </a:cubicBezTo>
                  <a:cubicBezTo>
                    <a:pt x="66" y="77"/>
                    <a:pt x="68" y="81"/>
                    <a:pt x="73" y="81"/>
                  </a:cubicBezTo>
                  <a:cubicBezTo>
                    <a:pt x="78" y="80"/>
                    <a:pt x="79" y="77"/>
                    <a:pt x="80" y="72"/>
                  </a:cubicBezTo>
                  <a:cubicBezTo>
                    <a:pt x="80" y="72"/>
                    <a:pt x="81" y="55"/>
                    <a:pt x="81" y="47"/>
                  </a:cubicBezTo>
                  <a:cubicBezTo>
                    <a:pt x="79" y="18"/>
                    <a:pt x="72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704"/>
            <p:cNvSpPr>
              <a:spLocks/>
            </p:cNvSpPr>
            <p:nvPr/>
          </p:nvSpPr>
          <p:spPr bwMode="auto">
            <a:xfrm>
              <a:off x="1408113" y="5141913"/>
              <a:ext cx="150813" cy="161925"/>
            </a:xfrm>
            <a:custGeom>
              <a:avLst/>
              <a:gdLst>
                <a:gd name="T0" fmla="*/ 4 w 40"/>
                <a:gd name="T1" fmla="*/ 28 h 43"/>
                <a:gd name="T2" fmla="*/ 20 w 40"/>
                <a:gd name="T3" fmla="*/ 43 h 43"/>
                <a:gd name="T4" fmla="*/ 36 w 40"/>
                <a:gd name="T5" fmla="*/ 28 h 43"/>
                <a:gd name="T6" fmla="*/ 39 w 40"/>
                <a:gd name="T7" fmla="*/ 21 h 43"/>
                <a:gd name="T8" fmla="*/ 37 w 40"/>
                <a:gd name="T9" fmla="*/ 18 h 43"/>
                <a:gd name="T10" fmla="*/ 20 w 40"/>
                <a:gd name="T11" fmla="*/ 0 h 43"/>
                <a:gd name="T12" fmla="*/ 3 w 40"/>
                <a:gd name="T13" fmla="*/ 18 h 43"/>
                <a:gd name="T14" fmla="*/ 0 w 40"/>
                <a:gd name="T15" fmla="*/ 21 h 43"/>
                <a:gd name="T16" fmla="*/ 4 w 40"/>
                <a:gd name="T17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4" y="28"/>
                  </a:moveTo>
                  <a:cubicBezTo>
                    <a:pt x="7" y="36"/>
                    <a:pt x="12" y="43"/>
                    <a:pt x="20" y="43"/>
                  </a:cubicBezTo>
                  <a:cubicBezTo>
                    <a:pt x="28" y="43"/>
                    <a:pt x="34" y="36"/>
                    <a:pt x="36" y="28"/>
                  </a:cubicBezTo>
                  <a:cubicBezTo>
                    <a:pt x="38" y="27"/>
                    <a:pt x="40" y="23"/>
                    <a:pt x="39" y="21"/>
                  </a:cubicBezTo>
                  <a:cubicBezTo>
                    <a:pt x="39" y="19"/>
                    <a:pt x="38" y="18"/>
                    <a:pt x="37" y="18"/>
                  </a:cubicBezTo>
                  <a:cubicBezTo>
                    <a:pt x="36" y="8"/>
                    <a:pt x="30" y="0"/>
                    <a:pt x="20" y="0"/>
                  </a:cubicBezTo>
                  <a:cubicBezTo>
                    <a:pt x="10" y="0"/>
                    <a:pt x="4" y="8"/>
                    <a:pt x="3" y="18"/>
                  </a:cubicBezTo>
                  <a:cubicBezTo>
                    <a:pt x="2" y="18"/>
                    <a:pt x="1" y="19"/>
                    <a:pt x="0" y="21"/>
                  </a:cubicBezTo>
                  <a:cubicBezTo>
                    <a:pt x="0" y="24"/>
                    <a:pt x="2" y="27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705"/>
            <p:cNvSpPr>
              <a:spLocks/>
            </p:cNvSpPr>
            <p:nvPr/>
          </p:nvSpPr>
          <p:spPr bwMode="auto">
            <a:xfrm>
              <a:off x="1652588" y="5278438"/>
              <a:ext cx="255588" cy="555625"/>
            </a:xfrm>
            <a:custGeom>
              <a:avLst/>
              <a:gdLst>
                <a:gd name="T0" fmla="*/ 37 w 68"/>
                <a:gd name="T1" fmla="*/ 10 h 148"/>
                <a:gd name="T2" fmla="*/ 44 w 68"/>
                <a:gd name="T3" fmla="*/ 7 h 148"/>
                <a:gd name="T4" fmla="*/ 64 w 68"/>
                <a:gd name="T5" fmla="*/ 7 h 148"/>
                <a:gd name="T6" fmla="*/ 68 w 68"/>
                <a:gd name="T7" fmla="*/ 3 h 148"/>
                <a:gd name="T8" fmla="*/ 64 w 68"/>
                <a:gd name="T9" fmla="*/ 0 h 148"/>
                <a:gd name="T10" fmla="*/ 44 w 68"/>
                <a:gd name="T11" fmla="*/ 0 h 148"/>
                <a:gd name="T12" fmla="*/ 27 w 68"/>
                <a:gd name="T13" fmla="*/ 16 h 148"/>
                <a:gd name="T14" fmla="*/ 27 w 68"/>
                <a:gd name="T15" fmla="*/ 70 h 148"/>
                <a:gd name="T16" fmla="*/ 4 w 68"/>
                <a:gd name="T17" fmla="*/ 70 h 148"/>
                <a:gd name="T18" fmla="*/ 0 w 68"/>
                <a:gd name="T19" fmla="*/ 74 h 148"/>
                <a:gd name="T20" fmla="*/ 4 w 68"/>
                <a:gd name="T21" fmla="*/ 78 h 148"/>
                <a:gd name="T22" fmla="*/ 27 w 68"/>
                <a:gd name="T23" fmla="*/ 78 h 148"/>
                <a:gd name="T24" fmla="*/ 27 w 68"/>
                <a:gd name="T25" fmla="*/ 132 h 148"/>
                <a:gd name="T26" fmla="*/ 44 w 68"/>
                <a:gd name="T27" fmla="*/ 148 h 148"/>
                <a:gd name="T28" fmla="*/ 64 w 68"/>
                <a:gd name="T29" fmla="*/ 148 h 148"/>
                <a:gd name="T30" fmla="*/ 68 w 68"/>
                <a:gd name="T31" fmla="*/ 144 h 148"/>
                <a:gd name="T32" fmla="*/ 64 w 68"/>
                <a:gd name="T33" fmla="*/ 141 h 148"/>
                <a:gd name="T34" fmla="*/ 44 w 68"/>
                <a:gd name="T35" fmla="*/ 141 h 148"/>
                <a:gd name="T36" fmla="*/ 37 w 68"/>
                <a:gd name="T37" fmla="*/ 138 h 148"/>
                <a:gd name="T38" fmla="*/ 35 w 68"/>
                <a:gd name="T39" fmla="*/ 132 h 148"/>
                <a:gd name="T40" fmla="*/ 35 w 68"/>
                <a:gd name="T41" fmla="*/ 78 h 148"/>
                <a:gd name="T42" fmla="*/ 64 w 68"/>
                <a:gd name="T43" fmla="*/ 78 h 148"/>
                <a:gd name="T44" fmla="*/ 68 w 68"/>
                <a:gd name="T45" fmla="*/ 74 h 148"/>
                <a:gd name="T46" fmla="*/ 64 w 68"/>
                <a:gd name="T47" fmla="*/ 70 h 148"/>
                <a:gd name="T48" fmla="*/ 35 w 68"/>
                <a:gd name="T49" fmla="*/ 70 h 148"/>
                <a:gd name="T50" fmla="*/ 35 w 68"/>
                <a:gd name="T51" fmla="*/ 16 h 148"/>
                <a:gd name="T52" fmla="*/ 37 w 68"/>
                <a:gd name="T53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148">
                  <a:moveTo>
                    <a:pt x="37" y="10"/>
                  </a:moveTo>
                  <a:cubicBezTo>
                    <a:pt x="39" y="8"/>
                    <a:pt x="41" y="7"/>
                    <a:pt x="4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5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7" y="7"/>
                    <a:pt x="27" y="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72"/>
                    <a:pt x="0" y="74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41"/>
                    <a:pt x="35" y="148"/>
                    <a:pt x="4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6" y="148"/>
                    <a:pt x="68" y="146"/>
                    <a:pt x="68" y="144"/>
                  </a:cubicBezTo>
                  <a:cubicBezTo>
                    <a:pt x="68" y="142"/>
                    <a:pt x="66" y="141"/>
                    <a:pt x="64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1" y="141"/>
                    <a:pt x="39" y="140"/>
                    <a:pt x="37" y="138"/>
                  </a:cubicBezTo>
                  <a:cubicBezTo>
                    <a:pt x="36" y="136"/>
                    <a:pt x="35" y="134"/>
                    <a:pt x="35" y="13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78"/>
                    <a:pt x="68" y="76"/>
                    <a:pt x="68" y="74"/>
                  </a:cubicBezTo>
                  <a:cubicBezTo>
                    <a:pt x="68" y="72"/>
                    <a:pt x="66" y="70"/>
                    <a:pt x="64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4"/>
                    <a:pt x="36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8" name="组合 3167"/>
          <p:cNvGrpSpPr/>
          <p:nvPr/>
        </p:nvGrpSpPr>
        <p:grpSpPr>
          <a:xfrm>
            <a:off x="3446454" y="1410382"/>
            <a:ext cx="639763" cy="752475"/>
            <a:chOff x="3946525" y="1382713"/>
            <a:chExt cx="639763" cy="752475"/>
          </a:xfrm>
          <a:solidFill>
            <a:srgbClr val="F83003"/>
          </a:solidFill>
        </p:grpSpPr>
        <p:sp>
          <p:nvSpPr>
            <p:cNvPr id="679" name="Freeform 707"/>
            <p:cNvSpPr>
              <a:spLocks/>
            </p:cNvSpPr>
            <p:nvPr/>
          </p:nvSpPr>
          <p:spPr bwMode="auto">
            <a:xfrm>
              <a:off x="4033838" y="1470026"/>
              <a:ext cx="90488" cy="88900"/>
            </a:xfrm>
            <a:custGeom>
              <a:avLst/>
              <a:gdLst>
                <a:gd name="T0" fmla="*/ 16 w 24"/>
                <a:gd name="T1" fmla="*/ 24 h 24"/>
                <a:gd name="T2" fmla="*/ 24 w 24"/>
                <a:gd name="T3" fmla="*/ 16 h 24"/>
                <a:gd name="T4" fmla="*/ 10 w 24"/>
                <a:gd name="T5" fmla="*/ 2 h 24"/>
                <a:gd name="T6" fmla="*/ 2 w 24"/>
                <a:gd name="T7" fmla="*/ 2 h 24"/>
                <a:gd name="T8" fmla="*/ 2 w 24"/>
                <a:gd name="T9" fmla="*/ 10 h 24"/>
                <a:gd name="T10" fmla="*/ 16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6" y="24"/>
                  </a:moveTo>
                  <a:cubicBezTo>
                    <a:pt x="18" y="21"/>
                    <a:pt x="21" y="19"/>
                    <a:pt x="24" y="1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lnTo>
                    <a:pt x="1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708"/>
            <p:cNvSpPr>
              <a:spLocks/>
            </p:cNvSpPr>
            <p:nvPr/>
          </p:nvSpPr>
          <p:spPr bwMode="auto">
            <a:xfrm>
              <a:off x="4244975" y="1382713"/>
              <a:ext cx="44450" cy="93663"/>
            </a:xfrm>
            <a:custGeom>
              <a:avLst/>
              <a:gdLst>
                <a:gd name="T0" fmla="*/ 6 w 12"/>
                <a:gd name="T1" fmla="*/ 25 h 25"/>
                <a:gd name="T2" fmla="*/ 6 w 12"/>
                <a:gd name="T3" fmla="*/ 25 h 25"/>
                <a:gd name="T4" fmla="*/ 12 w 12"/>
                <a:gd name="T5" fmla="*/ 25 h 25"/>
                <a:gd name="T6" fmla="*/ 12 w 12"/>
                <a:gd name="T7" fmla="*/ 6 h 25"/>
                <a:gd name="T8" fmla="*/ 6 w 12"/>
                <a:gd name="T9" fmla="*/ 0 h 25"/>
                <a:gd name="T10" fmla="*/ 0 w 12"/>
                <a:gd name="T11" fmla="*/ 6 h 25"/>
                <a:gd name="T12" fmla="*/ 0 w 12"/>
                <a:gd name="T13" fmla="*/ 25 h 25"/>
                <a:gd name="T14" fmla="*/ 6 w 1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5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709"/>
            <p:cNvSpPr>
              <a:spLocks/>
            </p:cNvSpPr>
            <p:nvPr/>
          </p:nvSpPr>
          <p:spPr bwMode="auto">
            <a:xfrm>
              <a:off x="4410075" y="1470026"/>
              <a:ext cx="93663" cy="88900"/>
            </a:xfrm>
            <a:custGeom>
              <a:avLst/>
              <a:gdLst>
                <a:gd name="T0" fmla="*/ 8 w 25"/>
                <a:gd name="T1" fmla="*/ 24 h 24"/>
                <a:gd name="T2" fmla="*/ 22 w 25"/>
                <a:gd name="T3" fmla="*/ 10 h 24"/>
                <a:gd name="T4" fmla="*/ 22 w 25"/>
                <a:gd name="T5" fmla="*/ 2 h 24"/>
                <a:gd name="T6" fmla="*/ 14 w 25"/>
                <a:gd name="T7" fmla="*/ 2 h 24"/>
                <a:gd name="T8" fmla="*/ 0 w 25"/>
                <a:gd name="T9" fmla="*/ 16 h 24"/>
                <a:gd name="T10" fmla="*/ 8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8" y="24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5" y="8"/>
                    <a:pt x="25" y="4"/>
                    <a:pt x="22" y="2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9"/>
                    <a:pt x="6" y="21"/>
                    <a:pt x="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710"/>
            <p:cNvSpPr>
              <a:spLocks/>
            </p:cNvSpPr>
            <p:nvPr/>
          </p:nvSpPr>
          <p:spPr bwMode="auto">
            <a:xfrm>
              <a:off x="3946525" y="1684338"/>
              <a:ext cx="98425" cy="41275"/>
            </a:xfrm>
            <a:custGeom>
              <a:avLst/>
              <a:gdLst>
                <a:gd name="T0" fmla="*/ 25 w 26"/>
                <a:gd name="T1" fmla="*/ 8 h 11"/>
                <a:gd name="T2" fmla="*/ 26 w 26"/>
                <a:gd name="T3" fmla="*/ 0 h 11"/>
                <a:gd name="T4" fmla="*/ 5 w 26"/>
                <a:gd name="T5" fmla="*/ 0 h 11"/>
                <a:gd name="T6" fmla="*/ 0 w 26"/>
                <a:gd name="T7" fmla="*/ 5 h 11"/>
                <a:gd name="T8" fmla="*/ 5 w 26"/>
                <a:gd name="T9" fmla="*/ 11 h 11"/>
                <a:gd name="T10" fmla="*/ 25 w 26"/>
                <a:gd name="T11" fmla="*/ 11 h 11"/>
                <a:gd name="T12" fmla="*/ 25 w 26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5" y="8"/>
                  </a:moveTo>
                  <a:cubicBezTo>
                    <a:pt x="25" y="5"/>
                    <a:pt x="25" y="2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9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711"/>
            <p:cNvSpPr>
              <a:spLocks/>
            </p:cNvSpPr>
            <p:nvPr/>
          </p:nvSpPr>
          <p:spPr bwMode="auto">
            <a:xfrm>
              <a:off x="4489450" y="1684338"/>
              <a:ext cx="96838" cy="41275"/>
            </a:xfrm>
            <a:custGeom>
              <a:avLst/>
              <a:gdLst>
                <a:gd name="T0" fmla="*/ 21 w 26"/>
                <a:gd name="T1" fmla="*/ 0 h 11"/>
                <a:gd name="T2" fmla="*/ 0 w 26"/>
                <a:gd name="T3" fmla="*/ 0 h 11"/>
                <a:gd name="T4" fmla="*/ 1 w 26"/>
                <a:gd name="T5" fmla="*/ 8 h 11"/>
                <a:gd name="T6" fmla="*/ 1 w 26"/>
                <a:gd name="T7" fmla="*/ 11 h 11"/>
                <a:gd name="T8" fmla="*/ 21 w 26"/>
                <a:gd name="T9" fmla="*/ 11 h 11"/>
                <a:gd name="T10" fmla="*/ 26 w 26"/>
                <a:gd name="T11" fmla="*/ 5 h 11"/>
                <a:gd name="T12" fmla="*/ 21 w 2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11"/>
                    <a:pt x="26" y="8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712"/>
            <p:cNvSpPr>
              <a:spLocks/>
            </p:cNvSpPr>
            <p:nvPr/>
          </p:nvSpPr>
          <p:spPr bwMode="auto">
            <a:xfrm>
              <a:off x="4424363" y="1857376"/>
              <a:ext cx="79375" cy="82550"/>
            </a:xfrm>
            <a:custGeom>
              <a:avLst/>
              <a:gdLst>
                <a:gd name="T0" fmla="*/ 7 w 21"/>
                <a:gd name="T1" fmla="*/ 0 h 22"/>
                <a:gd name="T2" fmla="*/ 0 w 21"/>
                <a:gd name="T3" fmla="*/ 9 h 22"/>
                <a:gd name="T4" fmla="*/ 10 w 21"/>
                <a:gd name="T5" fmla="*/ 20 h 22"/>
                <a:gd name="T6" fmla="*/ 18 w 21"/>
                <a:gd name="T7" fmla="*/ 20 h 22"/>
                <a:gd name="T8" fmla="*/ 18 w 21"/>
                <a:gd name="T9" fmla="*/ 12 h 22"/>
                <a:gd name="T10" fmla="*/ 7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7" y="0"/>
                  </a:moveTo>
                  <a:cubicBezTo>
                    <a:pt x="5" y="4"/>
                    <a:pt x="2" y="7"/>
                    <a:pt x="0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3" y="22"/>
                    <a:pt x="16" y="22"/>
                    <a:pt x="18" y="20"/>
                  </a:cubicBezTo>
                  <a:cubicBezTo>
                    <a:pt x="21" y="17"/>
                    <a:pt x="21" y="14"/>
                    <a:pt x="18" y="12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713"/>
            <p:cNvSpPr>
              <a:spLocks/>
            </p:cNvSpPr>
            <p:nvPr/>
          </p:nvSpPr>
          <p:spPr bwMode="auto">
            <a:xfrm>
              <a:off x="4033838" y="1857376"/>
              <a:ext cx="74613" cy="82550"/>
            </a:xfrm>
            <a:custGeom>
              <a:avLst/>
              <a:gdLst>
                <a:gd name="T0" fmla="*/ 2 w 20"/>
                <a:gd name="T1" fmla="*/ 12 h 22"/>
                <a:gd name="T2" fmla="*/ 2 w 20"/>
                <a:gd name="T3" fmla="*/ 20 h 22"/>
                <a:gd name="T4" fmla="*/ 10 w 20"/>
                <a:gd name="T5" fmla="*/ 20 h 22"/>
                <a:gd name="T6" fmla="*/ 20 w 20"/>
                <a:gd name="T7" fmla="*/ 9 h 22"/>
                <a:gd name="T8" fmla="*/ 13 w 20"/>
                <a:gd name="T9" fmla="*/ 0 h 22"/>
                <a:gd name="T10" fmla="*/ 2 w 20"/>
                <a:gd name="T1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2" y="12"/>
                  </a:moveTo>
                  <a:cubicBezTo>
                    <a:pt x="0" y="14"/>
                    <a:pt x="0" y="17"/>
                    <a:pt x="2" y="20"/>
                  </a:cubicBezTo>
                  <a:cubicBezTo>
                    <a:pt x="4" y="22"/>
                    <a:pt x="8" y="22"/>
                    <a:pt x="10" y="2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7"/>
                    <a:pt x="15" y="4"/>
                    <a:pt x="13" y="0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714"/>
            <p:cNvSpPr>
              <a:spLocks noEditPoints="1"/>
            </p:cNvSpPr>
            <p:nvPr/>
          </p:nvSpPr>
          <p:spPr bwMode="auto">
            <a:xfrm>
              <a:off x="4071938" y="1514476"/>
              <a:ext cx="390525" cy="481013"/>
            </a:xfrm>
            <a:custGeom>
              <a:avLst/>
              <a:gdLst>
                <a:gd name="T0" fmla="*/ 94 w 104"/>
                <a:gd name="T1" fmla="*/ 21 h 128"/>
                <a:gd name="T2" fmla="*/ 71 w 104"/>
                <a:gd name="T3" fmla="*/ 4 h 128"/>
                <a:gd name="T4" fmla="*/ 58 w 104"/>
                <a:gd name="T5" fmla="*/ 1 h 128"/>
                <a:gd name="T6" fmla="*/ 57 w 104"/>
                <a:gd name="T7" fmla="*/ 1 h 128"/>
                <a:gd name="T8" fmla="*/ 52 w 104"/>
                <a:gd name="T9" fmla="*/ 0 h 128"/>
                <a:gd name="T10" fmla="*/ 52 w 104"/>
                <a:gd name="T11" fmla="*/ 0 h 128"/>
                <a:gd name="T12" fmla="*/ 47 w 104"/>
                <a:gd name="T13" fmla="*/ 1 h 128"/>
                <a:gd name="T14" fmla="*/ 47 w 104"/>
                <a:gd name="T15" fmla="*/ 1 h 128"/>
                <a:gd name="T16" fmla="*/ 33 w 104"/>
                <a:gd name="T17" fmla="*/ 4 h 128"/>
                <a:gd name="T18" fmla="*/ 11 w 104"/>
                <a:gd name="T19" fmla="*/ 21 h 128"/>
                <a:gd name="T20" fmla="*/ 4 w 104"/>
                <a:gd name="T21" fmla="*/ 74 h 128"/>
                <a:gd name="T22" fmla="*/ 22 w 104"/>
                <a:gd name="T23" fmla="*/ 98 h 128"/>
                <a:gd name="T24" fmla="*/ 25 w 104"/>
                <a:gd name="T25" fmla="*/ 115 h 128"/>
                <a:gd name="T26" fmla="*/ 25 w 104"/>
                <a:gd name="T27" fmla="*/ 115 h 128"/>
                <a:gd name="T28" fmla="*/ 25 w 104"/>
                <a:gd name="T29" fmla="*/ 115 h 128"/>
                <a:gd name="T30" fmla="*/ 67 w 104"/>
                <a:gd name="T31" fmla="*/ 128 h 128"/>
                <a:gd name="T32" fmla="*/ 79 w 104"/>
                <a:gd name="T33" fmla="*/ 115 h 128"/>
                <a:gd name="T34" fmla="*/ 79 w 104"/>
                <a:gd name="T35" fmla="*/ 115 h 128"/>
                <a:gd name="T36" fmla="*/ 80 w 104"/>
                <a:gd name="T37" fmla="*/ 102 h 128"/>
                <a:gd name="T38" fmla="*/ 87 w 104"/>
                <a:gd name="T39" fmla="*/ 94 h 128"/>
                <a:gd name="T40" fmla="*/ 104 w 104"/>
                <a:gd name="T41" fmla="*/ 53 h 128"/>
                <a:gd name="T42" fmla="*/ 81 w 104"/>
                <a:gd name="T43" fmla="*/ 87 h 128"/>
                <a:gd name="T44" fmla="*/ 72 w 104"/>
                <a:gd name="T45" fmla="*/ 101 h 128"/>
                <a:gd name="T46" fmla="*/ 70 w 104"/>
                <a:gd name="T47" fmla="*/ 115 h 128"/>
                <a:gd name="T48" fmla="*/ 37 w 104"/>
                <a:gd name="T49" fmla="*/ 119 h 128"/>
                <a:gd name="T50" fmla="*/ 34 w 104"/>
                <a:gd name="T51" fmla="*/ 115 h 128"/>
                <a:gd name="T52" fmla="*/ 32 w 104"/>
                <a:gd name="T53" fmla="*/ 101 h 128"/>
                <a:gd name="T54" fmla="*/ 24 w 104"/>
                <a:gd name="T55" fmla="*/ 88 h 128"/>
                <a:gd name="T56" fmla="*/ 9 w 104"/>
                <a:gd name="T57" fmla="*/ 53 h 128"/>
                <a:gd name="T58" fmla="*/ 40 w 104"/>
                <a:gd name="T59" fmla="*/ 11 h 128"/>
                <a:gd name="T60" fmla="*/ 47 w 104"/>
                <a:gd name="T61" fmla="*/ 10 h 128"/>
                <a:gd name="T62" fmla="*/ 48 w 104"/>
                <a:gd name="T63" fmla="*/ 10 h 128"/>
                <a:gd name="T64" fmla="*/ 52 w 104"/>
                <a:gd name="T65" fmla="*/ 9 h 128"/>
                <a:gd name="T66" fmla="*/ 56 w 104"/>
                <a:gd name="T67" fmla="*/ 10 h 128"/>
                <a:gd name="T68" fmla="*/ 57 w 104"/>
                <a:gd name="T69" fmla="*/ 10 h 128"/>
                <a:gd name="T70" fmla="*/ 63 w 104"/>
                <a:gd name="T71" fmla="*/ 11 h 128"/>
                <a:gd name="T72" fmla="*/ 87 w 104"/>
                <a:gd name="T73" fmla="*/ 27 h 128"/>
                <a:gd name="T74" fmla="*/ 92 w 104"/>
                <a:gd name="T7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28">
                  <a:moveTo>
                    <a:pt x="104" y="53"/>
                  </a:moveTo>
                  <a:cubicBezTo>
                    <a:pt x="104" y="41"/>
                    <a:pt x="100" y="30"/>
                    <a:pt x="94" y="21"/>
                  </a:cubicBezTo>
                  <a:cubicBezTo>
                    <a:pt x="88" y="14"/>
                    <a:pt x="80" y="8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4" y="2"/>
                    <a:pt x="61" y="1"/>
                    <a:pt x="58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40" y="2"/>
                    <a:pt x="37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8"/>
                    <a:pt x="16" y="14"/>
                    <a:pt x="11" y="21"/>
                  </a:cubicBezTo>
                  <a:cubicBezTo>
                    <a:pt x="4" y="30"/>
                    <a:pt x="0" y="41"/>
                    <a:pt x="0" y="53"/>
                  </a:cubicBezTo>
                  <a:cubicBezTo>
                    <a:pt x="0" y="61"/>
                    <a:pt x="1" y="68"/>
                    <a:pt x="4" y="74"/>
                  </a:cubicBezTo>
                  <a:cubicBezTo>
                    <a:pt x="7" y="82"/>
                    <a:pt x="12" y="88"/>
                    <a:pt x="17" y="93"/>
                  </a:cubicBezTo>
                  <a:cubicBezTo>
                    <a:pt x="19" y="95"/>
                    <a:pt x="20" y="97"/>
                    <a:pt x="22" y="98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7"/>
                    <a:pt x="25" y="113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22"/>
                    <a:pt x="30" y="128"/>
                    <a:pt x="37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4" y="128"/>
                    <a:pt x="79" y="122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3"/>
                    <a:pt x="79" y="107"/>
                    <a:pt x="80" y="102"/>
                  </a:cubicBezTo>
                  <a:cubicBezTo>
                    <a:pt x="80" y="102"/>
                    <a:pt x="81" y="101"/>
                    <a:pt x="81" y="100"/>
                  </a:cubicBezTo>
                  <a:cubicBezTo>
                    <a:pt x="82" y="98"/>
                    <a:pt x="84" y="96"/>
                    <a:pt x="87" y="94"/>
                  </a:cubicBezTo>
                  <a:cubicBezTo>
                    <a:pt x="90" y="90"/>
                    <a:pt x="94" y="85"/>
                    <a:pt x="98" y="79"/>
                  </a:cubicBezTo>
                  <a:cubicBezTo>
                    <a:pt x="102" y="72"/>
                    <a:pt x="104" y="64"/>
                    <a:pt x="104" y="53"/>
                  </a:cubicBezTo>
                  <a:close/>
                  <a:moveTo>
                    <a:pt x="92" y="71"/>
                  </a:moveTo>
                  <a:cubicBezTo>
                    <a:pt x="89" y="78"/>
                    <a:pt x="85" y="82"/>
                    <a:pt x="81" y="87"/>
                  </a:cubicBezTo>
                  <a:cubicBezTo>
                    <a:pt x="79" y="89"/>
                    <a:pt x="77" y="91"/>
                    <a:pt x="75" y="93"/>
                  </a:cubicBezTo>
                  <a:cubicBezTo>
                    <a:pt x="74" y="95"/>
                    <a:pt x="72" y="98"/>
                    <a:pt x="72" y="101"/>
                  </a:cubicBezTo>
                  <a:cubicBezTo>
                    <a:pt x="71" y="107"/>
                    <a:pt x="70" y="113"/>
                    <a:pt x="70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7"/>
                    <a:pt x="69" y="119"/>
                    <a:pt x="6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6" y="119"/>
                    <a:pt x="35" y="119"/>
                    <a:pt x="35" y="118"/>
                  </a:cubicBezTo>
                  <a:cubicBezTo>
                    <a:pt x="34" y="117"/>
                    <a:pt x="34" y="116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3"/>
                    <a:pt x="34" y="107"/>
                    <a:pt x="32" y="101"/>
                  </a:cubicBezTo>
                  <a:cubicBezTo>
                    <a:pt x="32" y="99"/>
                    <a:pt x="31" y="97"/>
                    <a:pt x="30" y="95"/>
                  </a:cubicBezTo>
                  <a:cubicBezTo>
                    <a:pt x="29" y="92"/>
                    <a:pt x="26" y="90"/>
                    <a:pt x="24" y="88"/>
                  </a:cubicBezTo>
                  <a:cubicBezTo>
                    <a:pt x="20" y="84"/>
                    <a:pt x="17" y="80"/>
                    <a:pt x="14" y="75"/>
                  </a:cubicBezTo>
                  <a:cubicBezTo>
                    <a:pt x="11" y="69"/>
                    <a:pt x="9" y="62"/>
                    <a:pt x="9" y="53"/>
                  </a:cubicBezTo>
                  <a:cubicBezTo>
                    <a:pt x="9" y="43"/>
                    <a:pt x="12" y="34"/>
                    <a:pt x="18" y="27"/>
                  </a:cubicBezTo>
                  <a:cubicBezTo>
                    <a:pt x="23" y="19"/>
                    <a:pt x="31" y="14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0"/>
                    <a:pt x="45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5" y="9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1" y="10"/>
                    <a:pt x="63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73" y="14"/>
                    <a:pt x="81" y="19"/>
                    <a:pt x="87" y="27"/>
                  </a:cubicBezTo>
                  <a:cubicBezTo>
                    <a:pt x="92" y="34"/>
                    <a:pt x="95" y="43"/>
                    <a:pt x="95" y="53"/>
                  </a:cubicBezTo>
                  <a:cubicBezTo>
                    <a:pt x="95" y="60"/>
                    <a:pt x="94" y="66"/>
                    <a:pt x="9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715"/>
            <p:cNvSpPr>
              <a:spLocks noChangeArrowheads="1"/>
            </p:cNvSpPr>
            <p:nvPr/>
          </p:nvSpPr>
          <p:spPr bwMode="auto">
            <a:xfrm>
              <a:off x="4289425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716"/>
            <p:cNvSpPr>
              <a:spLocks noChangeArrowheads="1"/>
            </p:cNvSpPr>
            <p:nvPr/>
          </p:nvSpPr>
          <p:spPr bwMode="auto">
            <a:xfrm>
              <a:off x="4248150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17"/>
            <p:cNvSpPr>
              <a:spLocks/>
            </p:cNvSpPr>
            <p:nvPr/>
          </p:nvSpPr>
          <p:spPr bwMode="auto">
            <a:xfrm>
              <a:off x="4191000" y="2006601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6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6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9"/>
                    <a:pt x="40" y="6"/>
                  </a:cubicBezTo>
                  <a:cubicBezTo>
                    <a:pt x="40" y="3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18"/>
            <p:cNvSpPr>
              <a:spLocks/>
            </p:cNvSpPr>
            <p:nvPr/>
          </p:nvSpPr>
          <p:spPr bwMode="auto">
            <a:xfrm>
              <a:off x="4191000" y="2058988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5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5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8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19"/>
            <p:cNvSpPr>
              <a:spLocks/>
            </p:cNvSpPr>
            <p:nvPr/>
          </p:nvSpPr>
          <p:spPr bwMode="auto">
            <a:xfrm>
              <a:off x="4221163" y="2112963"/>
              <a:ext cx="90488" cy="22225"/>
            </a:xfrm>
            <a:custGeom>
              <a:avLst/>
              <a:gdLst>
                <a:gd name="T0" fmla="*/ 15 w 24"/>
                <a:gd name="T1" fmla="*/ 0 h 6"/>
                <a:gd name="T2" fmla="*/ 10 w 24"/>
                <a:gd name="T3" fmla="*/ 0 h 6"/>
                <a:gd name="T4" fmla="*/ 0 w 24"/>
                <a:gd name="T5" fmla="*/ 0 h 6"/>
                <a:gd name="T6" fmla="*/ 0 w 24"/>
                <a:gd name="T7" fmla="*/ 0 h 6"/>
                <a:gd name="T8" fmla="*/ 9 w 24"/>
                <a:gd name="T9" fmla="*/ 6 h 6"/>
                <a:gd name="T10" fmla="*/ 9 w 24"/>
                <a:gd name="T11" fmla="*/ 6 h 6"/>
                <a:gd name="T12" fmla="*/ 15 w 24"/>
                <a:gd name="T13" fmla="*/ 6 h 6"/>
                <a:gd name="T14" fmla="*/ 16 w 24"/>
                <a:gd name="T15" fmla="*/ 6 h 6"/>
                <a:gd name="T16" fmla="*/ 24 w 24"/>
                <a:gd name="T17" fmla="*/ 0 h 6"/>
                <a:gd name="T18" fmla="*/ 24 w 24"/>
                <a:gd name="T19" fmla="*/ 0 h 6"/>
                <a:gd name="T20" fmla="*/ 15 w 2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">
                  <a:moveTo>
                    <a:pt x="1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20"/>
            <p:cNvSpPr>
              <a:spLocks noEditPoints="1"/>
            </p:cNvSpPr>
            <p:nvPr/>
          </p:nvSpPr>
          <p:spPr bwMode="auto">
            <a:xfrm>
              <a:off x="4168775" y="1582738"/>
              <a:ext cx="192088" cy="307975"/>
            </a:xfrm>
            <a:custGeom>
              <a:avLst/>
              <a:gdLst>
                <a:gd name="T0" fmla="*/ 30 w 51"/>
                <a:gd name="T1" fmla="*/ 38 h 82"/>
                <a:gd name="T2" fmla="*/ 30 w 51"/>
                <a:gd name="T3" fmla="*/ 16 h 82"/>
                <a:gd name="T4" fmla="*/ 32 w 51"/>
                <a:gd name="T5" fmla="*/ 16 h 82"/>
                <a:gd name="T6" fmla="*/ 39 w 51"/>
                <a:gd name="T7" fmla="*/ 21 h 82"/>
                <a:gd name="T8" fmla="*/ 40 w 51"/>
                <a:gd name="T9" fmla="*/ 21 h 82"/>
                <a:gd name="T10" fmla="*/ 40 w 51"/>
                <a:gd name="T11" fmla="*/ 22 h 82"/>
                <a:gd name="T12" fmla="*/ 40 w 51"/>
                <a:gd name="T13" fmla="*/ 22 h 82"/>
                <a:gd name="T14" fmla="*/ 48 w 51"/>
                <a:gd name="T15" fmla="*/ 17 h 82"/>
                <a:gd name="T16" fmla="*/ 34 w 51"/>
                <a:gd name="T17" fmla="*/ 8 h 82"/>
                <a:gd name="T18" fmla="*/ 30 w 51"/>
                <a:gd name="T19" fmla="*/ 7 h 82"/>
                <a:gd name="T20" fmla="*/ 30 w 51"/>
                <a:gd name="T21" fmla="*/ 2 h 82"/>
                <a:gd name="T22" fmla="*/ 28 w 51"/>
                <a:gd name="T23" fmla="*/ 0 h 82"/>
                <a:gd name="T24" fmla="*/ 22 w 51"/>
                <a:gd name="T25" fmla="*/ 0 h 82"/>
                <a:gd name="T26" fmla="*/ 21 w 51"/>
                <a:gd name="T27" fmla="*/ 2 h 82"/>
                <a:gd name="T28" fmla="*/ 21 w 51"/>
                <a:gd name="T29" fmla="*/ 7 h 82"/>
                <a:gd name="T30" fmla="*/ 8 w 51"/>
                <a:gd name="T31" fmla="*/ 13 h 82"/>
                <a:gd name="T32" fmla="*/ 4 w 51"/>
                <a:gd name="T33" fmla="*/ 32 h 82"/>
                <a:gd name="T34" fmla="*/ 10 w 51"/>
                <a:gd name="T35" fmla="*/ 39 h 82"/>
                <a:gd name="T36" fmla="*/ 21 w 51"/>
                <a:gd name="T37" fmla="*/ 44 h 82"/>
                <a:gd name="T38" fmla="*/ 21 w 51"/>
                <a:gd name="T39" fmla="*/ 67 h 82"/>
                <a:gd name="T40" fmla="*/ 17 w 51"/>
                <a:gd name="T41" fmla="*/ 66 h 82"/>
                <a:gd name="T42" fmla="*/ 11 w 51"/>
                <a:gd name="T43" fmla="*/ 62 h 82"/>
                <a:gd name="T44" fmla="*/ 10 w 51"/>
                <a:gd name="T45" fmla="*/ 61 h 82"/>
                <a:gd name="T46" fmla="*/ 10 w 51"/>
                <a:gd name="T47" fmla="*/ 61 h 82"/>
                <a:gd name="T48" fmla="*/ 9 w 51"/>
                <a:gd name="T49" fmla="*/ 60 h 82"/>
                <a:gd name="T50" fmla="*/ 2 w 51"/>
                <a:gd name="T51" fmla="*/ 66 h 82"/>
                <a:gd name="T52" fmla="*/ 21 w 51"/>
                <a:gd name="T53" fmla="*/ 76 h 82"/>
                <a:gd name="T54" fmla="*/ 21 w 51"/>
                <a:gd name="T55" fmla="*/ 81 h 82"/>
                <a:gd name="T56" fmla="*/ 22 w 51"/>
                <a:gd name="T57" fmla="*/ 82 h 82"/>
                <a:gd name="T58" fmla="*/ 28 w 51"/>
                <a:gd name="T59" fmla="*/ 82 h 82"/>
                <a:gd name="T60" fmla="*/ 30 w 51"/>
                <a:gd name="T61" fmla="*/ 81 h 82"/>
                <a:gd name="T62" fmla="*/ 30 w 51"/>
                <a:gd name="T63" fmla="*/ 76 h 82"/>
                <a:gd name="T64" fmla="*/ 44 w 51"/>
                <a:gd name="T65" fmla="*/ 71 h 82"/>
                <a:gd name="T66" fmla="*/ 49 w 51"/>
                <a:gd name="T67" fmla="*/ 53 h 82"/>
                <a:gd name="T68" fmla="*/ 30 w 51"/>
                <a:gd name="T69" fmla="*/ 38 h 82"/>
                <a:gd name="T70" fmla="*/ 20 w 51"/>
                <a:gd name="T71" fmla="*/ 34 h 82"/>
                <a:gd name="T72" fmla="*/ 14 w 51"/>
                <a:gd name="T73" fmla="*/ 29 h 82"/>
                <a:gd name="T74" fmla="*/ 15 w 51"/>
                <a:gd name="T75" fmla="*/ 19 h 82"/>
                <a:gd name="T76" fmla="*/ 21 w 51"/>
                <a:gd name="T77" fmla="*/ 16 h 82"/>
                <a:gd name="T78" fmla="*/ 21 w 51"/>
                <a:gd name="T79" fmla="*/ 34 h 82"/>
                <a:gd name="T80" fmla="*/ 20 w 51"/>
                <a:gd name="T81" fmla="*/ 34 h 82"/>
                <a:gd name="T82" fmla="*/ 36 w 51"/>
                <a:gd name="T83" fmla="*/ 65 h 82"/>
                <a:gd name="T84" fmla="*/ 30 w 51"/>
                <a:gd name="T85" fmla="*/ 68 h 82"/>
                <a:gd name="T86" fmla="*/ 30 w 51"/>
                <a:gd name="T87" fmla="*/ 49 h 82"/>
                <a:gd name="T88" fmla="*/ 32 w 51"/>
                <a:gd name="T89" fmla="*/ 50 h 82"/>
                <a:gd name="T90" fmla="*/ 38 w 51"/>
                <a:gd name="T91" fmla="*/ 55 h 82"/>
                <a:gd name="T92" fmla="*/ 36 w 51"/>
                <a:gd name="T9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82">
                  <a:moveTo>
                    <a:pt x="30" y="38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4" y="17"/>
                    <a:pt x="37" y="19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3" y="26"/>
                    <a:pt x="50" y="20"/>
                    <a:pt x="48" y="17"/>
                  </a:cubicBezTo>
                  <a:cubicBezTo>
                    <a:pt x="45" y="13"/>
                    <a:pt x="39" y="9"/>
                    <a:pt x="34" y="8"/>
                  </a:cubicBezTo>
                  <a:cubicBezTo>
                    <a:pt x="33" y="8"/>
                    <a:pt x="31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8"/>
                    <a:pt x="11" y="10"/>
                    <a:pt x="8" y="13"/>
                  </a:cubicBezTo>
                  <a:cubicBezTo>
                    <a:pt x="2" y="18"/>
                    <a:pt x="1" y="26"/>
                    <a:pt x="4" y="32"/>
                  </a:cubicBezTo>
                  <a:cubicBezTo>
                    <a:pt x="5" y="35"/>
                    <a:pt x="7" y="38"/>
                    <a:pt x="10" y="39"/>
                  </a:cubicBezTo>
                  <a:cubicBezTo>
                    <a:pt x="12" y="40"/>
                    <a:pt x="16" y="42"/>
                    <a:pt x="21" y="4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18" y="66"/>
                    <a:pt x="17" y="66"/>
                  </a:cubicBezTo>
                  <a:cubicBezTo>
                    <a:pt x="15" y="65"/>
                    <a:pt x="12" y="64"/>
                    <a:pt x="11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10" y="61"/>
                    <a:pt x="10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7" y="56"/>
                    <a:pt x="0" y="62"/>
                    <a:pt x="2" y="66"/>
                  </a:cubicBezTo>
                  <a:cubicBezTo>
                    <a:pt x="5" y="71"/>
                    <a:pt x="13" y="74"/>
                    <a:pt x="21" y="7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2"/>
                    <a:pt x="22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1"/>
                    <a:pt x="30" y="8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6"/>
                    <a:pt x="41" y="74"/>
                    <a:pt x="44" y="71"/>
                  </a:cubicBezTo>
                  <a:cubicBezTo>
                    <a:pt x="49" y="66"/>
                    <a:pt x="51" y="59"/>
                    <a:pt x="49" y="53"/>
                  </a:cubicBezTo>
                  <a:cubicBezTo>
                    <a:pt x="47" y="46"/>
                    <a:pt x="37" y="41"/>
                    <a:pt x="30" y="38"/>
                  </a:cubicBezTo>
                  <a:close/>
                  <a:moveTo>
                    <a:pt x="20" y="34"/>
                  </a:moveTo>
                  <a:cubicBezTo>
                    <a:pt x="17" y="33"/>
                    <a:pt x="15" y="32"/>
                    <a:pt x="14" y="29"/>
                  </a:cubicBezTo>
                  <a:cubicBezTo>
                    <a:pt x="12" y="26"/>
                    <a:pt x="12" y="21"/>
                    <a:pt x="15" y="19"/>
                  </a:cubicBezTo>
                  <a:cubicBezTo>
                    <a:pt x="16" y="17"/>
                    <a:pt x="18" y="16"/>
                    <a:pt x="21" y="16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20" y="34"/>
                  </a:lnTo>
                  <a:close/>
                  <a:moveTo>
                    <a:pt x="36" y="65"/>
                  </a:moveTo>
                  <a:cubicBezTo>
                    <a:pt x="34" y="67"/>
                    <a:pt x="32" y="67"/>
                    <a:pt x="30" y="6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2" y="50"/>
                    <a:pt x="32" y="50"/>
                  </a:cubicBezTo>
                  <a:cubicBezTo>
                    <a:pt x="35" y="51"/>
                    <a:pt x="37" y="53"/>
                    <a:pt x="38" y="55"/>
                  </a:cubicBezTo>
                  <a:cubicBezTo>
                    <a:pt x="40" y="58"/>
                    <a:pt x="39" y="63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5" name="组合 734"/>
          <p:cNvGrpSpPr/>
          <p:nvPr/>
        </p:nvGrpSpPr>
        <p:grpSpPr>
          <a:xfrm>
            <a:off x="3432960" y="2772305"/>
            <a:ext cx="666750" cy="665163"/>
            <a:chOff x="3092450" y="2736851"/>
            <a:chExt cx="666750" cy="665163"/>
          </a:xfrm>
          <a:solidFill>
            <a:srgbClr val="EBAC07"/>
          </a:solidFill>
        </p:grpSpPr>
        <p:sp>
          <p:nvSpPr>
            <p:cNvPr id="724" name="Freeform 721"/>
            <p:cNvSpPr>
              <a:spLocks noEditPoints="1"/>
            </p:cNvSpPr>
            <p:nvPr/>
          </p:nvSpPr>
          <p:spPr bwMode="auto">
            <a:xfrm>
              <a:off x="3092450" y="2736851"/>
              <a:ext cx="666750" cy="665163"/>
            </a:xfrm>
            <a:custGeom>
              <a:avLst/>
              <a:gdLst>
                <a:gd name="T0" fmla="*/ 89 w 177"/>
                <a:gd name="T1" fmla="*/ 0 h 177"/>
                <a:gd name="T2" fmla="*/ 0 w 177"/>
                <a:gd name="T3" fmla="*/ 88 h 177"/>
                <a:gd name="T4" fmla="*/ 89 w 177"/>
                <a:gd name="T5" fmla="*/ 177 h 177"/>
                <a:gd name="T6" fmla="*/ 177 w 177"/>
                <a:gd name="T7" fmla="*/ 88 h 177"/>
                <a:gd name="T8" fmla="*/ 89 w 177"/>
                <a:gd name="T9" fmla="*/ 0 h 177"/>
                <a:gd name="T10" fmla="*/ 89 w 177"/>
                <a:gd name="T11" fmla="*/ 160 h 177"/>
                <a:gd name="T12" fmla="*/ 17 w 177"/>
                <a:gd name="T13" fmla="*/ 88 h 177"/>
                <a:gd name="T14" fmla="*/ 89 w 177"/>
                <a:gd name="T15" fmla="*/ 17 h 177"/>
                <a:gd name="T16" fmla="*/ 160 w 177"/>
                <a:gd name="T17" fmla="*/ 88 h 177"/>
                <a:gd name="T18" fmla="*/ 89 w 177"/>
                <a:gd name="T19" fmla="*/ 16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9" y="0"/>
                  </a:move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ubicBezTo>
                    <a:pt x="137" y="177"/>
                    <a:pt x="177" y="137"/>
                    <a:pt x="177" y="88"/>
                  </a:cubicBezTo>
                  <a:cubicBezTo>
                    <a:pt x="177" y="40"/>
                    <a:pt x="137" y="0"/>
                    <a:pt x="89" y="0"/>
                  </a:cubicBezTo>
                  <a:close/>
                  <a:moveTo>
                    <a:pt x="89" y="160"/>
                  </a:moveTo>
                  <a:cubicBezTo>
                    <a:pt x="49" y="160"/>
                    <a:pt x="17" y="128"/>
                    <a:pt x="17" y="88"/>
                  </a:cubicBezTo>
                  <a:cubicBezTo>
                    <a:pt x="17" y="49"/>
                    <a:pt x="49" y="17"/>
                    <a:pt x="89" y="17"/>
                  </a:cubicBezTo>
                  <a:cubicBezTo>
                    <a:pt x="128" y="17"/>
                    <a:pt x="160" y="49"/>
                    <a:pt x="160" y="88"/>
                  </a:cubicBezTo>
                  <a:cubicBezTo>
                    <a:pt x="160" y="128"/>
                    <a:pt x="128" y="160"/>
                    <a:pt x="89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22"/>
            <p:cNvSpPr>
              <a:spLocks/>
            </p:cNvSpPr>
            <p:nvPr/>
          </p:nvSpPr>
          <p:spPr bwMode="auto">
            <a:xfrm>
              <a:off x="3405188" y="2811463"/>
              <a:ext cx="46038" cy="57150"/>
            </a:xfrm>
            <a:custGeom>
              <a:avLst/>
              <a:gdLst>
                <a:gd name="T0" fmla="*/ 5 w 12"/>
                <a:gd name="T1" fmla="*/ 15 h 15"/>
                <a:gd name="T2" fmla="*/ 6 w 12"/>
                <a:gd name="T3" fmla="*/ 15 h 15"/>
                <a:gd name="T4" fmla="*/ 12 w 12"/>
                <a:gd name="T5" fmla="*/ 10 h 15"/>
                <a:gd name="T6" fmla="*/ 12 w 12"/>
                <a:gd name="T7" fmla="*/ 0 h 15"/>
                <a:gd name="T8" fmla="*/ 6 w 12"/>
                <a:gd name="T9" fmla="*/ 0 h 15"/>
                <a:gd name="T10" fmla="*/ 0 w 12"/>
                <a:gd name="T11" fmla="*/ 0 h 15"/>
                <a:gd name="T12" fmla="*/ 0 w 12"/>
                <a:gd name="T13" fmla="*/ 10 h 15"/>
                <a:gd name="T14" fmla="*/ 5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2" y="13"/>
                    <a:pt x="12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2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23"/>
            <p:cNvSpPr>
              <a:spLocks/>
            </p:cNvSpPr>
            <p:nvPr/>
          </p:nvSpPr>
          <p:spPr bwMode="auto">
            <a:xfrm>
              <a:off x="3405188" y="3267076"/>
              <a:ext cx="46038" cy="60325"/>
            </a:xfrm>
            <a:custGeom>
              <a:avLst/>
              <a:gdLst>
                <a:gd name="T0" fmla="*/ 6 w 12"/>
                <a:gd name="T1" fmla="*/ 0 h 16"/>
                <a:gd name="T2" fmla="*/ 5 w 12"/>
                <a:gd name="T3" fmla="*/ 0 h 16"/>
                <a:gd name="T4" fmla="*/ 0 w 12"/>
                <a:gd name="T5" fmla="*/ 6 h 16"/>
                <a:gd name="T6" fmla="*/ 0 w 12"/>
                <a:gd name="T7" fmla="*/ 16 h 16"/>
                <a:gd name="T8" fmla="*/ 6 w 12"/>
                <a:gd name="T9" fmla="*/ 16 h 16"/>
                <a:gd name="T10" fmla="*/ 12 w 12"/>
                <a:gd name="T11" fmla="*/ 16 h 16"/>
                <a:gd name="T12" fmla="*/ 12 w 12"/>
                <a:gd name="T13" fmla="*/ 6 h 16"/>
                <a:gd name="T14" fmla="*/ 6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6"/>
                    <a:pt x="10" y="16"/>
                    <a:pt x="12" y="1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24"/>
            <p:cNvSpPr>
              <a:spLocks/>
            </p:cNvSpPr>
            <p:nvPr/>
          </p:nvSpPr>
          <p:spPr bwMode="auto">
            <a:xfrm>
              <a:off x="3168650" y="3044826"/>
              <a:ext cx="60325" cy="44450"/>
            </a:xfrm>
            <a:custGeom>
              <a:avLst/>
              <a:gdLst>
                <a:gd name="T0" fmla="*/ 1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0 w 16"/>
                <a:gd name="T7" fmla="*/ 12 h 12"/>
                <a:gd name="T8" fmla="*/ 10 w 16"/>
                <a:gd name="T9" fmla="*/ 12 h 12"/>
                <a:gd name="T10" fmla="*/ 16 w 16"/>
                <a:gd name="T11" fmla="*/ 7 h 12"/>
                <a:gd name="T12" fmla="*/ 16 w 16"/>
                <a:gd name="T13" fmla="*/ 6 h 12"/>
                <a:gd name="T14" fmla="*/ 10 w 1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6" y="10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3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25"/>
            <p:cNvSpPr>
              <a:spLocks/>
            </p:cNvSpPr>
            <p:nvPr/>
          </p:nvSpPr>
          <p:spPr bwMode="auto">
            <a:xfrm>
              <a:off x="3627438" y="3044826"/>
              <a:ext cx="57150" cy="44450"/>
            </a:xfrm>
            <a:custGeom>
              <a:avLst/>
              <a:gdLst>
                <a:gd name="T0" fmla="*/ 15 w 15"/>
                <a:gd name="T1" fmla="*/ 0 h 12"/>
                <a:gd name="T2" fmla="*/ 5 w 15"/>
                <a:gd name="T3" fmla="*/ 0 h 12"/>
                <a:gd name="T4" fmla="*/ 0 w 15"/>
                <a:gd name="T5" fmla="*/ 6 h 12"/>
                <a:gd name="T6" fmla="*/ 0 w 15"/>
                <a:gd name="T7" fmla="*/ 7 h 12"/>
                <a:gd name="T8" fmla="*/ 5 w 15"/>
                <a:gd name="T9" fmla="*/ 12 h 12"/>
                <a:gd name="T10" fmla="*/ 15 w 15"/>
                <a:gd name="T11" fmla="*/ 12 h 12"/>
                <a:gd name="T12" fmla="*/ 15 w 15"/>
                <a:gd name="T13" fmla="*/ 6 h 12"/>
                <a:gd name="T14" fmla="*/ 15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0"/>
                    <a:pt x="15" y="8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26"/>
            <p:cNvSpPr>
              <a:spLocks/>
            </p:cNvSpPr>
            <p:nvPr/>
          </p:nvSpPr>
          <p:spPr bwMode="auto">
            <a:xfrm>
              <a:off x="3265488" y="2886076"/>
              <a:ext cx="185738" cy="214313"/>
            </a:xfrm>
            <a:custGeom>
              <a:avLst/>
              <a:gdLst>
                <a:gd name="T0" fmla="*/ 43 w 49"/>
                <a:gd name="T1" fmla="*/ 0 h 57"/>
                <a:gd name="T2" fmla="*/ 36 w 49"/>
                <a:gd name="T3" fmla="*/ 7 h 57"/>
                <a:gd name="T4" fmla="*/ 36 w 49"/>
                <a:gd name="T5" fmla="*/ 42 h 57"/>
                <a:gd name="T6" fmla="*/ 34 w 49"/>
                <a:gd name="T7" fmla="*/ 44 h 57"/>
                <a:gd name="T8" fmla="*/ 6 w 49"/>
                <a:gd name="T9" fmla="*/ 44 h 57"/>
                <a:gd name="T10" fmla="*/ 0 w 49"/>
                <a:gd name="T11" fmla="*/ 50 h 57"/>
                <a:gd name="T12" fmla="*/ 6 w 49"/>
                <a:gd name="T13" fmla="*/ 57 h 57"/>
                <a:gd name="T14" fmla="*/ 41 w 49"/>
                <a:gd name="T15" fmla="*/ 57 h 57"/>
                <a:gd name="T16" fmla="*/ 45 w 49"/>
                <a:gd name="T17" fmla="*/ 55 h 57"/>
                <a:gd name="T18" fmla="*/ 46 w 49"/>
                <a:gd name="T19" fmla="*/ 55 h 57"/>
                <a:gd name="T20" fmla="*/ 49 w 49"/>
                <a:gd name="T21" fmla="*/ 49 h 57"/>
                <a:gd name="T22" fmla="*/ 49 w 49"/>
                <a:gd name="T23" fmla="*/ 7 h 57"/>
                <a:gd name="T24" fmla="*/ 43 w 49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7">
                  <a:moveTo>
                    <a:pt x="43" y="0"/>
                  </a:moveTo>
                  <a:cubicBezTo>
                    <a:pt x="39" y="0"/>
                    <a:pt x="36" y="3"/>
                    <a:pt x="36" y="7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3"/>
                    <a:pt x="35" y="44"/>
                    <a:pt x="3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7"/>
                    <a:pt x="0" y="50"/>
                  </a:cubicBezTo>
                  <a:cubicBezTo>
                    <a:pt x="0" y="54"/>
                    <a:pt x="3" y="57"/>
                    <a:pt x="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3" y="57"/>
                    <a:pt x="44" y="56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8" y="54"/>
                    <a:pt x="49" y="52"/>
                    <a:pt x="49" y="49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3"/>
                    <a:pt x="4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69" name="文本框 3168"/>
          <p:cNvSpPr txBox="1"/>
          <p:nvPr/>
        </p:nvSpPr>
        <p:spPr>
          <a:xfrm>
            <a:off x="4885633" y="1224812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4885633" y="2587794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4885633" y="3950776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4885633" y="5313757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7886474" y="98946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7886474" y="2353066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7886474" y="371667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7886474" y="5080278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669103" y="2298923"/>
            <a:ext cx="2196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525464" y="158024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6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 flipH="1">
            <a:off x="518485" y="1627482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 flipH="1">
            <a:off x="515938" y="1623662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5"/>
          <p:cNvSpPr>
            <a:spLocks/>
          </p:cNvSpPr>
          <p:nvPr/>
        </p:nvSpPr>
        <p:spPr bwMode="auto">
          <a:xfrm>
            <a:off x="4446135" y="4022339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12"/>
          <p:cNvSpPr>
            <a:spLocks/>
          </p:cNvSpPr>
          <p:nvPr/>
        </p:nvSpPr>
        <p:spPr bwMode="auto">
          <a:xfrm>
            <a:off x="4640954" y="4018519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327639" y="229941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597412" y="469427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848475" y="2023282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7307384" y="4417275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8075856" y="2269993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8076083" y="1623662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36124" y="4812214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36351" y="4165883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6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65"/>
          <p:cNvSpPr>
            <a:spLocks noEditPoints="1"/>
          </p:cNvSpPr>
          <p:nvPr/>
        </p:nvSpPr>
        <p:spPr bwMode="auto">
          <a:xfrm>
            <a:off x="5166336" y="1301759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6"/>
          <p:cNvSpPr>
            <a:spLocks/>
          </p:cNvSpPr>
          <p:nvPr/>
        </p:nvSpPr>
        <p:spPr bwMode="auto">
          <a:xfrm>
            <a:off x="5306972" y="1436144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70"/>
          <p:cNvSpPr>
            <a:spLocks noEditPoints="1"/>
          </p:cNvSpPr>
          <p:nvPr/>
        </p:nvSpPr>
        <p:spPr bwMode="auto">
          <a:xfrm>
            <a:off x="5166336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7 w 256"/>
              <a:gd name="T23" fmla="*/ 22 h 159"/>
              <a:gd name="T24" fmla="*/ 247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8 h 159"/>
              <a:gd name="T32" fmla="*/ 10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7" y="15"/>
                  <a:pt x="247" y="22"/>
                </a:cubicBezTo>
                <a:cubicBezTo>
                  <a:pt x="247" y="138"/>
                  <a:pt x="247" y="138"/>
                  <a:pt x="247" y="138"/>
                </a:cubicBezTo>
                <a:cubicBezTo>
                  <a:pt x="247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5"/>
                  <a:pt x="10" y="138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71"/>
          <p:cNvSpPr>
            <a:spLocks/>
          </p:cNvSpPr>
          <p:nvPr/>
        </p:nvSpPr>
        <p:spPr bwMode="auto">
          <a:xfrm>
            <a:off x="5306972" y="3445691"/>
            <a:ext cx="1618889" cy="903203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75"/>
          <p:cNvSpPr>
            <a:spLocks noEditPoints="1"/>
          </p:cNvSpPr>
          <p:nvPr/>
        </p:nvSpPr>
        <p:spPr bwMode="auto">
          <a:xfrm>
            <a:off x="5166336" y="531772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76"/>
          <p:cNvSpPr>
            <a:spLocks/>
          </p:cNvSpPr>
          <p:nvPr/>
        </p:nvSpPr>
        <p:spPr bwMode="auto">
          <a:xfrm>
            <a:off x="5306972" y="5448985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80"/>
          <p:cNvSpPr>
            <a:spLocks noEditPoints="1"/>
          </p:cNvSpPr>
          <p:nvPr/>
        </p:nvSpPr>
        <p:spPr bwMode="auto">
          <a:xfrm>
            <a:off x="2859889" y="2308094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81"/>
          <p:cNvSpPr>
            <a:spLocks/>
          </p:cNvSpPr>
          <p:nvPr/>
        </p:nvSpPr>
        <p:spPr bwMode="auto">
          <a:xfrm>
            <a:off x="3000525" y="2442480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4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4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85"/>
          <p:cNvSpPr>
            <a:spLocks noEditPoints="1"/>
          </p:cNvSpPr>
          <p:nvPr/>
        </p:nvSpPr>
        <p:spPr bwMode="auto">
          <a:xfrm>
            <a:off x="2859889" y="4311388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6"/>
          <p:cNvSpPr>
            <a:spLocks/>
          </p:cNvSpPr>
          <p:nvPr/>
        </p:nvSpPr>
        <p:spPr bwMode="auto">
          <a:xfrm>
            <a:off x="3000525" y="4452026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8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8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8"/>
                  <a:pt x="219" y="118"/>
                  <a:pt x="219" y="118"/>
                </a:cubicBezTo>
                <a:cubicBezTo>
                  <a:pt x="219" y="120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0"/>
                  <a:pt x="0" y="1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90"/>
          <p:cNvSpPr>
            <a:spLocks noEditPoints="1"/>
          </p:cNvSpPr>
          <p:nvPr/>
        </p:nvSpPr>
        <p:spPr bwMode="auto">
          <a:xfrm>
            <a:off x="1359760" y="278938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10 h 73"/>
              <a:gd name="T6" fmla="*/ 22 w 129"/>
              <a:gd name="T7" fmla="*/ 10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9 h 73"/>
              <a:gd name="T20" fmla="*/ 129 w 129"/>
              <a:gd name="T21" fmla="*/ 19 h 73"/>
              <a:gd name="T22" fmla="*/ 129 w 129"/>
              <a:gd name="T23" fmla="*/ 28 h 73"/>
              <a:gd name="T24" fmla="*/ 27 w 129"/>
              <a:gd name="T25" fmla="*/ 28 h 73"/>
              <a:gd name="T26" fmla="*/ 27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10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9"/>
                </a:moveTo>
                <a:cubicBezTo>
                  <a:pt x="129" y="19"/>
                  <a:pt x="129" y="19"/>
                  <a:pt x="129" y="19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73"/>
                  <a:pt x="27" y="73"/>
                  <a:pt x="27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9"/>
                  <a:pt x="22" y="1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1"/>
          <p:cNvSpPr>
            <a:spLocks/>
          </p:cNvSpPr>
          <p:nvPr/>
        </p:nvSpPr>
        <p:spPr bwMode="auto">
          <a:xfrm>
            <a:off x="2262962" y="2736255"/>
            <a:ext cx="596927" cy="318777"/>
          </a:xfrm>
          <a:custGeom>
            <a:avLst/>
            <a:gdLst>
              <a:gd name="T0" fmla="*/ 0 w 191"/>
              <a:gd name="T1" fmla="*/ 17 h 102"/>
              <a:gd name="T2" fmla="*/ 116 w 191"/>
              <a:gd name="T3" fmla="*/ 17 h 102"/>
              <a:gd name="T4" fmla="*/ 116 w 191"/>
              <a:gd name="T5" fmla="*/ 0 h 102"/>
              <a:gd name="T6" fmla="*/ 191 w 191"/>
              <a:gd name="T7" fmla="*/ 50 h 102"/>
              <a:gd name="T8" fmla="*/ 116 w 191"/>
              <a:gd name="T9" fmla="*/ 102 h 102"/>
              <a:gd name="T10" fmla="*/ 116 w 191"/>
              <a:gd name="T11" fmla="*/ 83 h 102"/>
              <a:gd name="T12" fmla="*/ 0 w 191"/>
              <a:gd name="T13" fmla="*/ 83 h 102"/>
              <a:gd name="T14" fmla="*/ 0 w 191"/>
              <a:gd name="T15" fmla="*/ 62 h 102"/>
              <a:gd name="T16" fmla="*/ 116 w 191"/>
              <a:gd name="T17" fmla="*/ 62 h 102"/>
              <a:gd name="T18" fmla="*/ 116 w 191"/>
              <a:gd name="T19" fmla="*/ 40 h 102"/>
              <a:gd name="T20" fmla="*/ 0 w 191"/>
              <a:gd name="T21" fmla="*/ 40 h 102"/>
              <a:gd name="T22" fmla="*/ 0 w 191"/>
              <a:gd name="T23" fmla="*/ 17 h 102"/>
              <a:gd name="T24" fmla="*/ 0 w 191"/>
              <a:gd name="T25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17"/>
                </a:moveTo>
                <a:lnTo>
                  <a:pt x="116" y="17"/>
                </a:lnTo>
                <a:lnTo>
                  <a:pt x="116" y="0"/>
                </a:lnTo>
                <a:lnTo>
                  <a:pt x="191" y="50"/>
                </a:lnTo>
                <a:lnTo>
                  <a:pt x="116" y="102"/>
                </a:lnTo>
                <a:lnTo>
                  <a:pt x="116" y="83"/>
                </a:lnTo>
                <a:lnTo>
                  <a:pt x="0" y="83"/>
                </a:lnTo>
                <a:lnTo>
                  <a:pt x="0" y="62"/>
                </a:lnTo>
                <a:lnTo>
                  <a:pt x="116" y="62"/>
                </a:lnTo>
                <a:lnTo>
                  <a:pt x="116" y="40"/>
                </a:lnTo>
                <a:lnTo>
                  <a:pt x="0" y="4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92"/>
          <p:cNvSpPr>
            <a:spLocks noEditPoints="1"/>
          </p:cNvSpPr>
          <p:nvPr/>
        </p:nvSpPr>
        <p:spPr bwMode="auto">
          <a:xfrm>
            <a:off x="1359760" y="4458277"/>
            <a:ext cx="953208" cy="546922"/>
          </a:xfrm>
          <a:custGeom>
            <a:avLst/>
            <a:gdLst>
              <a:gd name="T0" fmla="*/ 22 w 129"/>
              <a:gd name="T1" fmla="*/ 74 h 74"/>
              <a:gd name="T2" fmla="*/ 129 w 129"/>
              <a:gd name="T3" fmla="*/ 74 h 74"/>
              <a:gd name="T4" fmla="*/ 129 w 129"/>
              <a:gd name="T5" fmla="*/ 64 h 74"/>
              <a:gd name="T6" fmla="*/ 22 w 129"/>
              <a:gd name="T7" fmla="*/ 64 h 74"/>
              <a:gd name="T8" fmla="*/ 9 w 129"/>
              <a:gd name="T9" fmla="*/ 52 h 74"/>
              <a:gd name="T10" fmla="*/ 9 w 129"/>
              <a:gd name="T11" fmla="*/ 0 h 74"/>
              <a:gd name="T12" fmla="*/ 0 w 129"/>
              <a:gd name="T13" fmla="*/ 0 h 74"/>
              <a:gd name="T14" fmla="*/ 0 w 129"/>
              <a:gd name="T15" fmla="*/ 52 h 74"/>
              <a:gd name="T16" fmla="*/ 22 w 129"/>
              <a:gd name="T17" fmla="*/ 74 h 74"/>
              <a:gd name="T18" fmla="*/ 22 w 129"/>
              <a:gd name="T19" fmla="*/ 55 h 74"/>
              <a:gd name="T20" fmla="*/ 129 w 129"/>
              <a:gd name="T21" fmla="*/ 55 h 74"/>
              <a:gd name="T22" fmla="*/ 129 w 129"/>
              <a:gd name="T23" fmla="*/ 46 h 74"/>
              <a:gd name="T24" fmla="*/ 27 w 129"/>
              <a:gd name="T25" fmla="*/ 46 h 74"/>
              <a:gd name="T26" fmla="*/ 27 w 129"/>
              <a:gd name="T27" fmla="*/ 0 h 74"/>
              <a:gd name="T28" fmla="*/ 18 w 129"/>
              <a:gd name="T29" fmla="*/ 0 h 74"/>
              <a:gd name="T30" fmla="*/ 18 w 129"/>
              <a:gd name="T31" fmla="*/ 52 h 74"/>
              <a:gd name="T32" fmla="*/ 22 w 129"/>
              <a:gd name="T33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4">
                <a:moveTo>
                  <a:pt x="22" y="74"/>
                </a:moveTo>
                <a:cubicBezTo>
                  <a:pt x="129" y="74"/>
                  <a:pt x="129" y="74"/>
                  <a:pt x="129" y="74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9"/>
                  <a:pt x="9" y="52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4"/>
                  <a:pt x="10" y="74"/>
                  <a:pt x="22" y="74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4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93"/>
          <p:cNvSpPr>
            <a:spLocks/>
          </p:cNvSpPr>
          <p:nvPr/>
        </p:nvSpPr>
        <p:spPr bwMode="auto">
          <a:xfrm>
            <a:off x="2262962" y="4739550"/>
            <a:ext cx="596927" cy="318777"/>
          </a:xfrm>
          <a:custGeom>
            <a:avLst/>
            <a:gdLst>
              <a:gd name="T0" fmla="*/ 0 w 191"/>
              <a:gd name="T1" fmla="*/ 85 h 102"/>
              <a:gd name="T2" fmla="*/ 116 w 191"/>
              <a:gd name="T3" fmla="*/ 85 h 102"/>
              <a:gd name="T4" fmla="*/ 116 w 191"/>
              <a:gd name="T5" fmla="*/ 102 h 102"/>
              <a:gd name="T6" fmla="*/ 191 w 191"/>
              <a:gd name="T7" fmla="*/ 52 h 102"/>
              <a:gd name="T8" fmla="*/ 116 w 191"/>
              <a:gd name="T9" fmla="*/ 0 h 102"/>
              <a:gd name="T10" fmla="*/ 116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6 w 191"/>
              <a:gd name="T17" fmla="*/ 40 h 102"/>
              <a:gd name="T18" fmla="*/ 116 w 191"/>
              <a:gd name="T19" fmla="*/ 62 h 102"/>
              <a:gd name="T20" fmla="*/ 0 w 191"/>
              <a:gd name="T21" fmla="*/ 62 h 102"/>
              <a:gd name="T22" fmla="*/ 0 w 191"/>
              <a:gd name="T23" fmla="*/ 85 h 102"/>
              <a:gd name="T24" fmla="*/ 0 w 191"/>
              <a:gd name="T25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5"/>
                </a:moveTo>
                <a:lnTo>
                  <a:pt x="116" y="85"/>
                </a:lnTo>
                <a:lnTo>
                  <a:pt x="116" y="102"/>
                </a:lnTo>
                <a:lnTo>
                  <a:pt x="191" y="52"/>
                </a:lnTo>
                <a:lnTo>
                  <a:pt x="116" y="0"/>
                </a:lnTo>
                <a:lnTo>
                  <a:pt x="116" y="19"/>
                </a:lnTo>
                <a:lnTo>
                  <a:pt x="0" y="19"/>
                </a:lnTo>
                <a:lnTo>
                  <a:pt x="0" y="40"/>
                </a:lnTo>
                <a:lnTo>
                  <a:pt x="116" y="40"/>
                </a:lnTo>
                <a:lnTo>
                  <a:pt x="116" y="62"/>
                </a:lnTo>
                <a:lnTo>
                  <a:pt x="0" y="62"/>
                </a:lnTo>
                <a:lnTo>
                  <a:pt x="0" y="85"/>
                </a:lnTo>
                <a:lnTo>
                  <a:pt x="0" y="85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94"/>
          <p:cNvSpPr>
            <a:spLocks noEditPoints="1"/>
          </p:cNvSpPr>
          <p:nvPr/>
        </p:nvSpPr>
        <p:spPr bwMode="auto">
          <a:xfrm>
            <a:off x="3666208" y="179242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9 h 73"/>
              <a:gd name="T6" fmla="*/ 22 w 129"/>
              <a:gd name="T7" fmla="*/ 9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8 h 73"/>
              <a:gd name="T20" fmla="*/ 129 w 129"/>
              <a:gd name="T21" fmla="*/ 18 h 73"/>
              <a:gd name="T22" fmla="*/ 129 w 129"/>
              <a:gd name="T23" fmla="*/ 27 h 73"/>
              <a:gd name="T24" fmla="*/ 28 w 129"/>
              <a:gd name="T25" fmla="*/ 27 h 73"/>
              <a:gd name="T26" fmla="*/ 28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9"/>
                  <a:pt x="129" y="9"/>
                  <a:pt x="12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15" y="9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9"/>
                  <a:pt x="10" y="0"/>
                  <a:pt x="22" y="0"/>
                </a:cubicBezTo>
                <a:close/>
                <a:moveTo>
                  <a:pt x="22" y="18"/>
                </a:moveTo>
                <a:cubicBezTo>
                  <a:pt x="129" y="18"/>
                  <a:pt x="129" y="18"/>
                  <a:pt x="129" y="18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73"/>
                  <a:pt x="28" y="73"/>
                  <a:pt x="2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95"/>
          <p:cNvSpPr>
            <a:spLocks/>
          </p:cNvSpPr>
          <p:nvPr/>
        </p:nvSpPr>
        <p:spPr bwMode="auto">
          <a:xfrm>
            <a:off x="4569409" y="1733046"/>
            <a:ext cx="596927" cy="315653"/>
          </a:xfrm>
          <a:custGeom>
            <a:avLst/>
            <a:gdLst>
              <a:gd name="T0" fmla="*/ 0 w 191"/>
              <a:gd name="T1" fmla="*/ 19 h 101"/>
              <a:gd name="T2" fmla="*/ 118 w 191"/>
              <a:gd name="T3" fmla="*/ 19 h 101"/>
              <a:gd name="T4" fmla="*/ 118 w 191"/>
              <a:gd name="T5" fmla="*/ 0 h 101"/>
              <a:gd name="T6" fmla="*/ 191 w 191"/>
              <a:gd name="T7" fmla="*/ 49 h 101"/>
              <a:gd name="T8" fmla="*/ 118 w 191"/>
              <a:gd name="T9" fmla="*/ 101 h 101"/>
              <a:gd name="T10" fmla="*/ 118 w 191"/>
              <a:gd name="T11" fmla="*/ 82 h 101"/>
              <a:gd name="T12" fmla="*/ 0 w 191"/>
              <a:gd name="T13" fmla="*/ 82 h 101"/>
              <a:gd name="T14" fmla="*/ 0 w 191"/>
              <a:gd name="T15" fmla="*/ 61 h 101"/>
              <a:gd name="T16" fmla="*/ 118 w 191"/>
              <a:gd name="T17" fmla="*/ 61 h 101"/>
              <a:gd name="T18" fmla="*/ 118 w 191"/>
              <a:gd name="T19" fmla="*/ 40 h 101"/>
              <a:gd name="T20" fmla="*/ 0 w 191"/>
              <a:gd name="T21" fmla="*/ 40 h 101"/>
              <a:gd name="T22" fmla="*/ 0 w 191"/>
              <a:gd name="T23" fmla="*/ 19 h 101"/>
              <a:gd name="T24" fmla="*/ 0 w 191"/>
              <a:gd name="T25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1">
                <a:moveTo>
                  <a:pt x="0" y="19"/>
                </a:moveTo>
                <a:lnTo>
                  <a:pt x="118" y="19"/>
                </a:lnTo>
                <a:lnTo>
                  <a:pt x="118" y="0"/>
                </a:lnTo>
                <a:lnTo>
                  <a:pt x="191" y="49"/>
                </a:lnTo>
                <a:lnTo>
                  <a:pt x="118" y="101"/>
                </a:lnTo>
                <a:lnTo>
                  <a:pt x="118" y="82"/>
                </a:lnTo>
                <a:lnTo>
                  <a:pt x="0" y="82"/>
                </a:lnTo>
                <a:lnTo>
                  <a:pt x="0" y="61"/>
                </a:lnTo>
                <a:lnTo>
                  <a:pt x="118" y="61"/>
                </a:lnTo>
                <a:lnTo>
                  <a:pt x="118" y="40"/>
                </a:lnTo>
                <a:lnTo>
                  <a:pt x="0" y="4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96"/>
          <p:cNvSpPr>
            <a:spLocks/>
          </p:cNvSpPr>
          <p:nvPr/>
        </p:nvSpPr>
        <p:spPr bwMode="auto">
          <a:xfrm>
            <a:off x="3650580" y="3455066"/>
            <a:ext cx="318777" cy="856323"/>
          </a:xfrm>
          <a:custGeom>
            <a:avLst/>
            <a:gdLst>
              <a:gd name="T0" fmla="*/ 17 w 102"/>
              <a:gd name="T1" fmla="*/ 0 h 274"/>
              <a:gd name="T2" fmla="*/ 17 w 102"/>
              <a:gd name="T3" fmla="*/ 198 h 274"/>
              <a:gd name="T4" fmla="*/ 0 w 102"/>
              <a:gd name="T5" fmla="*/ 198 h 274"/>
              <a:gd name="T6" fmla="*/ 50 w 102"/>
              <a:gd name="T7" fmla="*/ 274 h 274"/>
              <a:gd name="T8" fmla="*/ 102 w 102"/>
              <a:gd name="T9" fmla="*/ 198 h 274"/>
              <a:gd name="T10" fmla="*/ 83 w 102"/>
              <a:gd name="T11" fmla="*/ 198 h 274"/>
              <a:gd name="T12" fmla="*/ 83 w 102"/>
              <a:gd name="T13" fmla="*/ 0 h 274"/>
              <a:gd name="T14" fmla="*/ 62 w 102"/>
              <a:gd name="T15" fmla="*/ 0 h 274"/>
              <a:gd name="T16" fmla="*/ 62 w 102"/>
              <a:gd name="T17" fmla="*/ 198 h 274"/>
              <a:gd name="T18" fmla="*/ 40 w 102"/>
              <a:gd name="T19" fmla="*/ 198 h 274"/>
              <a:gd name="T20" fmla="*/ 40 w 102"/>
              <a:gd name="T21" fmla="*/ 0 h 274"/>
              <a:gd name="T22" fmla="*/ 17 w 102"/>
              <a:gd name="T23" fmla="*/ 0 h 274"/>
              <a:gd name="T24" fmla="*/ 17 w 102"/>
              <a:gd name="T25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74">
                <a:moveTo>
                  <a:pt x="17" y="0"/>
                </a:moveTo>
                <a:lnTo>
                  <a:pt x="17" y="198"/>
                </a:lnTo>
                <a:lnTo>
                  <a:pt x="0" y="198"/>
                </a:lnTo>
                <a:lnTo>
                  <a:pt x="50" y="274"/>
                </a:lnTo>
                <a:lnTo>
                  <a:pt x="102" y="198"/>
                </a:lnTo>
                <a:lnTo>
                  <a:pt x="83" y="198"/>
                </a:lnTo>
                <a:lnTo>
                  <a:pt x="83" y="0"/>
                </a:lnTo>
                <a:lnTo>
                  <a:pt x="62" y="0"/>
                </a:lnTo>
                <a:lnTo>
                  <a:pt x="62" y="198"/>
                </a:lnTo>
                <a:lnTo>
                  <a:pt x="40" y="198"/>
                </a:lnTo>
                <a:lnTo>
                  <a:pt x="40" y="0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97"/>
          <p:cNvSpPr>
            <a:spLocks noEditPoints="1"/>
          </p:cNvSpPr>
          <p:nvPr/>
        </p:nvSpPr>
        <p:spPr bwMode="auto">
          <a:xfrm>
            <a:off x="3666208" y="5464612"/>
            <a:ext cx="953208" cy="540672"/>
          </a:xfrm>
          <a:custGeom>
            <a:avLst/>
            <a:gdLst>
              <a:gd name="T0" fmla="*/ 22 w 129"/>
              <a:gd name="T1" fmla="*/ 73 h 73"/>
              <a:gd name="T2" fmla="*/ 129 w 129"/>
              <a:gd name="T3" fmla="*/ 73 h 73"/>
              <a:gd name="T4" fmla="*/ 129 w 129"/>
              <a:gd name="T5" fmla="*/ 64 h 73"/>
              <a:gd name="T6" fmla="*/ 22 w 129"/>
              <a:gd name="T7" fmla="*/ 64 h 73"/>
              <a:gd name="T8" fmla="*/ 9 w 129"/>
              <a:gd name="T9" fmla="*/ 51 h 73"/>
              <a:gd name="T10" fmla="*/ 9 w 129"/>
              <a:gd name="T11" fmla="*/ 0 h 73"/>
              <a:gd name="T12" fmla="*/ 0 w 129"/>
              <a:gd name="T13" fmla="*/ 0 h 73"/>
              <a:gd name="T14" fmla="*/ 0 w 129"/>
              <a:gd name="T15" fmla="*/ 51 h 73"/>
              <a:gd name="T16" fmla="*/ 22 w 129"/>
              <a:gd name="T17" fmla="*/ 73 h 73"/>
              <a:gd name="T18" fmla="*/ 22 w 129"/>
              <a:gd name="T19" fmla="*/ 55 h 73"/>
              <a:gd name="T20" fmla="*/ 129 w 129"/>
              <a:gd name="T21" fmla="*/ 55 h 73"/>
              <a:gd name="T22" fmla="*/ 129 w 129"/>
              <a:gd name="T23" fmla="*/ 46 h 73"/>
              <a:gd name="T24" fmla="*/ 28 w 129"/>
              <a:gd name="T25" fmla="*/ 46 h 73"/>
              <a:gd name="T26" fmla="*/ 28 w 129"/>
              <a:gd name="T27" fmla="*/ 0 h 73"/>
              <a:gd name="T28" fmla="*/ 18 w 129"/>
              <a:gd name="T29" fmla="*/ 0 h 73"/>
              <a:gd name="T30" fmla="*/ 18 w 129"/>
              <a:gd name="T31" fmla="*/ 51 h 73"/>
              <a:gd name="T32" fmla="*/ 22 w 129"/>
              <a:gd name="T33" fmla="*/ 5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73"/>
                </a:moveTo>
                <a:cubicBezTo>
                  <a:pt x="129" y="73"/>
                  <a:pt x="129" y="73"/>
                  <a:pt x="129" y="73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8"/>
                  <a:pt x="9" y="51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3"/>
                  <a:pt x="10" y="73"/>
                  <a:pt x="22" y="73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98"/>
          <p:cNvSpPr>
            <a:spLocks/>
          </p:cNvSpPr>
          <p:nvPr/>
        </p:nvSpPr>
        <p:spPr bwMode="auto">
          <a:xfrm>
            <a:off x="4569409" y="5745886"/>
            <a:ext cx="596927" cy="318777"/>
          </a:xfrm>
          <a:custGeom>
            <a:avLst/>
            <a:gdLst>
              <a:gd name="T0" fmla="*/ 0 w 191"/>
              <a:gd name="T1" fmla="*/ 83 h 102"/>
              <a:gd name="T2" fmla="*/ 118 w 191"/>
              <a:gd name="T3" fmla="*/ 83 h 102"/>
              <a:gd name="T4" fmla="*/ 118 w 191"/>
              <a:gd name="T5" fmla="*/ 102 h 102"/>
              <a:gd name="T6" fmla="*/ 191 w 191"/>
              <a:gd name="T7" fmla="*/ 52 h 102"/>
              <a:gd name="T8" fmla="*/ 118 w 191"/>
              <a:gd name="T9" fmla="*/ 0 h 102"/>
              <a:gd name="T10" fmla="*/ 118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8 w 191"/>
              <a:gd name="T17" fmla="*/ 40 h 102"/>
              <a:gd name="T18" fmla="*/ 118 w 191"/>
              <a:gd name="T19" fmla="*/ 61 h 102"/>
              <a:gd name="T20" fmla="*/ 0 w 191"/>
              <a:gd name="T21" fmla="*/ 61 h 102"/>
              <a:gd name="T22" fmla="*/ 0 w 191"/>
              <a:gd name="T23" fmla="*/ 83 h 102"/>
              <a:gd name="T24" fmla="*/ 0 w 191"/>
              <a:gd name="T25" fmla="*/ 8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3"/>
                </a:moveTo>
                <a:lnTo>
                  <a:pt x="118" y="83"/>
                </a:lnTo>
                <a:lnTo>
                  <a:pt x="118" y="102"/>
                </a:lnTo>
                <a:lnTo>
                  <a:pt x="191" y="52"/>
                </a:lnTo>
                <a:lnTo>
                  <a:pt x="118" y="0"/>
                </a:lnTo>
                <a:lnTo>
                  <a:pt x="118" y="19"/>
                </a:lnTo>
                <a:lnTo>
                  <a:pt x="0" y="19"/>
                </a:lnTo>
                <a:lnTo>
                  <a:pt x="0" y="40"/>
                </a:lnTo>
                <a:lnTo>
                  <a:pt x="118" y="40"/>
                </a:lnTo>
                <a:lnTo>
                  <a:pt x="118" y="61"/>
                </a:lnTo>
                <a:lnTo>
                  <a:pt x="0" y="61"/>
                </a:lnTo>
                <a:lnTo>
                  <a:pt x="0" y="83"/>
                </a:lnTo>
                <a:lnTo>
                  <a:pt x="0" y="83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99"/>
          <p:cNvSpPr>
            <a:spLocks/>
          </p:cNvSpPr>
          <p:nvPr/>
        </p:nvSpPr>
        <p:spPr bwMode="auto">
          <a:xfrm>
            <a:off x="5957028" y="2470608"/>
            <a:ext cx="318777" cy="834447"/>
          </a:xfrm>
          <a:custGeom>
            <a:avLst/>
            <a:gdLst>
              <a:gd name="T0" fmla="*/ 83 w 102"/>
              <a:gd name="T1" fmla="*/ 0 h 267"/>
              <a:gd name="T2" fmla="*/ 83 w 102"/>
              <a:gd name="T3" fmla="*/ 192 h 267"/>
              <a:gd name="T4" fmla="*/ 102 w 102"/>
              <a:gd name="T5" fmla="*/ 192 h 267"/>
              <a:gd name="T6" fmla="*/ 50 w 102"/>
              <a:gd name="T7" fmla="*/ 267 h 267"/>
              <a:gd name="T8" fmla="*/ 0 w 102"/>
              <a:gd name="T9" fmla="*/ 192 h 267"/>
              <a:gd name="T10" fmla="*/ 19 w 102"/>
              <a:gd name="T11" fmla="*/ 192 h 267"/>
              <a:gd name="T12" fmla="*/ 19 w 102"/>
              <a:gd name="T13" fmla="*/ 0 h 267"/>
              <a:gd name="T14" fmla="*/ 40 w 102"/>
              <a:gd name="T15" fmla="*/ 0 h 267"/>
              <a:gd name="T16" fmla="*/ 40 w 102"/>
              <a:gd name="T17" fmla="*/ 192 h 267"/>
              <a:gd name="T18" fmla="*/ 62 w 102"/>
              <a:gd name="T19" fmla="*/ 192 h 267"/>
              <a:gd name="T20" fmla="*/ 62 w 102"/>
              <a:gd name="T21" fmla="*/ 0 h 267"/>
              <a:gd name="T22" fmla="*/ 83 w 102"/>
              <a:gd name="T23" fmla="*/ 0 h 267"/>
              <a:gd name="T24" fmla="*/ 83 w 102"/>
              <a:gd name="T2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0"/>
                </a:moveTo>
                <a:lnTo>
                  <a:pt x="83" y="192"/>
                </a:lnTo>
                <a:lnTo>
                  <a:pt x="102" y="192"/>
                </a:lnTo>
                <a:lnTo>
                  <a:pt x="50" y="267"/>
                </a:lnTo>
                <a:lnTo>
                  <a:pt x="0" y="192"/>
                </a:lnTo>
                <a:lnTo>
                  <a:pt x="19" y="192"/>
                </a:lnTo>
                <a:lnTo>
                  <a:pt x="19" y="0"/>
                </a:lnTo>
                <a:lnTo>
                  <a:pt x="40" y="0"/>
                </a:lnTo>
                <a:lnTo>
                  <a:pt x="40" y="192"/>
                </a:lnTo>
                <a:lnTo>
                  <a:pt x="62" y="192"/>
                </a:lnTo>
                <a:lnTo>
                  <a:pt x="62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00"/>
          <p:cNvSpPr>
            <a:spLocks/>
          </p:cNvSpPr>
          <p:nvPr/>
        </p:nvSpPr>
        <p:spPr bwMode="auto">
          <a:xfrm>
            <a:off x="5957028" y="4489529"/>
            <a:ext cx="318777" cy="834447"/>
          </a:xfrm>
          <a:custGeom>
            <a:avLst/>
            <a:gdLst>
              <a:gd name="T0" fmla="*/ 83 w 102"/>
              <a:gd name="T1" fmla="*/ 267 h 267"/>
              <a:gd name="T2" fmla="*/ 83 w 102"/>
              <a:gd name="T3" fmla="*/ 73 h 267"/>
              <a:gd name="T4" fmla="*/ 102 w 102"/>
              <a:gd name="T5" fmla="*/ 73 h 267"/>
              <a:gd name="T6" fmla="*/ 50 w 102"/>
              <a:gd name="T7" fmla="*/ 0 h 267"/>
              <a:gd name="T8" fmla="*/ 0 w 102"/>
              <a:gd name="T9" fmla="*/ 73 h 267"/>
              <a:gd name="T10" fmla="*/ 19 w 102"/>
              <a:gd name="T11" fmla="*/ 73 h 267"/>
              <a:gd name="T12" fmla="*/ 19 w 102"/>
              <a:gd name="T13" fmla="*/ 267 h 267"/>
              <a:gd name="T14" fmla="*/ 40 w 102"/>
              <a:gd name="T15" fmla="*/ 267 h 267"/>
              <a:gd name="T16" fmla="*/ 40 w 102"/>
              <a:gd name="T17" fmla="*/ 73 h 267"/>
              <a:gd name="T18" fmla="*/ 62 w 102"/>
              <a:gd name="T19" fmla="*/ 73 h 267"/>
              <a:gd name="T20" fmla="*/ 62 w 102"/>
              <a:gd name="T21" fmla="*/ 267 h 267"/>
              <a:gd name="T22" fmla="*/ 83 w 102"/>
              <a:gd name="T23" fmla="*/ 267 h 267"/>
              <a:gd name="T24" fmla="*/ 83 w 102"/>
              <a:gd name="T2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267"/>
                </a:moveTo>
                <a:lnTo>
                  <a:pt x="83" y="73"/>
                </a:lnTo>
                <a:lnTo>
                  <a:pt x="102" y="73"/>
                </a:lnTo>
                <a:lnTo>
                  <a:pt x="50" y="0"/>
                </a:lnTo>
                <a:lnTo>
                  <a:pt x="0" y="73"/>
                </a:lnTo>
                <a:lnTo>
                  <a:pt x="19" y="73"/>
                </a:lnTo>
                <a:lnTo>
                  <a:pt x="19" y="267"/>
                </a:lnTo>
                <a:lnTo>
                  <a:pt x="40" y="267"/>
                </a:lnTo>
                <a:lnTo>
                  <a:pt x="40" y="73"/>
                </a:lnTo>
                <a:lnTo>
                  <a:pt x="62" y="73"/>
                </a:lnTo>
                <a:lnTo>
                  <a:pt x="62" y="267"/>
                </a:lnTo>
                <a:lnTo>
                  <a:pt x="83" y="267"/>
                </a:lnTo>
                <a:lnTo>
                  <a:pt x="83" y="26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01"/>
          <p:cNvSpPr>
            <a:spLocks noEditPoints="1"/>
          </p:cNvSpPr>
          <p:nvPr/>
        </p:nvSpPr>
        <p:spPr bwMode="auto">
          <a:xfrm>
            <a:off x="515938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6 w 256"/>
              <a:gd name="T23" fmla="*/ 22 h 159"/>
              <a:gd name="T24" fmla="*/ 246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8 h 159"/>
              <a:gd name="T32" fmla="*/ 9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9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6" y="15"/>
                  <a:pt x="246" y="22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5"/>
                  <a:pt x="9" y="138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02"/>
          <p:cNvSpPr>
            <a:spLocks/>
          </p:cNvSpPr>
          <p:nvPr/>
        </p:nvSpPr>
        <p:spPr bwMode="auto">
          <a:xfrm>
            <a:off x="650324" y="3445691"/>
            <a:ext cx="1618889" cy="903203"/>
          </a:xfrm>
          <a:custGeom>
            <a:avLst/>
            <a:gdLst>
              <a:gd name="T0" fmla="*/ 4 w 219"/>
              <a:gd name="T1" fmla="*/ 0 h 122"/>
              <a:gd name="T2" fmla="*/ 216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6 w 219"/>
              <a:gd name="T9" fmla="*/ 122 h 122"/>
              <a:gd name="T10" fmla="*/ 4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4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4" y="0"/>
                </a:moveTo>
                <a:cubicBezTo>
                  <a:pt x="216" y="0"/>
                  <a:pt x="216" y="0"/>
                  <a:pt x="216" y="0"/>
                </a:cubicBezTo>
                <a:cubicBezTo>
                  <a:pt x="218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8" y="122"/>
                  <a:pt x="216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2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401545" y="173002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01771" y="147408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01545" y="374110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1771" y="348516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01545" y="5754046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01771" y="5498108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00525" y="4748972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000751" y="4493034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015999" y="2736309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16225" y="2480371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0884" y="3765468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1110" y="3509530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00657" y="19266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00884" y="128035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00657" y="376546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00884" y="31191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00657" y="577128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00884" y="5124950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4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533658" y="864004"/>
            <a:ext cx="5275044" cy="5562196"/>
          </a:xfrm>
          <a:custGeom>
            <a:avLst/>
            <a:gdLst>
              <a:gd name="T0" fmla="*/ 215 w 456"/>
              <a:gd name="T1" fmla="*/ 56 h 481"/>
              <a:gd name="T2" fmla="*/ 349 w 456"/>
              <a:gd name="T3" fmla="*/ 90 h 481"/>
              <a:gd name="T4" fmla="*/ 347 w 456"/>
              <a:gd name="T5" fmla="*/ 304 h 481"/>
              <a:gd name="T6" fmla="*/ 329 w 456"/>
              <a:gd name="T7" fmla="*/ 387 h 481"/>
              <a:gd name="T8" fmla="*/ 233 w 456"/>
              <a:gd name="T9" fmla="*/ 425 h 481"/>
              <a:gd name="T10" fmla="*/ 297 w 456"/>
              <a:gd name="T11" fmla="*/ 290 h 481"/>
              <a:gd name="T12" fmla="*/ 200 w 456"/>
              <a:gd name="T13" fmla="*/ 352 h 481"/>
              <a:gd name="T14" fmla="*/ 144 w 456"/>
              <a:gd name="T15" fmla="*/ 416 h 481"/>
              <a:gd name="T16" fmla="*/ 160 w 456"/>
              <a:gd name="T17" fmla="*/ 304 h 481"/>
              <a:gd name="T18" fmla="*/ 246 w 456"/>
              <a:gd name="T19" fmla="*/ 224 h 481"/>
              <a:gd name="T20" fmla="*/ 140 w 456"/>
              <a:gd name="T21" fmla="*/ 239 h 481"/>
              <a:gd name="T22" fmla="*/ 76 w 456"/>
              <a:gd name="T23" fmla="*/ 123 h 481"/>
              <a:gd name="T24" fmla="*/ 246 w 456"/>
              <a:gd name="T25" fmla="*/ 169 h 481"/>
              <a:gd name="T26" fmla="*/ 151 w 456"/>
              <a:gd name="T27" fmla="*/ 127 h 481"/>
              <a:gd name="T28" fmla="*/ 294 w 456"/>
              <a:gd name="T29" fmla="*/ 106 h 481"/>
              <a:gd name="T30" fmla="*/ 292 w 456"/>
              <a:gd name="T31" fmla="*/ 107 h 481"/>
              <a:gd name="T32" fmla="*/ 290 w 456"/>
              <a:gd name="T33" fmla="*/ 108 h 481"/>
              <a:gd name="T34" fmla="*/ 292 w 456"/>
              <a:gd name="T35" fmla="*/ 107 h 481"/>
              <a:gd name="T36" fmla="*/ 288 w 456"/>
              <a:gd name="T37" fmla="*/ 110 h 481"/>
              <a:gd name="T38" fmla="*/ 246 w 456"/>
              <a:gd name="T39" fmla="*/ 224 h 481"/>
              <a:gd name="T40" fmla="*/ 347 w 456"/>
              <a:gd name="T41" fmla="*/ 304 h 481"/>
              <a:gd name="T42" fmla="*/ 285 w 456"/>
              <a:gd name="T43" fmla="*/ 283 h 481"/>
              <a:gd name="T44" fmla="*/ 250 w 456"/>
              <a:gd name="T45" fmla="*/ 236 h 481"/>
              <a:gd name="T46" fmla="*/ 215 w 456"/>
              <a:gd name="T47" fmla="*/ 59 h 481"/>
              <a:gd name="T48" fmla="*/ 215 w 456"/>
              <a:gd name="T49" fmla="*/ 60 h 481"/>
              <a:gd name="T50" fmla="*/ 215 w 456"/>
              <a:gd name="T51" fmla="*/ 64 h 481"/>
              <a:gd name="T52" fmla="*/ 158 w 456"/>
              <a:gd name="T53" fmla="*/ 127 h 481"/>
              <a:gd name="T54" fmla="*/ 325 w 456"/>
              <a:gd name="T55" fmla="*/ 383 h 481"/>
              <a:gd name="T56" fmla="*/ 326 w 456"/>
              <a:gd name="T57" fmla="*/ 384 h 481"/>
              <a:gd name="T58" fmla="*/ 327 w 456"/>
              <a:gd name="T59" fmla="*/ 385 h 481"/>
              <a:gd name="T60" fmla="*/ 328 w 456"/>
              <a:gd name="T61" fmla="*/ 386 h 481"/>
              <a:gd name="T62" fmla="*/ 329 w 456"/>
              <a:gd name="T63" fmla="*/ 387 h 481"/>
              <a:gd name="T64" fmla="*/ 271 w 456"/>
              <a:gd name="T65" fmla="*/ 373 h 481"/>
              <a:gd name="T66" fmla="*/ 272 w 456"/>
              <a:gd name="T67" fmla="*/ 372 h 481"/>
              <a:gd name="T68" fmla="*/ 274 w 456"/>
              <a:gd name="T69" fmla="*/ 372 h 481"/>
              <a:gd name="T70" fmla="*/ 275 w 456"/>
              <a:gd name="T71" fmla="*/ 372 h 481"/>
              <a:gd name="T72" fmla="*/ 276 w 456"/>
              <a:gd name="T73" fmla="*/ 371 h 481"/>
              <a:gd name="T74" fmla="*/ 278 w 456"/>
              <a:gd name="T75" fmla="*/ 371 h 481"/>
              <a:gd name="T76" fmla="*/ 278 w 456"/>
              <a:gd name="T77" fmla="*/ 371 h 481"/>
              <a:gd name="T78" fmla="*/ 141 w 456"/>
              <a:gd name="T79" fmla="*/ 161 h 481"/>
              <a:gd name="T80" fmla="*/ 142 w 456"/>
              <a:gd name="T81" fmla="*/ 162 h 481"/>
              <a:gd name="T82" fmla="*/ 143 w 456"/>
              <a:gd name="T83" fmla="*/ 233 h 481"/>
              <a:gd name="T84" fmla="*/ 142 w 456"/>
              <a:gd name="T85" fmla="*/ 234 h 481"/>
              <a:gd name="T86" fmla="*/ 141 w 456"/>
              <a:gd name="T87" fmla="*/ 236 h 481"/>
              <a:gd name="T88" fmla="*/ 141 w 456"/>
              <a:gd name="T89" fmla="*/ 237 h 481"/>
              <a:gd name="T90" fmla="*/ 140 w 456"/>
              <a:gd name="T91" fmla="*/ 239 h 481"/>
              <a:gd name="T92" fmla="*/ 162 w 456"/>
              <a:gd name="T93" fmla="*/ 305 h 481"/>
              <a:gd name="T94" fmla="*/ 164 w 456"/>
              <a:gd name="T95" fmla="*/ 306 h 481"/>
              <a:gd name="T96" fmla="*/ 166 w 456"/>
              <a:gd name="T97" fmla="*/ 306 h 481"/>
              <a:gd name="T98" fmla="*/ 166 w 456"/>
              <a:gd name="T99" fmla="*/ 306 h 481"/>
              <a:gd name="T100" fmla="*/ 199 w 456"/>
              <a:gd name="T101" fmla="*/ 344 h 481"/>
              <a:gd name="T102" fmla="*/ 199 w 456"/>
              <a:gd name="T103" fmla="*/ 346 h 481"/>
              <a:gd name="T104" fmla="*/ 199 w 456"/>
              <a:gd name="T105" fmla="*/ 347 h 481"/>
              <a:gd name="T106" fmla="*/ 200 w 456"/>
              <a:gd name="T107" fmla="*/ 349 h 481"/>
              <a:gd name="T108" fmla="*/ 200 w 456"/>
              <a:gd name="T109" fmla="*/ 35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2" y="25"/>
                  <a:pt x="215" y="57"/>
                </a:cubicBezTo>
                <a:cubicBezTo>
                  <a:pt x="215" y="57"/>
                  <a:pt x="215" y="56"/>
                  <a:pt x="215" y="56"/>
                </a:cubicBezTo>
                <a:cubicBezTo>
                  <a:pt x="239" y="102"/>
                  <a:pt x="265" y="118"/>
                  <a:pt x="294" y="105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0"/>
                  <a:pt x="349" y="90"/>
                </a:cubicBezTo>
                <a:cubicBezTo>
                  <a:pt x="409" y="90"/>
                  <a:pt x="456" y="138"/>
                  <a:pt x="456" y="197"/>
                </a:cubicBezTo>
                <a:cubicBezTo>
                  <a:pt x="456" y="256"/>
                  <a:pt x="409" y="304"/>
                  <a:pt x="349" y="304"/>
                </a:cubicBezTo>
                <a:cubicBezTo>
                  <a:pt x="349" y="304"/>
                  <a:pt x="348" y="304"/>
                  <a:pt x="347" y="304"/>
                </a:cubicBezTo>
                <a:cubicBezTo>
                  <a:pt x="348" y="304"/>
                  <a:pt x="349" y="304"/>
                  <a:pt x="349" y="304"/>
                </a:cubicBezTo>
                <a:cubicBezTo>
                  <a:pt x="327" y="333"/>
                  <a:pt x="320" y="361"/>
                  <a:pt x="329" y="387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9" y="397"/>
                  <a:pt x="344" y="410"/>
                  <a:pt x="344" y="425"/>
                </a:cubicBezTo>
                <a:cubicBezTo>
                  <a:pt x="344" y="456"/>
                  <a:pt x="320" y="481"/>
                  <a:pt x="289" y="481"/>
                </a:cubicBezTo>
                <a:cubicBezTo>
                  <a:pt x="258" y="481"/>
                  <a:pt x="233" y="456"/>
                  <a:pt x="233" y="425"/>
                </a:cubicBezTo>
                <a:cubicBezTo>
                  <a:pt x="233" y="401"/>
                  <a:pt x="249" y="381"/>
                  <a:pt x="270" y="373"/>
                </a:cubicBezTo>
                <a:cubicBezTo>
                  <a:pt x="269" y="373"/>
                  <a:pt x="269" y="373"/>
                  <a:pt x="269" y="374"/>
                </a:cubicBezTo>
                <a:cubicBezTo>
                  <a:pt x="292" y="350"/>
                  <a:pt x="302" y="323"/>
                  <a:pt x="297" y="290"/>
                </a:cubicBezTo>
                <a:cubicBezTo>
                  <a:pt x="303" y="294"/>
                  <a:pt x="286" y="283"/>
                  <a:pt x="285" y="283"/>
                </a:cubicBezTo>
                <a:cubicBezTo>
                  <a:pt x="286" y="283"/>
                  <a:pt x="287" y="284"/>
                  <a:pt x="287" y="284"/>
                </a:cubicBezTo>
                <a:cubicBezTo>
                  <a:pt x="259" y="282"/>
                  <a:pt x="230" y="305"/>
                  <a:pt x="200" y="352"/>
                </a:cubicBezTo>
                <a:cubicBezTo>
                  <a:pt x="200" y="352"/>
                  <a:pt x="200" y="352"/>
                  <a:pt x="200" y="351"/>
                </a:cubicBezTo>
                <a:cubicBezTo>
                  <a:pt x="200" y="354"/>
                  <a:pt x="201" y="356"/>
                  <a:pt x="201" y="359"/>
                </a:cubicBezTo>
                <a:cubicBezTo>
                  <a:pt x="201" y="390"/>
                  <a:pt x="175" y="416"/>
                  <a:pt x="144" y="416"/>
                </a:cubicBezTo>
                <a:cubicBezTo>
                  <a:pt x="112" y="416"/>
                  <a:pt x="86" y="390"/>
                  <a:pt x="86" y="359"/>
                </a:cubicBezTo>
                <a:cubicBezTo>
                  <a:pt x="86" y="327"/>
                  <a:pt x="112" y="302"/>
                  <a:pt x="144" y="302"/>
                </a:cubicBezTo>
                <a:cubicBezTo>
                  <a:pt x="149" y="302"/>
                  <a:pt x="155" y="302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3"/>
                  <a:pt x="250" y="236"/>
                </a:cubicBezTo>
                <a:cubicBezTo>
                  <a:pt x="250" y="237"/>
                  <a:pt x="246" y="226"/>
                  <a:pt x="246" y="224"/>
                </a:cubicBezTo>
                <a:cubicBezTo>
                  <a:pt x="246" y="225"/>
                  <a:pt x="246" y="226"/>
                  <a:pt x="246" y="226"/>
                </a:cubicBezTo>
                <a:cubicBezTo>
                  <a:pt x="208" y="205"/>
                  <a:pt x="172" y="210"/>
                  <a:pt x="139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26" y="260"/>
                  <a:pt x="103" y="274"/>
                  <a:pt x="76" y="274"/>
                </a:cubicBezTo>
                <a:cubicBezTo>
                  <a:pt x="34" y="274"/>
                  <a:pt x="0" y="240"/>
                  <a:pt x="0" y="198"/>
                </a:cubicBezTo>
                <a:cubicBezTo>
                  <a:pt x="0" y="156"/>
                  <a:pt x="34" y="123"/>
                  <a:pt x="76" y="123"/>
                </a:cubicBezTo>
                <a:cubicBezTo>
                  <a:pt x="104" y="123"/>
                  <a:pt x="128" y="138"/>
                  <a:pt x="141" y="160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77" y="187"/>
                  <a:pt x="212" y="190"/>
                  <a:pt x="246" y="169"/>
                </a:cubicBezTo>
                <a:cubicBezTo>
                  <a:pt x="237" y="141"/>
                  <a:pt x="208" y="126"/>
                  <a:pt x="158" y="127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56" y="127"/>
                  <a:pt x="154" y="127"/>
                  <a:pt x="151" y="127"/>
                </a:cubicBezTo>
                <a:cubicBezTo>
                  <a:pt x="116" y="127"/>
                  <a:pt x="88" y="99"/>
                  <a:pt x="88" y="64"/>
                </a:cubicBezTo>
                <a:cubicBezTo>
                  <a:pt x="88" y="28"/>
                  <a:pt x="116" y="0"/>
                  <a:pt x="151" y="0"/>
                </a:cubicBezTo>
                <a:close/>
                <a:moveTo>
                  <a:pt x="294" y="106"/>
                </a:moveTo>
                <a:cubicBezTo>
                  <a:pt x="293" y="106"/>
                  <a:pt x="292" y="107"/>
                  <a:pt x="292" y="107"/>
                </a:cubicBezTo>
                <a:cubicBezTo>
                  <a:pt x="292" y="107"/>
                  <a:pt x="293" y="106"/>
                  <a:pt x="294" y="106"/>
                </a:cubicBezTo>
                <a:close/>
                <a:moveTo>
                  <a:pt x="292" y="107"/>
                </a:moveTo>
                <a:cubicBezTo>
                  <a:pt x="292" y="107"/>
                  <a:pt x="292" y="107"/>
                  <a:pt x="292" y="107"/>
                </a:cubicBezTo>
                <a:cubicBezTo>
                  <a:pt x="291" y="107"/>
                  <a:pt x="290" y="108"/>
                  <a:pt x="290" y="108"/>
                </a:cubicBezTo>
                <a:cubicBezTo>
                  <a:pt x="290" y="108"/>
                  <a:pt x="290" y="108"/>
                  <a:pt x="290" y="108"/>
                </a:cubicBezTo>
                <a:cubicBezTo>
                  <a:pt x="289" y="109"/>
                  <a:pt x="288" y="109"/>
                  <a:pt x="288" y="110"/>
                </a:cubicBezTo>
                <a:cubicBezTo>
                  <a:pt x="288" y="109"/>
                  <a:pt x="289" y="109"/>
                  <a:pt x="290" y="108"/>
                </a:cubicBezTo>
                <a:cubicBezTo>
                  <a:pt x="292" y="107"/>
                  <a:pt x="292" y="107"/>
                  <a:pt x="292" y="107"/>
                </a:cubicBezTo>
                <a:close/>
                <a:moveTo>
                  <a:pt x="288" y="110"/>
                </a:moveTo>
                <a:cubicBezTo>
                  <a:pt x="287" y="110"/>
                  <a:pt x="286" y="111"/>
                  <a:pt x="285" y="111"/>
                </a:cubicBezTo>
                <a:cubicBezTo>
                  <a:pt x="286" y="111"/>
                  <a:pt x="287" y="110"/>
                  <a:pt x="288" y="110"/>
                </a:cubicBezTo>
                <a:close/>
                <a:moveTo>
                  <a:pt x="285" y="111"/>
                </a:moveTo>
                <a:cubicBezTo>
                  <a:pt x="283" y="113"/>
                  <a:pt x="283" y="113"/>
                  <a:pt x="285" y="111"/>
                </a:cubicBezTo>
                <a:close/>
                <a:moveTo>
                  <a:pt x="246" y="224"/>
                </a:moveTo>
                <a:cubicBezTo>
                  <a:pt x="244" y="218"/>
                  <a:pt x="244" y="218"/>
                  <a:pt x="246" y="224"/>
                </a:cubicBezTo>
                <a:close/>
                <a:moveTo>
                  <a:pt x="347" y="304"/>
                </a:moveTo>
                <a:cubicBezTo>
                  <a:pt x="344" y="304"/>
                  <a:pt x="344" y="304"/>
                  <a:pt x="347" y="304"/>
                </a:cubicBezTo>
                <a:close/>
                <a:moveTo>
                  <a:pt x="298" y="291"/>
                </a:moveTo>
                <a:cubicBezTo>
                  <a:pt x="304" y="294"/>
                  <a:pt x="304" y="294"/>
                  <a:pt x="298" y="291"/>
                </a:cubicBezTo>
                <a:close/>
                <a:moveTo>
                  <a:pt x="285" y="283"/>
                </a:moveTo>
                <a:cubicBezTo>
                  <a:pt x="283" y="281"/>
                  <a:pt x="283" y="281"/>
                  <a:pt x="285" y="283"/>
                </a:cubicBezTo>
                <a:close/>
                <a:moveTo>
                  <a:pt x="251" y="239"/>
                </a:moveTo>
                <a:cubicBezTo>
                  <a:pt x="251" y="238"/>
                  <a:pt x="250" y="237"/>
                  <a:pt x="250" y="236"/>
                </a:cubicBezTo>
                <a:cubicBezTo>
                  <a:pt x="250" y="237"/>
                  <a:pt x="251" y="238"/>
                  <a:pt x="251" y="239"/>
                </a:cubicBezTo>
                <a:close/>
                <a:moveTo>
                  <a:pt x="215" y="57"/>
                </a:moveTo>
                <a:cubicBezTo>
                  <a:pt x="215" y="58"/>
                  <a:pt x="215" y="58"/>
                  <a:pt x="215" y="59"/>
                </a:cubicBezTo>
                <a:cubicBezTo>
                  <a:pt x="215" y="58"/>
                  <a:pt x="215" y="58"/>
                  <a:pt x="215" y="57"/>
                </a:cubicBezTo>
                <a:close/>
                <a:moveTo>
                  <a:pt x="215" y="59"/>
                </a:moveTo>
                <a:cubicBezTo>
                  <a:pt x="215" y="59"/>
                  <a:pt x="215" y="60"/>
                  <a:pt x="215" y="60"/>
                </a:cubicBezTo>
                <a:cubicBezTo>
                  <a:pt x="215" y="60"/>
                  <a:pt x="215" y="59"/>
                  <a:pt x="215" y="59"/>
                </a:cubicBezTo>
                <a:close/>
                <a:moveTo>
                  <a:pt x="215" y="60"/>
                </a:moveTo>
                <a:cubicBezTo>
                  <a:pt x="215" y="61"/>
                  <a:pt x="215" y="63"/>
                  <a:pt x="215" y="64"/>
                </a:cubicBezTo>
                <a:cubicBezTo>
                  <a:pt x="215" y="65"/>
                  <a:pt x="215" y="65"/>
                  <a:pt x="215" y="64"/>
                </a:cubicBezTo>
                <a:cubicBezTo>
                  <a:pt x="215" y="63"/>
                  <a:pt x="215" y="61"/>
                  <a:pt x="215" y="60"/>
                </a:cubicBezTo>
                <a:close/>
                <a:moveTo>
                  <a:pt x="158" y="127"/>
                </a:moveTo>
                <a:cubicBezTo>
                  <a:pt x="160" y="127"/>
                  <a:pt x="160" y="127"/>
                  <a:pt x="158" y="127"/>
                </a:cubicBezTo>
                <a:close/>
                <a:moveTo>
                  <a:pt x="324" y="382"/>
                </a:moveTo>
                <a:cubicBezTo>
                  <a:pt x="325" y="383"/>
                  <a:pt x="325" y="383"/>
                  <a:pt x="325" y="383"/>
                </a:cubicBezTo>
                <a:cubicBezTo>
                  <a:pt x="325" y="383"/>
                  <a:pt x="325" y="383"/>
                  <a:pt x="324" y="382"/>
                </a:cubicBezTo>
                <a:close/>
                <a:moveTo>
                  <a:pt x="325" y="383"/>
                </a:moveTo>
                <a:cubicBezTo>
                  <a:pt x="326" y="384"/>
                  <a:pt x="326" y="384"/>
                  <a:pt x="326" y="384"/>
                </a:cubicBezTo>
                <a:cubicBezTo>
                  <a:pt x="326" y="384"/>
                  <a:pt x="326" y="384"/>
                  <a:pt x="325" y="383"/>
                </a:cubicBezTo>
                <a:close/>
                <a:moveTo>
                  <a:pt x="326" y="384"/>
                </a:moveTo>
                <a:cubicBezTo>
                  <a:pt x="327" y="384"/>
                  <a:pt x="327" y="385"/>
                  <a:pt x="327" y="385"/>
                </a:cubicBezTo>
                <a:cubicBezTo>
                  <a:pt x="327" y="385"/>
                  <a:pt x="327" y="384"/>
                  <a:pt x="326" y="384"/>
                </a:cubicBezTo>
                <a:close/>
                <a:moveTo>
                  <a:pt x="327" y="385"/>
                </a:moveTo>
                <a:cubicBezTo>
                  <a:pt x="327" y="385"/>
                  <a:pt x="328" y="386"/>
                  <a:pt x="328" y="386"/>
                </a:cubicBezTo>
                <a:cubicBezTo>
                  <a:pt x="328" y="386"/>
                  <a:pt x="327" y="385"/>
                  <a:pt x="327" y="385"/>
                </a:cubicBezTo>
                <a:close/>
                <a:moveTo>
                  <a:pt x="328" y="386"/>
                </a:moveTo>
                <a:cubicBezTo>
                  <a:pt x="328" y="386"/>
                  <a:pt x="329" y="387"/>
                  <a:pt x="329" y="387"/>
                </a:cubicBezTo>
                <a:cubicBezTo>
                  <a:pt x="329" y="387"/>
                  <a:pt x="328" y="386"/>
                  <a:pt x="328" y="386"/>
                </a:cubicBezTo>
                <a:close/>
                <a:moveTo>
                  <a:pt x="270" y="373"/>
                </a:moveTo>
                <a:cubicBezTo>
                  <a:pt x="270" y="373"/>
                  <a:pt x="271" y="373"/>
                  <a:pt x="271" y="373"/>
                </a:cubicBezTo>
                <a:cubicBezTo>
                  <a:pt x="271" y="373"/>
                  <a:pt x="270" y="373"/>
                  <a:pt x="270" y="373"/>
                </a:cubicBezTo>
                <a:close/>
                <a:moveTo>
                  <a:pt x="271" y="373"/>
                </a:moveTo>
                <a:cubicBezTo>
                  <a:pt x="272" y="373"/>
                  <a:pt x="272" y="372"/>
                  <a:pt x="272" y="372"/>
                </a:cubicBezTo>
                <a:cubicBezTo>
                  <a:pt x="272" y="372"/>
                  <a:pt x="272" y="373"/>
                  <a:pt x="271" y="373"/>
                </a:cubicBezTo>
                <a:close/>
                <a:moveTo>
                  <a:pt x="272" y="372"/>
                </a:moveTo>
                <a:cubicBezTo>
                  <a:pt x="273" y="372"/>
                  <a:pt x="273" y="372"/>
                  <a:pt x="274" y="372"/>
                </a:cubicBezTo>
                <a:cubicBezTo>
                  <a:pt x="273" y="372"/>
                  <a:pt x="273" y="372"/>
                  <a:pt x="272" y="372"/>
                </a:cubicBezTo>
                <a:close/>
                <a:moveTo>
                  <a:pt x="274" y="372"/>
                </a:moveTo>
                <a:cubicBezTo>
                  <a:pt x="275" y="372"/>
                  <a:pt x="275" y="372"/>
                  <a:pt x="275" y="372"/>
                </a:cubicBezTo>
                <a:cubicBezTo>
                  <a:pt x="275" y="372"/>
                  <a:pt x="274" y="372"/>
                  <a:pt x="274" y="372"/>
                </a:cubicBezTo>
                <a:close/>
                <a:moveTo>
                  <a:pt x="275" y="372"/>
                </a:moveTo>
                <a:cubicBezTo>
                  <a:pt x="275" y="371"/>
                  <a:pt x="276" y="371"/>
                  <a:pt x="276" y="371"/>
                </a:cubicBezTo>
                <a:cubicBezTo>
                  <a:pt x="276" y="371"/>
                  <a:pt x="275" y="371"/>
                  <a:pt x="275" y="372"/>
                </a:cubicBezTo>
                <a:close/>
                <a:moveTo>
                  <a:pt x="276" y="371"/>
                </a:moveTo>
                <a:cubicBezTo>
                  <a:pt x="277" y="371"/>
                  <a:pt x="277" y="371"/>
                  <a:pt x="278" y="371"/>
                </a:cubicBezTo>
                <a:cubicBezTo>
                  <a:pt x="277" y="371"/>
                  <a:pt x="277" y="371"/>
                  <a:pt x="276" y="371"/>
                </a:cubicBezTo>
                <a:close/>
                <a:moveTo>
                  <a:pt x="278" y="371"/>
                </a:moveTo>
                <a:cubicBezTo>
                  <a:pt x="281" y="370"/>
                  <a:pt x="281" y="370"/>
                  <a:pt x="278" y="371"/>
                </a:cubicBezTo>
                <a:close/>
                <a:moveTo>
                  <a:pt x="141" y="161"/>
                </a:moveTo>
                <a:cubicBezTo>
                  <a:pt x="142" y="161"/>
                  <a:pt x="142" y="162"/>
                  <a:pt x="142" y="162"/>
                </a:cubicBezTo>
                <a:cubicBezTo>
                  <a:pt x="142" y="162"/>
                  <a:pt x="142" y="161"/>
                  <a:pt x="141" y="161"/>
                </a:cubicBezTo>
                <a:close/>
                <a:moveTo>
                  <a:pt x="142" y="162"/>
                </a:moveTo>
                <a:cubicBezTo>
                  <a:pt x="143" y="163"/>
                  <a:pt x="143" y="163"/>
                  <a:pt x="143" y="164"/>
                </a:cubicBezTo>
                <a:cubicBezTo>
                  <a:pt x="143" y="163"/>
                  <a:pt x="143" y="163"/>
                  <a:pt x="142" y="162"/>
                </a:cubicBezTo>
                <a:close/>
                <a:moveTo>
                  <a:pt x="143" y="164"/>
                </a:moveTo>
                <a:cubicBezTo>
                  <a:pt x="144" y="166"/>
                  <a:pt x="144" y="166"/>
                  <a:pt x="143" y="164"/>
                </a:cubicBezTo>
                <a:close/>
                <a:moveTo>
                  <a:pt x="143" y="233"/>
                </a:moveTo>
                <a:cubicBezTo>
                  <a:pt x="144" y="231"/>
                  <a:pt x="144" y="231"/>
                  <a:pt x="143" y="233"/>
                </a:cubicBezTo>
                <a:close/>
                <a:moveTo>
                  <a:pt x="143" y="233"/>
                </a:moveTo>
                <a:cubicBezTo>
                  <a:pt x="143" y="233"/>
                  <a:pt x="143" y="234"/>
                  <a:pt x="142" y="234"/>
                </a:cubicBezTo>
                <a:cubicBezTo>
                  <a:pt x="143" y="234"/>
                  <a:pt x="143" y="233"/>
                  <a:pt x="143" y="233"/>
                </a:cubicBezTo>
                <a:close/>
                <a:moveTo>
                  <a:pt x="142" y="234"/>
                </a:moveTo>
                <a:cubicBezTo>
                  <a:pt x="142" y="235"/>
                  <a:pt x="142" y="235"/>
                  <a:pt x="141" y="236"/>
                </a:cubicBezTo>
                <a:cubicBezTo>
                  <a:pt x="142" y="235"/>
                  <a:pt x="142" y="235"/>
                  <a:pt x="142" y="234"/>
                </a:cubicBezTo>
                <a:close/>
                <a:moveTo>
                  <a:pt x="141" y="236"/>
                </a:moveTo>
                <a:cubicBezTo>
                  <a:pt x="141" y="236"/>
                  <a:pt x="141" y="237"/>
                  <a:pt x="141" y="237"/>
                </a:cubicBezTo>
                <a:cubicBezTo>
                  <a:pt x="141" y="237"/>
                  <a:pt x="141" y="236"/>
                  <a:pt x="141" y="236"/>
                </a:cubicBezTo>
                <a:close/>
                <a:moveTo>
                  <a:pt x="141" y="237"/>
                </a:moveTo>
                <a:cubicBezTo>
                  <a:pt x="140" y="238"/>
                  <a:pt x="140" y="238"/>
                  <a:pt x="140" y="239"/>
                </a:cubicBezTo>
                <a:cubicBezTo>
                  <a:pt x="140" y="238"/>
                  <a:pt x="140" y="238"/>
                  <a:pt x="141" y="237"/>
                </a:cubicBezTo>
                <a:close/>
                <a:moveTo>
                  <a:pt x="161" y="304"/>
                </a:moveTo>
                <a:cubicBezTo>
                  <a:pt x="161" y="304"/>
                  <a:pt x="161" y="304"/>
                  <a:pt x="162" y="305"/>
                </a:cubicBezTo>
                <a:cubicBezTo>
                  <a:pt x="161" y="304"/>
                  <a:pt x="161" y="304"/>
                  <a:pt x="161" y="304"/>
                </a:cubicBezTo>
                <a:close/>
                <a:moveTo>
                  <a:pt x="162" y="305"/>
                </a:moveTo>
                <a:cubicBezTo>
                  <a:pt x="163" y="305"/>
                  <a:pt x="164" y="305"/>
                  <a:pt x="164" y="306"/>
                </a:cubicBezTo>
                <a:cubicBezTo>
                  <a:pt x="164" y="305"/>
                  <a:pt x="163" y="305"/>
                  <a:pt x="162" y="305"/>
                </a:cubicBezTo>
                <a:close/>
                <a:moveTo>
                  <a:pt x="165" y="306"/>
                </a:moveTo>
                <a:cubicBezTo>
                  <a:pt x="165" y="306"/>
                  <a:pt x="165" y="306"/>
                  <a:pt x="166" y="306"/>
                </a:cubicBezTo>
                <a:cubicBezTo>
                  <a:pt x="165" y="306"/>
                  <a:pt x="165" y="306"/>
                  <a:pt x="165" y="306"/>
                </a:cubicBezTo>
                <a:close/>
                <a:moveTo>
                  <a:pt x="166" y="306"/>
                </a:moveTo>
                <a:cubicBezTo>
                  <a:pt x="167" y="307"/>
                  <a:pt x="167" y="307"/>
                  <a:pt x="166" y="306"/>
                </a:cubicBezTo>
                <a:close/>
                <a:moveTo>
                  <a:pt x="199" y="344"/>
                </a:moveTo>
                <a:cubicBezTo>
                  <a:pt x="198" y="343"/>
                  <a:pt x="198" y="343"/>
                  <a:pt x="199" y="344"/>
                </a:cubicBezTo>
                <a:close/>
                <a:moveTo>
                  <a:pt x="199" y="344"/>
                </a:moveTo>
                <a:cubicBezTo>
                  <a:pt x="199" y="345"/>
                  <a:pt x="199" y="345"/>
                  <a:pt x="199" y="346"/>
                </a:cubicBezTo>
                <a:cubicBezTo>
                  <a:pt x="199" y="345"/>
                  <a:pt x="199" y="345"/>
                  <a:pt x="199" y="344"/>
                </a:cubicBezTo>
                <a:close/>
                <a:moveTo>
                  <a:pt x="199" y="346"/>
                </a:moveTo>
                <a:cubicBezTo>
                  <a:pt x="199" y="346"/>
                  <a:pt x="199" y="347"/>
                  <a:pt x="199" y="347"/>
                </a:cubicBezTo>
                <a:cubicBezTo>
                  <a:pt x="199" y="347"/>
                  <a:pt x="199" y="346"/>
                  <a:pt x="199" y="346"/>
                </a:cubicBezTo>
                <a:close/>
                <a:moveTo>
                  <a:pt x="199" y="347"/>
                </a:moveTo>
                <a:cubicBezTo>
                  <a:pt x="200" y="348"/>
                  <a:pt x="200" y="348"/>
                  <a:pt x="200" y="349"/>
                </a:cubicBezTo>
                <a:cubicBezTo>
                  <a:pt x="200" y="348"/>
                  <a:pt x="200" y="348"/>
                  <a:pt x="199" y="347"/>
                </a:cubicBezTo>
                <a:close/>
                <a:moveTo>
                  <a:pt x="200" y="349"/>
                </a:moveTo>
                <a:cubicBezTo>
                  <a:pt x="200" y="349"/>
                  <a:pt x="200" y="349"/>
                  <a:pt x="200" y="350"/>
                </a:cubicBezTo>
                <a:cubicBezTo>
                  <a:pt x="200" y="349"/>
                  <a:pt x="200" y="349"/>
                  <a:pt x="200" y="349"/>
                </a:cubicBezTo>
                <a:close/>
                <a:moveTo>
                  <a:pt x="200" y="350"/>
                </a:moveTo>
                <a:cubicBezTo>
                  <a:pt x="200" y="350"/>
                  <a:pt x="200" y="351"/>
                  <a:pt x="200" y="351"/>
                </a:cubicBezTo>
                <a:cubicBezTo>
                  <a:pt x="200" y="351"/>
                  <a:pt x="200" y="350"/>
                  <a:pt x="200" y="35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33658" y="2293374"/>
            <a:ext cx="1740967" cy="1740967"/>
          </a:xfrm>
          <a:prstGeom prst="ellipse">
            <a:avLst/>
          </a:prstGeom>
          <a:solidFill>
            <a:srgbClr val="EBAC0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2" name="椭圆 11"/>
          <p:cNvSpPr/>
          <p:nvPr/>
        </p:nvSpPr>
        <p:spPr>
          <a:xfrm>
            <a:off x="6550219" y="4376604"/>
            <a:ext cx="1286014" cy="1286014"/>
          </a:xfrm>
          <a:prstGeom prst="ellipse">
            <a:avLst/>
          </a:prstGeom>
          <a:solidFill>
            <a:srgbClr val="A2B93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3</a:t>
            </a:r>
            <a:endParaRPr lang="zh-CN" altLang="en-US" sz="5400" b="1" dirty="0"/>
          </a:p>
        </p:txBody>
      </p:sp>
      <p:sp>
        <p:nvSpPr>
          <p:cNvPr id="10" name="椭圆 9"/>
          <p:cNvSpPr/>
          <p:nvPr/>
        </p:nvSpPr>
        <p:spPr>
          <a:xfrm>
            <a:off x="8214087" y="5132551"/>
            <a:ext cx="1284979" cy="1284979"/>
          </a:xfrm>
          <a:prstGeom prst="ellipse">
            <a:avLst/>
          </a:prstGeom>
          <a:solidFill>
            <a:srgbClr val="4C60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4</a:t>
            </a:r>
            <a:endParaRPr lang="zh-CN" altLang="en-US" sz="5400" b="1" dirty="0"/>
          </a:p>
        </p:txBody>
      </p:sp>
      <p:sp>
        <p:nvSpPr>
          <p:cNvPr id="8" name="椭圆 7"/>
          <p:cNvSpPr/>
          <p:nvPr/>
        </p:nvSpPr>
        <p:spPr>
          <a:xfrm>
            <a:off x="6550219" y="864004"/>
            <a:ext cx="1442449" cy="1442449"/>
          </a:xfrm>
          <a:prstGeom prst="ellipse">
            <a:avLst/>
          </a:prstGeom>
          <a:solidFill>
            <a:srgbClr val="F830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365591" y="2563692"/>
            <a:ext cx="2266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829" y="1721678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3056" y="1198458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9" y="3018465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3056" y="2495245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829" y="4315252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056" y="3792032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829" y="5612039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3056" y="508881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8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5"/>
          <p:cNvSpPr>
            <a:spLocks/>
          </p:cNvSpPr>
          <p:nvPr/>
        </p:nvSpPr>
        <p:spPr bwMode="auto">
          <a:xfrm>
            <a:off x="786634" y="5230479"/>
            <a:ext cx="10557186" cy="128466"/>
          </a:xfrm>
          <a:custGeom>
            <a:avLst/>
            <a:gdLst>
              <a:gd name="T0" fmla="*/ 0 w 2301"/>
              <a:gd name="T1" fmla="*/ 0 h 28"/>
              <a:gd name="T2" fmla="*/ 2301 w 2301"/>
              <a:gd name="T3" fmla="*/ 0 h 28"/>
              <a:gd name="T4" fmla="*/ 2301 w 2301"/>
              <a:gd name="T5" fmla="*/ 28 h 28"/>
              <a:gd name="T6" fmla="*/ 0 w 2301"/>
              <a:gd name="T7" fmla="*/ 28 h 28"/>
              <a:gd name="T8" fmla="*/ 0 w 2301"/>
              <a:gd name="T9" fmla="*/ 0 h 28"/>
              <a:gd name="T10" fmla="*/ 0 w 2301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1" h="28">
                <a:moveTo>
                  <a:pt x="0" y="0"/>
                </a:moveTo>
                <a:lnTo>
                  <a:pt x="2301" y="0"/>
                </a:lnTo>
                <a:lnTo>
                  <a:pt x="2301" y="28"/>
                </a:lnTo>
                <a:lnTo>
                  <a:pt x="0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226"/>
          <p:cNvSpPr>
            <a:spLocks noChangeArrowheads="1"/>
          </p:cNvSpPr>
          <p:nvPr/>
        </p:nvSpPr>
        <p:spPr bwMode="auto">
          <a:xfrm>
            <a:off x="51593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227"/>
          <p:cNvSpPr>
            <a:spLocks noChangeArrowheads="1"/>
          </p:cNvSpPr>
          <p:nvPr/>
        </p:nvSpPr>
        <p:spPr bwMode="auto">
          <a:xfrm>
            <a:off x="63522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228"/>
          <p:cNvSpPr>
            <a:spLocks noChangeArrowheads="1"/>
          </p:cNvSpPr>
          <p:nvPr/>
        </p:nvSpPr>
        <p:spPr bwMode="auto">
          <a:xfrm>
            <a:off x="676520" y="5184599"/>
            <a:ext cx="220228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29"/>
          <p:cNvSpPr>
            <a:spLocks noChangeArrowheads="1"/>
          </p:cNvSpPr>
          <p:nvPr/>
        </p:nvSpPr>
        <p:spPr bwMode="auto">
          <a:xfrm>
            <a:off x="2273173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30"/>
          <p:cNvSpPr>
            <a:spLocks noChangeArrowheads="1"/>
          </p:cNvSpPr>
          <p:nvPr/>
        </p:nvSpPr>
        <p:spPr bwMode="auto">
          <a:xfrm>
            <a:off x="2383287" y="5129542"/>
            <a:ext cx="325756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231"/>
          <p:cNvSpPr>
            <a:spLocks noChangeArrowheads="1"/>
          </p:cNvSpPr>
          <p:nvPr/>
        </p:nvSpPr>
        <p:spPr bwMode="auto">
          <a:xfrm>
            <a:off x="2438344" y="5184599"/>
            <a:ext cx="215641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232"/>
          <p:cNvSpPr>
            <a:spLocks noChangeArrowheads="1"/>
          </p:cNvSpPr>
          <p:nvPr/>
        </p:nvSpPr>
        <p:spPr bwMode="auto">
          <a:xfrm>
            <a:off x="403041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233"/>
          <p:cNvSpPr>
            <a:spLocks noChangeArrowheads="1"/>
          </p:cNvSpPr>
          <p:nvPr/>
        </p:nvSpPr>
        <p:spPr bwMode="auto">
          <a:xfrm>
            <a:off x="4140525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34"/>
          <p:cNvSpPr>
            <a:spLocks noChangeArrowheads="1"/>
          </p:cNvSpPr>
          <p:nvPr/>
        </p:nvSpPr>
        <p:spPr bwMode="auto">
          <a:xfrm>
            <a:off x="4195582" y="5184599"/>
            <a:ext cx="206465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235"/>
          <p:cNvSpPr>
            <a:spLocks noChangeArrowheads="1"/>
          </p:cNvSpPr>
          <p:nvPr/>
        </p:nvSpPr>
        <p:spPr bwMode="auto">
          <a:xfrm>
            <a:off x="577847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36"/>
          <p:cNvSpPr>
            <a:spLocks noChangeArrowheads="1"/>
          </p:cNvSpPr>
          <p:nvPr/>
        </p:nvSpPr>
        <p:spPr bwMode="auto">
          <a:xfrm>
            <a:off x="5897761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37"/>
          <p:cNvSpPr>
            <a:spLocks noChangeArrowheads="1"/>
          </p:cNvSpPr>
          <p:nvPr/>
        </p:nvSpPr>
        <p:spPr bwMode="auto">
          <a:xfrm>
            <a:off x="5939055" y="5184599"/>
            <a:ext cx="220228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238"/>
          <p:cNvSpPr>
            <a:spLocks noChangeArrowheads="1"/>
          </p:cNvSpPr>
          <p:nvPr/>
        </p:nvSpPr>
        <p:spPr bwMode="auto">
          <a:xfrm>
            <a:off x="7535709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39"/>
          <p:cNvSpPr>
            <a:spLocks noChangeArrowheads="1"/>
          </p:cNvSpPr>
          <p:nvPr/>
        </p:nvSpPr>
        <p:spPr bwMode="auto">
          <a:xfrm>
            <a:off x="7645823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40"/>
          <p:cNvSpPr>
            <a:spLocks noChangeArrowheads="1"/>
          </p:cNvSpPr>
          <p:nvPr/>
        </p:nvSpPr>
        <p:spPr bwMode="auto">
          <a:xfrm>
            <a:off x="7700880" y="5184599"/>
            <a:ext cx="215641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41"/>
          <p:cNvSpPr>
            <a:spLocks noChangeArrowheads="1"/>
          </p:cNvSpPr>
          <p:nvPr/>
        </p:nvSpPr>
        <p:spPr bwMode="auto">
          <a:xfrm>
            <a:off x="928376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42"/>
          <p:cNvSpPr>
            <a:spLocks noChangeArrowheads="1"/>
          </p:cNvSpPr>
          <p:nvPr/>
        </p:nvSpPr>
        <p:spPr bwMode="auto">
          <a:xfrm>
            <a:off x="940305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3"/>
          <p:cNvSpPr>
            <a:spLocks noChangeArrowheads="1"/>
          </p:cNvSpPr>
          <p:nvPr/>
        </p:nvSpPr>
        <p:spPr bwMode="auto">
          <a:xfrm>
            <a:off x="9444352" y="5184599"/>
            <a:ext cx="220228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44"/>
          <p:cNvSpPr>
            <a:spLocks noChangeArrowheads="1"/>
          </p:cNvSpPr>
          <p:nvPr/>
        </p:nvSpPr>
        <p:spPr bwMode="auto">
          <a:xfrm>
            <a:off x="11041006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45"/>
          <p:cNvSpPr>
            <a:spLocks noChangeArrowheads="1"/>
          </p:cNvSpPr>
          <p:nvPr/>
        </p:nvSpPr>
        <p:spPr bwMode="auto">
          <a:xfrm>
            <a:off x="11151120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6"/>
          <p:cNvSpPr>
            <a:spLocks noChangeArrowheads="1"/>
          </p:cNvSpPr>
          <p:nvPr/>
        </p:nvSpPr>
        <p:spPr bwMode="auto">
          <a:xfrm>
            <a:off x="11206177" y="5184599"/>
            <a:ext cx="215641" cy="220228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7"/>
          <p:cNvSpPr>
            <a:spLocks noEditPoints="1"/>
          </p:cNvSpPr>
          <p:nvPr/>
        </p:nvSpPr>
        <p:spPr bwMode="auto">
          <a:xfrm>
            <a:off x="11105239" y="5684702"/>
            <a:ext cx="477161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5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7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3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6 w 44"/>
              <a:gd name="T49" fmla="*/ 4 h 24"/>
              <a:gd name="T50" fmla="*/ 16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7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7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15 h 24"/>
              <a:gd name="T76" fmla="*/ 38 w 44"/>
              <a:gd name="T77" fmla="*/ 19 h 24"/>
              <a:gd name="T78" fmla="*/ 39 w 44"/>
              <a:gd name="T79" fmla="*/ 20 h 24"/>
              <a:gd name="T80" fmla="*/ 40 w 44"/>
              <a:gd name="T81" fmla="*/ 14 h 24"/>
              <a:gd name="T82" fmla="*/ 39 w 44"/>
              <a:gd name="T83" fmla="*/ 12 h 24"/>
              <a:gd name="T84" fmla="*/ 37 w 44"/>
              <a:gd name="T85" fmla="*/ 12 h 24"/>
              <a:gd name="T86" fmla="*/ 37 w 44"/>
              <a:gd name="T87" fmla="*/ 9 h 24"/>
              <a:gd name="T88" fmla="*/ 39 w 44"/>
              <a:gd name="T89" fmla="*/ 9 h 24"/>
              <a:gd name="T90" fmla="*/ 40 w 44"/>
              <a:gd name="T91" fmla="*/ 4 h 24"/>
              <a:gd name="T92" fmla="*/ 39 w 44"/>
              <a:gd name="T93" fmla="*/ 3 h 24"/>
              <a:gd name="T94" fmla="*/ 38 w 44"/>
              <a:gd name="T95" fmla="*/ 6 h 24"/>
              <a:gd name="T96" fmla="*/ 34 w 44"/>
              <a:gd name="T97" fmla="*/ 8 h 24"/>
              <a:gd name="T98" fmla="*/ 35 w 44"/>
              <a:gd name="T99" fmla="*/ 1 h 24"/>
              <a:gd name="T100" fmla="*/ 39 w 44"/>
              <a:gd name="T101" fmla="*/ 0 h 24"/>
              <a:gd name="T102" fmla="*/ 43 w 44"/>
              <a:gd name="T103" fmla="*/ 2 h 24"/>
              <a:gd name="T104" fmla="*/ 43 w 44"/>
              <a:gd name="T105" fmla="*/ 8 h 24"/>
              <a:gd name="T106" fmla="*/ 42 w 44"/>
              <a:gd name="T107" fmla="*/ 11 h 24"/>
              <a:gd name="T108" fmla="*/ 44 w 44"/>
              <a:gd name="T10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3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1" y="23"/>
                  <a:pt x="41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3"/>
                  <a:pt x="36" y="23"/>
                </a:cubicBezTo>
                <a:cubicBezTo>
                  <a:pt x="36" y="23"/>
                  <a:pt x="35" y="23"/>
                  <a:pt x="35" y="22"/>
                </a:cubicBezTo>
                <a:cubicBezTo>
                  <a:pt x="35" y="22"/>
                  <a:pt x="34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5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4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9"/>
                  <a:pt x="43" y="9"/>
                </a:cubicBezTo>
                <a:cubicBezTo>
                  <a:pt x="43" y="9"/>
                  <a:pt x="43" y="10"/>
                  <a:pt x="43" y="10"/>
                </a:cubicBezTo>
                <a:cubicBezTo>
                  <a:pt x="43" y="10"/>
                  <a:pt x="42" y="11"/>
                  <a:pt x="42" y="11"/>
                </a:cubicBezTo>
                <a:cubicBezTo>
                  <a:pt x="42" y="11"/>
                  <a:pt x="43" y="11"/>
                  <a:pt x="43" y="11"/>
                </a:cubicBezTo>
                <a:cubicBezTo>
                  <a:pt x="43" y="11"/>
                  <a:pt x="43" y="12"/>
                  <a:pt x="43" y="12"/>
                </a:cubicBezTo>
                <a:cubicBezTo>
                  <a:pt x="43" y="13"/>
                  <a:pt x="44" y="13"/>
                  <a:pt x="44" y="14"/>
                </a:cubicBezTo>
                <a:cubicBezTo>
                  <a:pt x="44" y="19"/>
                  <a:pt x="44" y="19"/>
                  <a:pt x="44" y="1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8"/>
          <p:cNvSpPr>
            <a:spLocks noEditPoints="1"/>
          </p:cNvSpPr>
          <p:nvPr/>
        </p:nvSpPr>
        <p:spPr bwMode="auto">
          <a:xfrm>
            <a:off x="9348001" y="5684702"/>
            <a:ext cx="467985" cy="261522"/>
          </a:xfrm>
          <a:custGeom>
            <a:avLst/>
            <a:gdLst>
              <a:gd name="T0" fmla="*/ 6 w 43"/>
              <a:gd name="T1" fmla="*/ 16 h 24"/>
              <a:gd name="T2" fmla="*/ 4 w 43"/>
              <a:gd name="T3" fmla="*/ 20 h 24"/>
              <a:gd name="T4" fmla="*/ 9 w 43"/>
              <a:gd name="T5" fmla="*/ 23 h 24"/>
              <a:gd name="T6" fmla="*/ 0 w 43"/>
              <a:gd name="T7" fmla="*/ 23 h 24"/>
              <a:gd name="T8" fmla="*/ 0 w 43"/>
              <a:gd name="T9" fmla="*/ 20 h 24"/>
              <a:gd name="T10" fmla="*/ 1 w 43"/>
              <a:gd name="T11" fmla="*/ 16 h 24"/>
              <a:gd name="T12" fmla="*/ 5 w 43"/>
              <a:gd name="T13" fmla="*/ 10 h 24"/>
              <a:gd name="T14" fmla="*/ 5 w 43"/>
              <a:gd name="T15" fmla="*/ 4 h 24"/>
              <a:gd name="T16" fmla="*/ 4 w 43"/>
              <a:gd name="T17" fmla="*/ 3 h 24"/>
              <a:gd name="T18" fmla="*/ 4 w 43"/>
              <a:gd name="T19" fmla="*/ 6 h 24"/>
              <a:gd name="T20" fmla="*/ 0 w 43"/>
              <a:gd name="T21" fmla="*/ 8 h 24"/>
              <a:gd name="T22" fmla="*/ 1 w 43"/>
              <a:gd name="T23" fmla="*/ 1 h 24"/>
              <a:gd name="T24" fmla="*/ 5 w 43"/>
              <a:gd name="T25" fmla="*/ 0 h 24"/>
              <a:gd name="T26" fmla="*/ 9 w 43"/>
              <a:gd name="T27" fmla="*/ 2 h 24"/>
              <a:gd name="T28" fmla="*/ 9 w 43"/>
              <a:gd name="T29" fmla="*/ 8 h 24"/>
              <a:gd name="T30" fmla="*/ 7 w 43"/>
              <a:gd name="T31" fmla="*/ 13 h 24"/>
              <a:gd name="T32" fmla="*/ 21 w 43"/>
              <a:gd name="T33" fmla="*/ 21 h 24"/>
              <a:gd name="T34" fmla="*/ 17 w 43"/>
              <a:gd name="T35" fmla="*/ 24 h 24"/>
              <a:gd name="T36" fmla="*/ 13 w 43"/>
              <a:gd name="T37" fmla="*/ 22 h 24"/>
              <a:gd name="T38" fmla="*/ 12 w 43"/>
              <a:gd name="T39" fmla="*/ 4 h 24"/>
              <a:gd name="T40" fmla="*/ 14 w 43"/>
              <a:gd name="T41" fmla="*/ 0 h 24"/>
              <a:gd name="T42" fmla="*/ 19 w 43"/>
              <a:gd name="T43" fmla="*/ 0 h 24"/>
              <a:gd name="T44" fmla="*/ 22 w 43"/>
              <a:gd name="T45" fmla="*/ 4 h 24"/>
              <a:gd name="T46" fmla="*/ 17 w 43"/>
              <a:gd name="T47" fmla="*/ 4 h 24"/>
              <a:gd name="T48" fmla="*/ 16 w 43"/>
              <a:gd name="T49" fmla="*/ 4 h 24"/>
              <a:gd name="T50" fmla="*/ 16 w 43"/>
              <a:gd name="T51" fmla="*/ 20 h 24"/>
              <a:gd name="T52" fmla="*/ 17 w 43"/>
              <a:gd name="T53" fmla="*/ 20 h 24"/>
              <a:gd name="T54" fmla="*/ 30 w 43"/>
              <a:gd name="T55" fmla="*/ 0 h 24"/>
              <a:gd name="T56" fmla="*/ 30 w 43"/>
              <a:gd name="T57" fmla="*/ 23 h 24"/>
              <a:gd name="T58" fmla="*/ 27 w 43"/>
              <a:gd name="T59" fmla="*/ 6 h 24"/>
              <a:gd name="T60" fmla="*/ 24 w 43"/>
              <a:gd name="T61" fmla="*/ 7 h 24"/>
              <a:gd name="T62" fmla="*/ 24 w 43"/>
              <a:gd name="T63" fmla="*/ 4 h 24"/>
              <a:gd name="T64" fmla="*/ 27 w 43"/>
              <a:gd name="T65" fmla="*/ 2 h 24"/>
              <a:gd name="T66" fmla="*/ 30 w 43"/>
              <a:gd name="T67" fmla="*/ 0 h 24"/>
              <a:gd name="T68" fmla="*/ 40 w 43"/>
              <a:gd name="T69" fmla="*/ 16 h 24"/>
              <a:gd name="T70" fmla="*/ 38 w 43"/>
              <a:gd name="T71" fmla="*/ 20 h 24"/>
              <a:gd name="T72" fmla="*/ 43 w 43"/>
              <a:gd name="T73" fmla="*/ 23 h 24"/>
              <a:gd name="T74" fmla="*/ 34 w 43"/>
              <a:gd name="T75" fmla="*/ 23 h 24"/>
              <a:gd name="T76" fmla="*/ 34 w 43"/>
              <a:gd name="T77" fmla="*/ 20 h 24"/>
              <a:gd name="T78" fmla="*/ 35 w 43"/>
              <a:gd name="T79" fmla="*/ 16 h 24"/>
              <a:gd name="T80" fmla="*/ 39 w 43"/>
              <a:gd name="T81" fmla="*/ 10 h 24"/>
              <a:gd name="T82" fmla="*/ 39 w 43"/>
              <a:gd name="T83" fmla="*/ 4 h 24"/>
              <a:gd name="T84" fmla="*/ 38 w 43"/>
              <a:gd name="T85" fmla="*/ 3 h 24"/>
              <a:gd name="T86" fmla="*/ 37 w 43"/>
              <a:gd name="T87" fmla="*/ 6 h 24"/>
              <a:gd name="T88" fmla="*/ 34 w 43"/>
              <a:gd name="T89" fmla="*/ 8 h 24"/>
              <a:gd name="T90" fmla="*/ 35 w 43"/>
              <a:gd name="T91" fmla="*/ 1 h 24"/>
              <a:gd name="T92" fmla="*/ 39 w 43"/>
              <a:gd name="T93" fmla="*/ 0 h 24"/>
              <a:gd name="T94" fmla="*/ 43 w 43"/>
              <a:gd name="T95" fmla="*/ 2 h 24"/>
              <a:gd name="T96" fmla="*/ 43 w 43"/>
              <a:gd name="T97" fmla="*/ 8 h 24"/>
              <a:gd name="T98" fmla="*/ 41 w 43"/>
              <a:gd name="T9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4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0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6" y="3"/>
                  <a:pt x="27" y="2"/>
                  <a:pt x="27" y="2"/>
                </a:cubicBezTo>
                <a:cubicBezTo>
                  <a:pt x="27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5" y="17"/>
                  <a:pt x="35" y="17"/>
                  <a:pt x="35" y="16"/>
                </a:cubicBezTo>
                <a:cubicBezTo>
                  <a:pt x="35" y="15"/>
                  <a:pt x="36" y="14"/>
                  <a:pt x="37" y="14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1"/>
                  <a:pt x="39" y="10"/>
                  <a:pt x="39" y="10"/>
                </a:cubicBezTo>
                <a:cubicBezTo>
                  <a:pt x="39" y="10"/>
                  <a:pt x="39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4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3" y="2"/>
                  <a:pt x="43" y="2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9"/>
                  <a:pt x="43" y="9"/>
                  <a:pt x="43" y="10"/>
                </a:cubicBezTo>
                <a:cubicBezTo>
                  <a:pt x="43" y="11"/>
                  <a:pt x="43" y="11"/>
                  <a:pt x="42" y="12"/>
                </a:cubicBezTo>
                <a:cubicBezTo>
                  <a:pt x="42" y="12"/>
                  <a:pt x="41" y="13"/>
                  <a:pt x="41" y="13"/>
                </a:cubicBezTo>
                <a:cubicBezTo>
                  <a:pt x="41" y="14"/>
                  <a:pt x="40" y="15"/>
                  <a:pt x="40" y="1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9"/>
          <p:cNvSpPr>
            <a:spLocks noEditPoints="1"/>
          </p:cNvSpPr>
          <p:nvPr/>
        </p:nvSpPr>
        <p:spPr bwMode="auto">
          <a:xfrm>
            <a:off x="7581590" y="5684702"/>
            <a:ext cx="431280" cy="261522"/>
          </a:xfrm>
          <a:custGeom>
            <a:avLst/>
            <a:gdLst>
              <a:gd name="T0" fmla="*/ 6 w 40"/>
              <a:gd name="T1" fmla="*/ 15 h 24"/>
              <a:gd name="T2" fmla="*/ 5 w 40"/>
              <a:gd name="T3" fmla="*/ 17 h 24"/>
              <a:gd name="T4" fmla="*/ 4 w 40"/>
              <a:gd name="T5" fmla="*/ 20 h 24"/>
              <a:gd name="T6" fmla="*/ 9 w 40"/>
              <a:gd name="T7" fmla="*/ 20 h 24"/>
              <a:gd name="T8" fmla="*/ 9 w 40"/>
              <a:gd name="T9" fmla="*/ 23 h 24"/>
              <a:gd name="T10" fmla="*/ 0 w 40"/>
              <a:gd name="T11" fmla="*/ 23 h 24"/>
              <a:gd name="T12" fmla="*/ 0 w 40"/>
              <a:gd name="T13" fmla="*/ 21 h 24"/>
              <a:gd name="T14" fmla="*/ 0 w 40"/>
              <a:gd name="T15" fmla="*/ 18 h 24"/>
              <a:gd name="T16" fmla="*/ 1 w 40"/>
              <a:gd name="T17" fmla="*/ 16 h 24"/>
              <a:gd name="T18" fmla="*/ 4 w 40"/>
              <a:gd name="T19" fmla="*/ 12 h 24"/>
              <a:gd name="T20" fmla="*/ 6 w 40"/>
              <a:gd name="T21" fmla="*/ 9 h 24"/>
              <a:gd name="T22" fmla="*/ 6 w 40"/>
              <a:gd name="T23" fmla="*/ 4 h 24"/>
              <a:gd name="T24" fmla="*/ 5 w 40"/>
              <a:gd name="T25" fmla="*/ 3 h 24"/>
              <a:gd name="T26" fmla="*/ 4 w 40"/>
              <a:gd name="T27" fmla="*/ 4 h 24"/>
              <a:gd name="T28" fmla="*/ 4 w 40"/>
              <a:gd name="T29" fmla="*/ 6 h 24"/>
              <a:gd name="T30" fmla="*/ 0 w 40"/>
              <a:gd name="T31" fmla="*/ 8 h 24"/>
              <a:gd name="T32" fmla="*/ 0 w 40"/>
              <a:gd name="T33" fmla="*/ 4 h 24"/>
              <a:gd name="T34" fmla="*/ 1 w 40"/>
              <a:gd name="T35" fmla="*/ 1 h 24"/>
              <a:gd name="T36" fmla="*/ 4 w 40"/>
              <a:gd name="T37" fmla="*/ 0 h 24"/>
              <a:gd name="T38" fmla="*/ 7 w 40"/>
              <a:gd name="T39" fmla="*/ 0 h 24"/>
              <a:gd name="T40" fmla="*/ 9 w 40"/>
              <a:gd name="T41" fmla="*/ 2 h 24"/>
              <a:gd name="T42" fmla="*/ 9 w 40"/>
              <a:gd name="T43" fmla="*/ 6 h 24"/>
              <a:gd name="T44" fmla="*/ 9 w 40"/>
              <a:gd name="T45" fmla="*/ 10 h 24"/>
              <a:gd name="T46" fmla="*/ 7 w 40"/>
              <a:gd name="T47" fmla="*/ 13 h 24"/>
              <a:gd name="T48" fmla="*/ 22 w 40"/>
              <a:gd name="T49" fmla="*/ 19 h 24"/>
              <a:gd name="T50" fmla="*/ 21 w 40"/>
              <a:gd name="T51" fmla="*/ 22 h 24"/>
              <a:gd name="T52" fmla="*/ 18 w 40"/>
              <a:gd name="T53" fmla="*/ 24 h 24"/>
              <a:gd name="T54" fmla="*/ 15 w 40"/>
              <a:gd name="T55" fmla="*/ 23 h 24"/>
              <a:gd name="T56" fmla="*/ 12 w 40"/>
              <a:gd name="T57" fmla="*/ 21 h 24"/>
              <a:gd name="T58" fmla="*/ 12 w 40"/>
              <a:gd name="T59" fmla="*/ 4 h 24"/>
              <a:gd name="T60" fmla="*/ 13 w 40"/>
              <a:gd name="T61" fmla="*/ 1 h 24"/>
              <a:gd name="T62" fmla="*/ 16 w 40"/>
              <a:gd name="T63" fmla="*/ 0 h 24"/>
              <a:gd name="T64" fmla="*/ 19 w 40"/>
              <a:gd name="T65" fmla="*/ 0 h 24"/>
              <a:gd name="T66" fmla="*/ 21 w 40"/>
              <a:gd name="T67" fmla="*/ 2 h 24"/>
              <a:gd name="T68" fmla="*/ 22 w 40"/>
              <a:gd name="T69" fmla="*/ 19 h 24"/>
              <a:gd name="T70" fmla="*/ 18 w 40"/>
              <a:gd name="T71" fmla="*/ 4 h 24"/>
              <a:gd name="T72" fmla="*/ 17 w 40"/>
              <a:gd name="T73" fmla="*/ 3 h 24"/>
              <a:gd name="T74" fmla="*/ 16 w 40"/>
              <a:gd name="T75" fmla="*/ 4 h 24"/>
              <a:gd name="T76" fmla="*/ 16 w 40"/>
              <a:gd name="T77" fmla="*/ 20 h 24"/>
              <a:gd name="T78" fmla="*/ 17 w 40"/>
              <a:gd name="T79" fmla="*/ 20 h 24"/>
              <a:gd name="T80" fmla="*/ 18 w 40"/>
              <a:gd name="T81" fmla="*/ 19 h 24"/>
              <a:gd name="T82" fmla="*/ 31 w 40"/>
              <a:gd name="T83" fmla="*/ 0 h 24"/>
              <a:gd name="T84" fmla="*/ 31 w 40"/>
              <a:gd name="T85" fmla="*/ 23 h 24"/>
              <a:gd name="T86" fmla="*/ 28 w 40"/>
              <a:gd name="T87" fmla="*/ 23 h 24"/>
              <a:gd name="T88" fmla="*/ 27 w 40"/>
              <a:gd name="T89" fmla="*/ 6 h 24"/>
              <a:gd name="T90" fmla="*/ 25 w 40"/>
              <a:gd name="T91" fmla="*/ 7 h 24"/>
              <a:gd name="T92" fmla="*/ 24 w 40"/>
              <a:gd name="T93" fmla="*/ 7 h 24"/>
              <a:gd name="T94" fmla="*/ 25 w 40"/>
              <a:gd name="T95" fmla="*/ 4 h 24"/>
              <a:gd name="T96" fmla="*/ 26 w 40"/>
              <a:gd name="T97" fmla="*/ 3 h 24"/>
              <a:gd name="T98" fmla="*/ 28 w 40"/>
              <a:gd name="T99" fmla="*/ 0 h 24"/>
              <a:gd name="T100" fmla="*/ 31 w 40"/>
              <a:gd name="T101" fmla="*/ 0 h 24"/>
              <a:gd name="T102" fmla="*/ 40 w 40"/>
              <a:gd name="T103" fmla="*/ 1 h 24"/>
              <a:gd name="T104" fmla="*/ 40 w 40"/>
              <a:gd name="T105" fmla="*/ 23 h 24"/>
              <a:gd name="T106" fmla="*/ 37 w 40"/>
              <a:gd name="T107" fmla="*/ 23 h 24"/>
              <a:gd name="T108" fmla="*/ 36 w 40"/>
              <a:gd name="T109" fmla="*/ 7 h 24"/>
              <a:gd name="T110" fmla="*/ 34 w 40"/>
              <a:gd name="T111" fmla="*/ 7 h 24"/>
              <a:gd name="T112" fmla="*/ 34 w 40"/>
              <a:gd name="T113" fmla="*/ 4 h 24"/>
              <a:gd name="T114" fmla="*/ 34 w 40"/>
              <a:gd name="T115" fmla="*/ 4 h 24"/>
              <a:gd name="T116" fmla="*/ 37 w 40"/>
              <a:gd name="T117" fmla="*/ 2 h 24"/>
              <a:gd name="T118" fmla="*/ 38 w 40"/>
              <a:gd name="T1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5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1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7"/>
                  <a:pt x="36" y="7"/>
                </a:cubicBezTo>
                <a:cubicBezTo>
                  <a:pt x="35" y="7"/>
                  <a:pt x="35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6" y="3"/>
                </a:cubicBezTo>
                <a:cubicBezTo>
                  <a:pt x="36" y="3"/>
                  <a:pt x="36" y="2"/>
                  <a:pt x="37" y="2"/>
                </a:cubicBezTo>
                <a:cubicBezTo>
                  <a:pt x="37" y="2"/>
                  <a:pt x="37" y="1"/>
                  <a:pt x="37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0"/>
          <p:cNvSpPr>
            <a:spLocks noEditPoints="1"/>
          </p:cNvSpPr>
          <p:nvPr/>
        </p:nvSpPr>
        <p:spPr bwMode="auto">
          <a:xfrm>
            <a:off x="5819765" y="5684702"/>
            <a:ext cx="481750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6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8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4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7 w 44"/>
              <a:gd name="T49" fmla="*/ 4 h 24"/>
              <a:gd name="T50" fmla="*/ 17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8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8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2 h 24"/>
              <a:gd name="T76" fmla="*/ 38 w 44"/>
              <a:gd name="T77" fmla="*/ 0 h 24"/>
              <a:gd name="T78" fmla="*/ 42 w 44"/>
              <a:gd name="T79" fmla="*/ 1 h 24"/>
              <a:gd name="T80" fmla="*/ 44 w 44"/>
              <a:gd name="T81" fmla="*/ 19 h 24"/>
              <a:gd name="T82" fmla="*/ 39 w 44"/>
              <a:gd name="T83" fmla="*/ 3 h 24"/>
              <a:gd name="T84" fmla="*/ 38 w 44"/>
              <a:gd name="T85" fmla="*/ 4 h 24"/>
              <a:gd name="T86" fmla="*/ 39 w 44"/>
              <a:gd name="T87" fmla="*/ 20 h 24"/>
              <a:gd name="T88" fmla="*/ 40 w 44"/>
              <a:gd name="T8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9" y="10"/>
                </a:cubicBezTo>
                <a:cubicBezTo>
                  <a:pt x="9" y="11"/>
                  <a:pt x="9" y="11"/>
                  <a:pt x="9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7" y="3"/>
                  <a:pt x="27" y="2"/>
                  <a:pt x="28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4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7" y="23"/>
                  <a:pt x="37" y="23"/>
                </a:cubicBezTo>
                <a:cubicBezTo>
                  <a:pt x="36" y="23"/>
                  <a:pt x="36" y="23"/>
                  <a:pt x="35" y="22"/>
                </a:cubicBezTo>
                <a:cubicBezTo>
                  <a:pt x="35" y="22"/>
                  <a:pt x="35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6" y="1"/>
                  <a:pt x="36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2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3"/>
                  <a:pt x="44" y="4"/>
                  <a:pt x="44" y="4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4"/>
                  <a:pt x="40" y="4"/>
                  <a:pt x="40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1"/>
          <p:cNvSpPr>
            <a:spLocks noEditPoints="1"/>
          </p:cNvSpPr>
          <p:nvPr/>
        </p:nvSpPr>
        <p:spPr bwMode="auto">
          <a:xfrm>
            <a:off x="4053350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3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4 w 46"/>
              <a:gd name="T41" fmla="*/ 0 h 24"/>
              <a:gd name="T42" fmla="*/ 19 w 46"/>
              <a:gd name="T43" fmla="*/ 0 h 24"/>
              <a:gd name="T44" fmla="*/ 21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3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 h 24"/>
              <a:gd name="T80" fmla="*/ 46 w 46"/>
              <a:gd name="T81" fmla="*/ 19 h 24"/>
              <a:gd name="T82" fmla="*/ 43 w 46"/>
              <a:gd name="T83" fmla="*/ 23 h 24"/>
              <a:gd name="T84" fmla="*/ 39 w 46"/>
              <a:gd name="T85" fmla="*/ 23 h 24"/>
              <a:gd name="T86" fmla="*/ 36 w 46"/>
              <a:gd name="T87" fmla="*/ 19 h 24"/>
              <a:gd name="T88" fmla="*/ 40 w 46"/>
              <a:gd name="T89" fmla="*/ 17 h 24"/>
              <a:gd name="T90" fmla="*/ 41 w 46"/>
              <a:gd name="T91" fmla="*/ 20 h 24"/>
              <a:gd name="T92" fmla="*/ 42 w 46"/>
              <a:gd name="T93" fmla="*/ 20 h 24"/>
              <a:gd name="T94" fmla="*/ 40 w 46"/>
              <a:gd name="T95" fmla="*/ 15 h 24"/>
              <a:gd name="T96" fmla="*/ 36 w 46"/>
              <a:gd name="T97" fmla="*/ 4 h 24"/>
              <a:gd name="T98" fmla="*/ 39 w 46"/>
              <a:gd name="T99" fmla="*/ 0 h 24"/>
              <a:gd name="T100" fmla="*/ 42 w 46"/>
              <a:gd name="T101" fmla="*/ 4 h 24"/>
              <a:gd name="T102" fmla="*/ 41 w 46"/>
              <a:gd name="T103" fmla="*/ 3 h 24"/>
              <a:gd name="T104" fmla="*/ 40 w 46"/>
              <a:gd name="T105" fmla="*/ 11 h 24"/>
              <a:gd name="T106" fmla="*/ 41 w 46"/>
              <a:gd name="T107" fmla="*/ 12 h 24"/>
              <a:gd name="T108" fmla="*/ 42 w 46"/>
              <a:gd name="T10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8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1" y="19"/>
                </a:moveTo>
                <a:cubicBezTo>
                  <a:pt x="21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19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3"/>
                  <a:pt x="14" y="23"/>
                </a:cubicBezTo>
                <a:cubicBezTo>
                  <a:pt x="14" y="23"/>
                  <a:pt x="13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19"/>
                  <a:pt x="21" y="19"/>
                  <a:pt x="21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4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2" y="0"/>
                </a:moveTo>
                <a:cubicBezTo>
                  <a:pt x="42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39" y="23"/>
                  <a:pt x="39" y="23"/>
                </a:cubicBezTo>
                <a:cubicBezTo>
                  <a:pt x="38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6" y="20"/>
                  <a:pt x="36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7" y="18"/>
                  <a:pt x="37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5"/>
                  <a:pt x="41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7" y="14"/>
                  <a:pt x="36" y="13"/>
                  <a:pt x="36" y="11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2"/>
          <p:cNvSpPr>
            <a:spLocks noEditPoints="1"/>
          </p:cNvSpPr>
          <p:nvPr/>
        </p:nvSpPr>
        <p:spPr bwMode="auto">
          <a:xfrm>
            <a:off x="2319054" y="5684702"/>
            <a:ext cx="49551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5 w 46"/>
              <a:gd name="T41" fmla="*/ 0 h 24"/>
              <a:gd name="T42" fmla="*/ 19 w 46"/>
              <a:gd name="T43" fmla="*/ 0 h 24"/>
              <a:gd name="T44" fmla="*/ 22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1 h 24"/>
              <a:gd name="T80" fmla="*/ 46 w 46"/>
              <a:gd name="T81" fmla="*/ 19 h 24"/>
              <a:gd name="T82" fmla="*/ 44 w 46"/>
              <a:gd name="T83" fmla="*/ 23 h 24"/>
              <a:gd name="T84" fmla="*/ 39 w 46"/>
              <a:gd name="T85" fmla="*/ 23 h 24"/>
              <a:gd name="T86" fmla="*/ 37 w 46"/>
              <a:gd name="T87" fmla="*/ 19 h 24"/>
              <a:gd name="T88" fmla="*/ 37 w 46"/>
              <a:gd name="T89" fmla="*/ 12 h 24"/>
              <a:gd name="T90" fmla="*/ 37 w 46"/>
              <a:gd name="T91" fmla="*/ 10 h 24"/>
              <a:gd name="T92" fmla="*/ 37 w 46"/>
              <a:gd name="T93" fmla="*/ 8 h 24"/>
              <a:gd name="T94" fmla="*/ 38 w 46"/>
              <a:gd name="T95" fmla="*/ 1 h 24"/>
              <a:gd name="T96" fmla="*/ 42 w 46"/>
              <a:gd name="T97" fmla="*/ 0 h 24"/>
              <a:gd name="T98" fmla="*/ 46 w 46"/>
              <a:gd name="T99" fmla="*/ 2 h 24"/>
              <a:gd name="T100" fmla="*/ 46 w 46"/>
              <a:gd name="T101" fmla="*/ 8 h 24"/>
              <a:gd name="T102" fmla="*/ 42 w 46"/>
              <a:gd name="T103" fmla="*/ 14 h 24"/>
              <a:gd name="T104" fmla="*/ 42 w 46"/>
              <a:gd name="T105" fmla="*/ 13 h 24"/>
              <a:gd name="T106" fmla="*/ 41 w 46"/>
              <a:gd name="T107" fmla="*/ 13 h 24"/>
              <a:gd name="T108" fmla="*/ 40 w 46"/>
              <a:gd name="T109" fmla="*/ 14 h 24"/>
              <a:gd name="T110" fmla="*/ 41 w 46"/>
              <a:gd name="T111" fmla="*/ 20 h 24"/>
              <a:gd name="T112" fmla="*/ 42 w 46"/>
              <a:gd name="T113" fmla="*/ 19 h 24"/>
              <a:gd name="T114" fmla="*/ 42 w 46"/>
              <a:gd name="T115" fmla="*/ 4 h 24"/>
              <a:gd name="T116" fmla="*/ 41 w 46"/>
              <a:gd name="T117" fmla="*/ 4 h 24"/>
              <a:gd name="T118" fmla="*/ 41 w 46"/>
              <a:gd name="T119" fmla="*/ 9 h 24"/>
              <a:gd name="T120" fmla="*/ 42 w 46"/>
              <a:gd name="T121" fmla="*/ 9 h 24"/>
              <a:gd name="T122" fmla="*/ 42 w 46"/>
              <a:gd name="T12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4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5" y="10"/>
                </a:moveTo>
                <a:cubicBezTo>
                  <a:pt x="45" y="10"/>
                  <a:pt x="45" y="11"/>
                  <a:pt x="4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2"/>
                  <a:pt x="46" y="12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3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7" y="20"/>
                  <a:pt x="37" y="19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5" y="1"/>
                  <a:pt x="45" y="1"/>
                </a:cubicBezTo>
                <a:cubicBezTo>
                  <a:pt x="45" y="2"/>
                  <a:pt x="46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6" y="10"/>
                  <a:pt x="45" y="10"/>
                </a:cubicBezTo>
                <a:close/>
                <a:moveTo>
                  <a:pt x="42" y="14"/>
                </a:move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3"/>
          <p:cNvSpPr>
            <a:spLocks noEditPoints="1"/>
          </p:cNvSpPr>
          <p:nvPr/>
        </p:nvSpPr>
        <p:spPr bwMode="auto">
          <a:xfrm>
            <a:off x="525114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5 w 46"/>
              <a:gd name="T3" fmla="*/ 20 h 24"/>
              <a:gd name="T4" fmla="*/ 10 w 46"/>
              <a:gd name="T5" fmla="*/ 23 h 24"/>
              <a:gd name="T6" fmla="*/ 1 w 46"/>
              <a:gd name="T7" fmla="*/ 23 h 24"/>
              <a:gd name="T8" fmla="*/ 1 w 46"/>
              <a:gd name="T9" fmla="*/ 20 h 24"/>
              <a:gd name="T10" fmla="*/ 2 w 46"/>
              <a:gd name="T11" fmla="*/ 16 h 24"/>
              <a:gd name="T12" fmla="*/ 6 w 46"/>
              <a:gd name="T13" fmla="*/ 10 h 24"/>
              <a:gd name="T14" fmla="*/ 6 w 46"/>
              <a:gd name="T15" fmla="*/ 4 h 24"/>
              <a:gd name="T16" fmla="*/ 5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2 w 46"/>
              <a:gd name="T23" fmla="*/ 1 h 24"/>
              <a:gd name="T24" fmla="*/ 6 w 46"/>
              <a:gd name="T25" fmla="*/ 0 h 24"/>
              <a:gd name="T26" fmla="*/ 10 w 46"/>
              <a:gd name="T27" fmla="*/ 2 h 24"/>
              <a:gd name="T28" fmla="*/ 10 w 46"/>
              <a:gd name="T29" fmla="*/ 8 h 24"/>
              <a:gd name="T30" fmla="*/ 8 w 46"/>
              <a:gd name="T31" fmla="*/ 13 h 24"/>
              <a:gd name="T32" fmla="*/ 22 w 46"/>
              <a:gd name="T33" fmla="*/ 21 h 24"/>
              <a:gd name="T34" fmla="*/ 18 w 46"/>
              <a:gd name="T35" fmla="*/ 24 h 24"/>
              <a:gd name="T36" fmla="*/ 14 w 46"/>
              <a:gd name="T37" fmla="*/ 22 h 24"/>
              <a:gd name="T38" fmla="*/ 13 w 46"/>
              <a:gd name="T39" fmla="*/ 4 h 24"/>
              <a:gd name="T40" fmla="*/ 15 w 46"/>
              <a:gd name="T41" fmla="*/ 0 h 24"/>
              <a:gd name="T42" fmla="*/ 20 w 46"/>
              <a:gd name="T43" fmla="*/ 0 h 24"/>
              <a:gd name="T44" fmla="*/ 22 w 46"/>
              <a:gd name="T45" fmla="*/ 4 h 24"/>
              <a:gd name="T46" fmla="*/ 18 w 46"/>
              <a:gd name="T47" fmla="*/ 4 h 24"/>
              <a:gd name="T48" fmla="*/ 17 w 46"/>
              <a:gd name="T49" fmla="*/ 4 h 24"/>
              <a:gd name="T50" fmla="*/ 17 w 46"/>
              <a:gd name="T51" fmla="*/ 20 h 24"/>
              <a:gd name="T52" fmla="*/ 18 w 46"/>
              <a:gd name="T53" fmla="*/ 20 h 24"/>
              <a:gd name="T54" fmla="*/ 35 w 46"/>
              <a:gd name="T55" fmla="*/ 19 h 24"/>
              <a:gd name="T56" fmla="*/ 32 w 46"/>
              <a:gd name="T57" fmla="*/ 23 h 24"/>
              <a:gd name="T58" fmla="*/ 27 w 46"/>
              <a:gd name="T59" fmla="*/ 23 h 24"/>
              <a:gd name="T60" fmla="*/ 25 w 46"/>
              <a:gd name="T61" fmla="*/ 19 h 24"/>
              <a:gd name="T62" fmla="*/ 26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1 w 46"/>
              <a:gd name="T69" fmla="*/ 4 h 24"/>
              <a:gd name="T70" fmla="*/ 30 w 46"/>
              <a:gd name="T71" fmla="*/ 3 h 24"/>
              <a:gd name="T72" fmla="*/ 29 w 46"/>
              <a:gd name="T73" fmla="*/ 19 h 24"/>
              <a:gd name="T74" fmla="*/ 30 w 46"/>
              <a:gd name="T75" fmla="*/ 20 h 24"/>
              <a:gd name="T76" fmla="*/ 31 w 46"/>
              <a:gd name="T77" fmla="*/ 4 h 24"/>
              <a:gd name="T78" fmla="*/ 39 w 46"/>
              <a:gd name="T79" fmla="*/ 23 h 24"/>
              <a:gd name="T80" fmla="*/ 41 w 46"/>
              <a:gd name="T81" fmla="*/ 6 h 24"/>
              <a:gd name="T82" fmla="*/ 37 w 46"/>
              <a:gd name="T83" fmla="*/ 4 h 24"/>
              <a:gd name="T84" fmla="*/ 37 w 46"/>
              <a:gd name="T85" fmla="*/ 0 h 24"/>
              <a:gd name="T86" fmla="*/ 45 w 46"/>
              <a:gd name="T87" fmla="*/ 0 h 24"/>
              <a:gd name="T88" fmla="*/ 44 w 46"/>
              <a:gd name="T89" fmla="*/ 7 h 24"/>
              <a:gd name="T90" fmla="*/ 43 w 46"/>
              <a:gd name="T91" fmla="*/ 15 h 24"/>
              <a:gd name="T92" fmla="*/ 42 w 46"/>
              <a:gd name="T9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" h="24">
                <a:moveTo>
                  <a:pt x="7" y="15"/>
                </a:moveTo>
                <a:cubicBezTo>
                  <a:pt x="7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5" y="12"/>
                </a:cubicBezTo>
                <a:cubicBezTo>
                  <a:pt x="5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8" y="13"/>
                  <a:pt x="8" y="13"/>
                </a:cubicBezTo>
                <a:cubicBezTo>
                  <a:pt x="7" y="14"/>
                  <a:pt x="7" y="15"/>
                  <a:pt x="7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1" y="22"/>
                  <a:pt x="21" y="22"/>
                </a:cubicBezTo>
                <a:cubicBezTo>
                  <a:pt x="21" y="23"/>
                  <a:pt x="20" y="23"/>
                  <a:pt x="20" y="23"/>
                </a:cubicBezTo>
                <a:cubicBezTo>
                  <a:pt x="19" y="23"/>
                  <a:pt x="19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3"/>
                  <a:pt x="15" y="23"/>
                </a:cubicBezTo>
                <a:cubicBezTo>
                  <a:pt x="15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5" y="0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5" y="19"/>
                </a:moveTo>
                <a:cubicBezTo>
                  <a:pt x="35" y="20"/>
                  <a:pt x="34" y="21"/>
                  <a:pt x="34" y="21"/>
                </a:cubicBezTo>
                <a:cubicBezTo>
                  <a:pt x="34" y="22"/>
                  <a:pt x="34" y="22"/>
                  <a:pt x="33" y="22"/>
                </a:cubicBezTo>
                <a:cubicBezTo>
                  <a:pt x="33" y="23"/>
                  <a:pt x="32" y="23"/>
                  <a:pt x="32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3"/>
                  <a:pt x="27" y="23"/>
                </a:cubicBezTo>
                <a:cubicBezTo>
                  <a:pt x="27" y="23"/>
                  <a:pt x="26" y="23"/>
                  <a:pt x="26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6" y="2"/>
                  <a:pt x="26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5" y="4"/>
                  <a:pt x="35" y="4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4"/>
                  <a:pt x="31" y="4"/>
                  <a:pt x="31" y="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1"/>
                  <a:pt x="39" y="19"/>
                  <a:pt x="39" y="17"/>
                </a:cubicBezTo>
                <a:cubicBezTo>
                  <a:pt x="39" y="15"/>
                  <a:pt x="39" y="13"/>
                  <a:pt x="40" y="11"/>
                </a:cubicBezTo>
                <a:cubicBezTo>
                  <a:pt x="40" y="9"/>
                  <a:pt x="40" y="8"/>
                  <a:pt x="41" y="6"/>
                </a:cubicBezTo>
                <a:cubicBezTo>
                  <a:pt x="41" y="5"/>
                  <a:pt x="41" y="4"/>
                  <a:pt x="41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5"/>
                  <a:pt x="45" y="6"/>
                  <a:pt x="44" y="7"/>
                </a:cubicBezTo>
                <a:cubicBezTo>
                  <a:pt x="44" y="9"/>
                  <a:pt x="44" y="10"/>
                  <a:pt x="44" y="11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14"/>
                  <a:pt x="43" y="15"/>
                  <a:pt x="43" y="15"/>
                </a:cubicBezTo>
                <a:cubicBezTo>
                  <a:pt x="43" y="16"/>
                  <a:pt x="43" y="17"/>
                  <a:pt x="43" y="19"/>
                </a:cubicBezTo>
                <a:cubicBezTo>
                  <a:pt x="43" y="20"/>
                  <a:pt x="43" y="21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39" y="23"/>
                  <a:pt x="39" y="23"/>
                  <a:pt x="39" y="2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4"/>
          <p:cNvSpPr>
            <a:spLocks/>
          </p:cNvSpPr>
          <p:nvPr/>
        </p:nvSpPr>
        <p:spPr bwMode="auto">
          <a:xfrm>
            <a:off x="1034390" y="3317249"/>
            <a:ext cx="2996021" cy="1142435"/>
          </a:xfrm>
          <a:custGeom>
            <a:avLst/>
            <a:gdLst>
              <a:gd name="T0" fmla="*/ 0 w 653"/>
              <a:gd name="T1" fmla="*/ 249 h 249"/>
              <a:gd name="T2" fmla="*/ 653 w 653"/>
              <a:gd name="T3" fmla="*/ 249 h 249"/>
              <a:gd name="T4" fmla="*/ 653 w 653"/>
              <a:gd name="T5" fmla="*/ 0 h 249"/>
              <a:gd name="T6" fmla="*/ 0 w 653"/>
              <a:gd name="T7" fmla="*/ 0 h 249"/>
              <a:gd name="T8" fmla="*/ 0 w 653"/>
              <a:gd name="T9" fmla="*/ 249 h 249"/>
              <a:gd name="T10" fmla="*/ 0 w 653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3" h="249">
                <a:moveTo>
                  <a:pt x="0" y="249"/>
                </a:moveTo>
                <a:lnTo>
                  <a:pt x="653" y="249"/>
                </a:lnTo>
                <a:lnTo>
                  <a:pt x="653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5"/>
          <p:cNvSpPr>
            <a:spLocks/>
          </p:cNvSpPr>
          <p:nvPr/>
        </p:nvSpPr>
        <p:spPr bwMode="auto">
          <a:xfrm>
            <a:off x="9522348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6"/>
          <p:cNvSpPr>
            <a:spLocks/>
          </p:cNvSpPr>
          <p:nvPr/>
        </p:nvSpPr>
        <p:spPr bwMode="auto">
          <a:xfrm>
            <a:off x="8035809" y="3317249"/>
            <a:ext cx="3005197" cy="1142435"/>
          </a:xfrm>
          <a:custGeom>
            <a:avLst/>
            <a:gdLst>
              <a:gd name="T0" fmla="*/ 0 w 655"/>
              <a:gd name="T1" fmla="*/ 249 h 249"/>
              <a:gd name="T2" fmla="*/ 655 w 655"/>
              <a:gd name="T3" fmla="*/ 249 h 249"/>
              <a:gd name="T4" fmla="*/ 655 w 655"/>
              <a:gd name="T5" fmla="*/ 0 h 249"/>
              <a:gd name="T6" fmla="*/ 0 w 655"/>
              <a:gd name="T7" fmla="*/ 0 h 249"/>
              <a:gd name="T8" fmla="*/ 0 w 655"/>
              <a:gd name="T9" fmla="*/ 249 h 249"/>
              <a:gd name="T10" fmla="*/ 0 w 655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49">
                <a:moveTo>
                  <a:pt x="0" y="249"/>
                </a:moveTo>
                <a:lnTo>
                  <a:pt x="655" y="249"/>
                </a:lnTo>
                <a:lnTo>
                  <a:pt x="655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7"/>
          <p:cNvSpPr>
            <a:spLocks/>
          </p:cNvSpPr>
          <p:nvPr/>
        </p:nvSpPr>
        <p:spPr bwMode="auto">
          <a:xfrm>
            <a:off x="4553453" y="3317249"/>
            <a:ext cx="2991432" cy="1142435"/>
          </a:xfrm>
          <a:custGeom>
            <a:avLst/>
            <a:gdLst>
              <a:gd name="T0" fmla="*/ 0 w 652"/>
              <a:gd name="T1" fmla="*/ 249 h 249"/>
              <a:gd name="T2" fmla="*/ 652 w 652"/>
              <a:gd name="T3" fmla="*/ 249 h 249"/>
              <a:gd name="T4" fmla="*/ 652 w 652"/>
              <a:gd name="T5" fmla="*/ 0 h 249"/>
              <a:gd name="T6" fmla="*/ 0 w 652"/>
              <a:gd name="T7" fmla="*/ 0 h 249"/>
              <a:gd name="T8" fmla="*/ 0 w 652"/>
              <a:gd name="T9" fmla="*/ 249 h 249"/>
              <a:gd name="T10" fmla="*/ 0 w 652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249">
                <a:moveTo>
                  <a:pt x="0" y="249"/>
                </a:moveTo>
                <a:lnTo>
                  <a:pt x="652" y="249"/>
                </a:lnTo>
                <a:lnTo>
                  <a:pt x="652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8"/>
          <p:cNvSpPr>
            <a:spLocks/>
          </p:cNvSpPr>
          <p:nvPr/>
        </p:nvSpPr>
        <p:spPr bwMode="auto">
          <a:xfrm>
            <a:off x="515938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9"/>
          <p:cNvSpPr>
            <a:spLocks/>
          </p:cNvSpPr>
          <p:nvPr/>
        </p:nvSpPr>
        <p:spPr bwMode="auto">
          <a:xfrm>
            <a:off x="7567824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0"/>
          <p:cNvSpPr>
            <a:spLocks/>
          </p:cNvSpPr>
          <p:nvPr/>
        </p:nvSpPr>
        <p:spPr bwMode="auto">
          <a:xfrm>
            <a:off x="4053350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61"/>
          <p:cNvSpPr>
            <a:spLocks/>
          </p:cNvSpPr>
          <p:nvPr/>
        </p:nvSpPr>
        <p:spPr bwMode="auto">
          <a:xfrm>
            <a:off x="7774289" y="2528098"/>
            <a:ext cx="64233" cy="2766618"/>
          </a:xfrm>
          <a:custGeom>
            <a:avLst/>
            <a:gdLst>
              <a:gd name="T0" fmla="*/ 14 w 14"/>
              <a:gd name="T1" fmla="*/ 603 h 603"/>
              <a:gd name="T2" fmla="*/ 0 w 14"/>
              <a:gd name="T3" fmla="*/ 603 h 603"/>
              <a:gd name="T4" fmla="*/ 0 w 14"/>
              <a:gd name="T5" fmla="*/ 0 h 603"/>
              <a:gd name="T6" fmla="*/ 14 w 14"/>
              <a:gd name="T7" fmla="*/ 0 h 603"/>
              <a:gd name="T8" fmla="*/ 14 w 14"/>
              <a:gd name="T9" fmla="*/ 603 h 603"/>
              <a:gd name="T10" fmla="*/ 14 w 14"/>
              <a:gd name="T11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03">
                <a:moveTo>
                  <a:pt x="14" y="603"/>
                </a:moveTo>
                <a:lnTo>
                  <a:pt x="0" y="603"/>
                </a:lnTo>
                <a:lnTo>
                  <a:pt x="0" y="0"/>
                </a:lnTo>
                <a:lnTo>
                  <a:pt x="14" y="0"/>
                </a:lnTo>
                <a:lnTo>
                  <a:pt x="14" y="603"/>
                </a:lnTo>
                <a:lnTo>
                  <a:pt x="14" y="60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62"/>
          <p:cNvSpPr>
            <a:spLocks/>
          </p:cNvSpPr>
          <p:nvPr/>
        </p:nvSpPr>
        <p:spPr bwMode="auto">
          <a:xfrm>
            <a:off x="6017051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3"/>
          <p:cNvSpPr>
            <a:spLocks/>
          </p:cNvSpPr>
          <p:nvPr/>
        </p:nvSpPr>
        <p:spPr bwMode="auto">
          <a:xfrm>
            <a:off x="4259816" y="2330808"/>
            <a:ext cx="73409" cy="2963904"/>
          </a:xfrm>
          <a:custGeom>
            <a:avLst/>
            <a:gdLst>
              <a:gd name="T0" fmla="*/ 16 w 16"/>
              <a:gd name="T1" fmla="*/ 646 h 646"/>
              <a:gd name="T2" fmla="*/ 0 w 16"/>
              <a:gd name="T3" fmla="*/ 646 h 646"/>
              <a:gd name="T4" fmla="*/ 0 w 16"/>
              <a:gd name="T5" fmla="*/ 0 h 646"/>
              <a:gd name="T6" fmla="*/ 16 w 16"/>
              <a:gd name="T7" fmla="*/ 0 h 646"/>
              <a:gd name="T8" fmla="*/ 16 w 16"/>
              <a:gd name="T9" fmla="*/ 646 h 646"/>
              <a:gd name="T10" fmla="*/ 16 w 16"/>
              <a:gd name="T11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646">
                <a:moveTo>
                  <a:pt x="16" y="646"/>
                </a:moveTo>
                <a:lnTo>
                  <a:pt x="0" y="646"/>
                </a:lnTo>
                <a:lnTo>
                  <a:pt x="0" y="0"/>
                </a:lnTo>
                <a:lnTo>
                  <a:pt x="16" y="0"/>
                </a:lnTo>
                <a:lnTo>
                  <a:pt x="16" y="646"/>
                </a:lnTo>
                <a:lnTo>
                  <a:pt x="16" y="6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4"/>
          <p:cNvSpPr>
            <a:spLocks/>
          </p:cNvSpPr>
          <p:nvPr/>
        </p:nvSpPr>
        <p:spPr bwMode="auto">
          <a:xfrm>
            <a:off x="2511754" y="3436539"/>
            <a:ext cx="64233" cy="1858177"/>
          </a:xfrm>
          <a:custGeom>
            <a:avLst/>
            <a:gdLst>
              <a:gd name="T0" fmla="*/ 14 w 14"/>
              <a:gd name="T1" fmla="*/ 405 h 405"/>
              <a:gd name="T2" fmla="*/ 0 w 14"/>
              <a:gd name="T3" fmla="*/ 405 h 405"/>
              <a:gd name="T4" fmla="*/ 0 w 14"/>
              <a:gd name="T5" fmla="*/ 0 h 405"/>
              <a:gd name="T6" fmla="*/ 14 w 14"/>
              <a:gd name="T7" fmla="*/ 0 h 405"/>
              <a:gd name="T8" fmla="*/ 14 w 14"/>
              <a:gd name="T9" fmla="*/ 405 h 405"/>
              <a:gd name="T10" fmla="*/ 14 w 14"/>
              <a:gd name="T11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405">
                <a:moveTo>
                  <a:pt x="14" y="405"/>
                </a:moveTo>
                <a:lnTo>
                  <a:pt x="0" y="405"/>
                </a:lnTo>
                <a:lnTo>
                  <a:pt x="0" y="0"/>
                </a:lnTo>
                <a:lnTo>
                  <a:pt x="14" y="0"/>
                </a:lnTo>
                <a:lnTo>
                  <a:pt x="14" y="405"/>
                </a:lnTo>
                <a:lnTo>
                  <a:pt x="14" y="405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5"/>
          <p:cNvSpPr>
            <a:spLocks/>
          </p:cNvSpPr>
          <p:nvPr/>
        </p:nvSpPr>
        <p:spPr bwMode="auto">
          <a:xfrm>
            <a:off x="754518" y="1940822"/>
            <a:ext cx="64233" cy="3353893"/>
          </a:xfrm>
          <a:custGeom>
            <a:avLst/>
            <a:gdLst>
              <a:gd name="T0" fmla="*/ 14 w 14"/>
              <a:gd name="T1" fmla="*/ 731 h 731"/>
              <a:gd name="T2" fmla="*/ 0 w 14"/>
              <a:gd name="T3" fmla="*/ 731 h 731"/>
              <a:gd name="T4" fmla="*/ 0 w 14"/>
              <a:gd name="T5" fmla="*/ 0 h 731"/>
              <a:gd name="T6" fmla="*/ 14 w 14"/>
              <a:gd name="T7" fmla="*/ 0 h 731"/>
              <a:gd name="T8" fmla="*/ 14 w 14"/>
              <a:gd name="T9" fmla="*/ 731 h 731"/>
              <a:gd name="T10" fmla="*/ 14 w 14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31">
                <a:moveTo>
                  <a:pt x="14" y="731"/>
                </a:moveTo>
                <a:lnTo>
                  <a:pt x="0" y="731"/>
                </a:lnTo>
                <a:lnTo>
                  <a:pt x="0" y="0"/>
                </a:lnTo>
                <a:lnTo>
                  <a:pt x="14" y="0"/>
                </a:lnTo>
                <a:lnTo>
                  <a:pt x="14" y="731"/>
                </a:lnTo>
                <a:lnTo>
                  <a:pt x="14" y="73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7345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368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053350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53577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7512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7535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8248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8271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375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562602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8415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8438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37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72978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583238" y="1966459"/>
            <a:ext cx="965200" cy="1300163"/>
          </a:xfrm>
          <a:custGeom>
            <a:avLst/>
            <a:gdLst>
              <a:gd name="T0" fmla="*/ 55 w 109"/>
              <a:gd name="T1" fmla="*/ 0 h 145"/>
              <a:gd name="T2" fmla="*/ 0 w 109"/>
              <a:gd name="T3" fmla="*/ 54 h 145"/>
              <a:gd name="T4" fmla="*/ 55 w 109"/>
              <a:gd name="T5" fmla="*/ 145 h 145"/>
              <a:gd name="T6" fmla="*/ 109 w 109"/>
              <a:gd name="T7" fmla="*/ 54 h 145"/>
              <a:gd name="T8" fmla="*/ 55 w 109"/>
              <a:gd name="T9" fmla="*/ 0 h 145"/>
              <a:gd name="T10" fmla="*/ 55 w 109"/>
              <a:gd name="T11" fmla="*/ 97 h 145"/>
              <a:gd name="T12" fmla="*/ 10 w 109"/>
              <a:gd name="T13" fmla="*/ 53 h 145"/>
              <a:gd name="T14" fmla="*/ 55 w 109"/>
              <a:gd name="T15" fmla="*/ 8 h 145"/>
              <a:gd name="T16" fmla="*/ 99 w 109"/>
              <a:gd name="T17" fmla="*/ 53 h 145"/>
              <a:gd name="T18" fmla="*/ 55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5" y="0"/>
                </a:moveTo>
                <a:cubicBezTo>
                  <a:pt x="25" y="0"/>
                  <a:pt x="0" y="24"/>
                  <a:pt x="0" y="54"/>
                </a:cubicBezTo>
                <a:cubicBezTo>
                  <a:pt x="0" y="99"/>
                  <a:pt x="55" y="145"/>
                  <a:pt x="55" y="145"/>
                </a:cubicBezTo>
                <a:cubicBezTo>
                  <a:pt x="55" y="145"/>
                  <a:pt x="109" y="99"/>
                  <a:pt x="109" y="54"/>
                </a:cubicBezTo>
                <a:cubicBezTo>
                  <a:pt x="109" y="24"/>
                  <a:pt x="85" y="0"/>
                  <a:pt x="55" y="0"/>
                </a:cubicBezTo>
                <a:close/>
                <a:moveTo>
                  <a:pt x="55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5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5" y="97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4351338" y="1966459"/>
            <a:ext cx="965200" cy="1300163"/>
          </a:xfrm>
          <a:custGeom>
            <a:avLst/>
            <a:gdLst>
              <a:gd name="T0" fmla="*/ 54 w 109"/>
              <a:gd name="T1" fmla="*/ 0 h 145"/>
              <a:gd name="T2" fmla="*/ 0 w 109"/>
              <a:gd name="T3" fmla="*/ 54 h 145"/>
              <a:gd name="T4" fmla="*/ 54 w 109"/>
              <a:gd name="T5" fmla="*/ 145 h 145"/>
              <a:gd name="T6" fmla="*/ 109 w 109"/>
              <a:gd name="T7" fmla="*/ 54 h 145"/>
              <a:gd name="T8" fmla="*/ 54 w 109"/>
              <a:gd name="T9" fmla="*/ 0 h 145"/>
              <a:gd name="T10" fmla="*/ 54 w 109"/>
              <a:gd name="T11" fmla="*/ 97 h 145"/>
              <a:gd name="T12" fmla="*/ 10 w 109"/>
              <a:gd name="T13" fmla="*/ 53 h 145"/>
              <a:gd name="T14" fmla="*/ 54 w 109"/>
              <a:gd name="T15" fmla="*/ 8 h 145"/>
              <a:gd name="T16" fmla="*/ 99 w 109"/>
              <a:gd name="T17" fmla="*/ 53 h 145"/>
              <a:gd name="T18" fmla="*/ 54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9" y="99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47173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096000" y="3588884"/>
            <a:ext cx="4157663" cy="3048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864100" y="3588884"/>
            <a:ext cx="1169988" cy="3048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68625" y="3588884"/>
            <a:ext cx="1833563" cy="3048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939925" y="3588884"/>
            <a:ext cx="966788" cy="3048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20425" y="2168071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57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176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2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0983" y="2229625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14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39926" y="4004266"/>
            <a:ext cx="1028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0" y="400426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69305" y="4004266"/>
            <a:ext cx="1832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57751" y="4004266"/>
            <a:ext cx="1176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9924" y="5526740"/>
            <a:ext cx="873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5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98950" y="3059668"/>
            <a:ext cx="359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Qijiayebing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232878" y="5851712"/>
            <a:ext cx="3734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51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9" y="30185"/>
            <a:ext cx="12193057" cy="6797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75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7336" y="1603169"/>
            <a:ext cx="4783364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783465346"/>
              </p:ext>
            </p:extLst>
          </p:nvPr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55657" y="4103271"/>
            <a:ext cx="609600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4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777877" y="2275066"/>
            <a:ext cx="6905624" cy="3076128"/>
            <a:chOff x="777876" y="2909888"/>
            <a:chExt cx="7348537" cy="3273425"/>
          </a:xfrm>
        </p:grpSpPr>
        <p:grpSp>
          <p:nvGrpSpPr>
            <p:cNvPr id="49" name="组合 48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126413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26413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670480" y="3256095"/>
            <a:ext cx="3495090" cy="2480677"/>
          </a:xfrm>
          <a:custGeom>
            <a:avLst/>
            <a:gdLst>
              <a:gd name="connsiteX0" fmla="*/ 2235020 w 3495090"/>
              <a:gd name="connsiteY0" fmla="*/ 0 h 2480677"/>
              <a:gd name="connsiteX1" fmla="*/ 2725817 w 3495090"/>
              <a:gd name="connsiteY1" fmla="*/ 0 h 2480677"/>
              <a:gd name="connsiteX2" fmla="*/ 2977970 w 3495090"/>
              <a:gd name="connsiteY2" fmla="*/ 1351284 h 2480677"/>
              <a:gd name="connsiteX3" fmla="*/ 3495090 w 3495090"/>
              <a:gd name="connsiteY3" fmla="*/ 2132465 h 2480677"/>
              <a:gd name="connsiteX4" fmla="*/ 3380398 w 3495090"/>
              <a:gd name="connsiteY4" fmla="*/ 2202142 h 2480677"/>
              <a:gd name="connsiteX5" fmla="*/ 2280377 w 3495090"/>
              <a:gd name="connsiteY5" fmla="*/ 2480677 h 2480677"/>
              <a:gd name="connsiteX6" fmla="*/ 19492 w 3495090"/>
              <a:gd name="connsiteY6" fmla="*/ 638002 h 2480677"/>
              <a:gd name="connsiteX7" fmla="*/ 0 w 3495090"/>
              <a:gd name="connsiteY7" fmla="*/ 510287 h 2480677"/>
              <a:gd name="connsiteX8" fmla="*/ 2235020 w 3495090"/>
              <a:gd name="connsiteY8" fmla="*/ 189234 h 2480677"/>
              <a:gd name="connsiteX9" fmla="*/ 2235020 w 3495090"/>
              <a:gd name="connsiteY9" fmla="*/ 0 h 248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5090" h="2480677">
                <a:moveTo>
                  <a:pt x="2235020" y="0"/>
                </a:moveTo>
                <a:lnTo>
                  <a:pt x="2725817" y="0"/>
                </a:lnTo>
                <a:lnTo>
                  <a:pt x="2977970" y="1351284"/>
                </a:lnTo>
                <a:lnTo>
                  <a:pt x="3495090" y="2132465"/>
                </a:lnTo>
                <a:lnTo>
                  <a:pt x="3380398" y="2202142"/>
                </a:lnTo>
                <a:cubicBezTo>
                  <a:pt x="3053402" y="2379776"/>
                  <a:pt x="2678673" y="2480677"/>
                  <a:pt x="2280377" y="2480677"/>
                </a:cubicBezTo>
                <a:cubicBezTo>
                  <a:pt x="1165149" y="2480677"/>
                  <a:pt x="234683" y="1689615"/>
                  <a:pt x="19492" y="638002"/>
                </a:cubicBezTo>
                <a:lnTo>
                  <a:pt x="0" y="510287"/>
                </a:lnTo>
                <a:lnTo>
                  <a:pt x="2235020" y="189234"/>
                </a:lnTo>
                <a:lnTo>
                  <a:pt x="223502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905500" y="1121229"/>
            <a:ext cx="2353128" cy="4267330"/>
          </a:xfrm>
          <a:custGeom>
            <a:avLst/>
            <a:gdLst>
              <a:gd name="connsiteX0" fmla="*/ 45357 w 2353128"/>
              <a:gd name="connsiteY0" fmla="*/ 0 h 4267330"/>
              <a:gd name="connsiteX1" fmla="*/ 92873 w 2353128"/>
              <a:gd name="connsiteY1" fmla="*/ 2399 h 4267330"/>
              <a:gd name="connsiteX2" fmla="*/ 281313 w 2353128"/>
              <a:gd name="connsiteY2" fmla="*/ 11915 h 4267330"/>
              <a:gd name="connsiteX3" fmla="*/ 2353128 w 2353128"/>
              <a:gd name="connsiteY3" fmla="*/ 2307771 h 4267330"/>
              <a:gd name="connsiteX4" fmla="*/ 1335654 w 2353128"/>
              <a:gd name="connsiteY4" fmla="*/ 4221411 h 4267330"/>
              <a:gd name="connsiteX5" fmla="*/ 1260070 w 2353128"/>
              <a:gd name="connsiteY5" fmla="*/ 4267330 h 4267330"/>
              <a:gd name="connsiteX6" fmla="*/ 742950 w 2353128"/>
              <a:gd name="connsiteY6" fmla="*/ 3486149 h 4267330"/>
              <a:gd name="connsiteX7" fmla="*/ 490797 w 2353128"/>
              <a:gd name="connsiteY7" fmla="*/ 2134865 h 4267330"/>
              <a:gd name="connsiteX8" fmla="*/ 0 w 2353128"/>
              <a:gd name="connsiteY8" fmla="*/ 2134865 h 4267330"/>
              <a:gd name="connsiteX9" fmla="*/ 0 w 2353128"/>
              <a:gd name="connsiteY9" fmla="*/ 2290 h 42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3128" h="4267330">
                <a:moveTo>
                  <a:pt x="45357" y="0"/>
                </a:moveTo>
                <a:lnTo>
                  <a:pt x="92873" y="2399"/>
                </a:lnTo>
                <a:lnTo>
                  <a:pt x="281313" y="11915"/>
                </a:lnTo>
                <a:cubicBezTo>
                  <a:pt x="1445021" y="130096"/>
                  <a:pt x="2353128" y="1112883"/>
                  <a:pt x="2353128" y="2307771"/>
                </a:cubicBezTo>
                <a:cubicBezTo>
                  <a:pt x="2353128" y="3104363"/>
                  <a:pt x="1949525" y="3806688"/>
                  <a:pt x="1335654" y="4221411"/>
                </a:cubicBezTo>
                <a:lnTo>
                  <a:pt x="1260070" y="4267330"/>
                </a:lnTo>
                <a:lnTo>
                  <a:pt x="742950" y="3486149"/>
                </a:lnTo>
                <a:lnTo>
                  <a:pt x="490797" y="2134865"/>
                </a:lnTo>
                <a:lnTo>
                  <a:pt x="0" y="2134865"/>
                </a:lnTo>
                <a:lnTo>
                  <a:pt x="0" y="229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643086" y="1123519"/>
            <a:ext cx="2262414" cy="2642862"/>
          </a:xfrm>
          <a:custGeom>
            <a:avLst/>
            <a:gdLst>
              <a:gd name="connsiteX0" fmla="*/ 2262414 w 2262414"/>
              <a:gd name="connsiteY0" fmla="*/ 0 h 2642862"/>
              <a:gd name="connsiteX1" fmla="*/ 2262414 w 2262414"/>
              <a:gd name="connsiteY1" fmla="*/ 2321809 h 2642862"/>
              <a:gd name="connsiteX2" fmla="*/ 27394 w 2262414"/>
              <a:gd name="connsiteY2" fmla="*/ 2642862 h 2642862"/>
              <a:gd name="connsiteX3" fmla="*/ 11915 w 2262414"/>
              <a:gd name="connsiteY3" fmla="*/ 2541437 h 2642862"/>
              <a:gd name="connsiteX4" fmla="*/ 0 w 2262414"/>
              <a:gd name="connsiteY4" fmla="*/ 2305481 h 2642862"/>
              <a:gd name="connsiteX5" fmla="*/ 2071815 w 2262414"/>
              <a:gd name="connsiteY5" fmla="*/ 9625 h 2642862"/>
              <a:gd name="connsiteX6" fmla="*/ 2262414 w 2262414"/>
              <a:gd name="connsiteY6" fmla="*/ 0 h 26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2414" h="2642862">
                <a:moveTo>
                  <a:pt x="2262414" y="0"/>
                </a:moveTo>
                <a:lnTo>
                  <a:pt x="2262414" y="2321809"/>
                </a:lnTo>
                <a:lnTo>
                  <a:pt x="27394" y="2642862"/>
                </a:lnTo>
                <a:lnTo>
                  <a:pt x="11915" y="2541437"/>
                </a:lnTo>
                <a:cubicBezTo>
                  <a:pt x="4036" y="2463857"/>
                  <a:pt x="0" y="2385140"/>
                  <a:pt x="0" y="2305481"/>
                </a:cubicBezTo>
                <a:cubicBezTo>
                  <a:pt x="0" y="1110593"/>
                  <a:pt x="908107" y="127806"/>
                  <a:pt x="2071815" y="9625"/>
                </a:cubicBezTo>
                <a:lnTo>
                  <a:pt x="2262414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99214" y="2086428"/>
            <a:ext cx="3196772" cy="3196772"/>
          </a:xfrm>
          <a:prstGeom prst="ellipse">
            <a:avLst/>
          </a:prstGeom>
          <a:solidFill>
            <a:srgbClr val="F8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58628" y="1915886"/>
            <a:ext cx="3164115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92457" y="3265714"/>
            <a:ext cx="2830286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8286" y="1364343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8286" y="2554514"/>
            <a:ext cx="2598057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8286" y="4946211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8286" y="6023429"/>
            <a:ext cx="4093029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8286" y="1420820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286" y="494621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51939" y="205219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93029" y="1976035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11685" y="1501653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74293" y="5057649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8286" y="846202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8286" y="4428069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8628" y="1431188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42"/>
          <p:cNvSpPr>
            <a:spLocks/>
          </p:cNvSpPr>
          <p:nvPr/>
        </p:nvSpPr>
        <p:spPr bwMode="auto">
          <a:xfrm>
            <a:off x="5231930" y="2671203"/>
            <a:ext cx="1691952" cy="2021986"/>
          </a:xfrm>
          <a:custGeom>
            <a:avLst/>
            <a:gdLst>
              <a:gd name="T0" fmla="*/ 1447943939 w 13526"/>
              <a:gd name="T1" fmla="*/ 1100520921 h 16157"/>
              <a:gd name="T2" fmla="*/ 1430867226 w 13526"/>
              <a:gd name="T3" fmla="*/ 1144398523 h 16157"/>
              <a:gd name="T4" fmla="*/ 1401223533 w 13526"/>
              <a:gd name="T5" fmla="*/ 1184836455 h 16157"/>
              <a:gd name="T6" fmla="*/ 1358802811 w 13526"/>
              <a:gd name="T7" fmla="*/ 1222262000 h 16157"/>
              <a:gd name="T8" fmla="*/ 1306607839 w 13526"/>
              <a:gd name="T9" fmla="*/ 1254741705 h 16157"/>
              <a:gd name="T10" fmla="*/ 1256021541 w 13526"/>
              <a:gd name="T11" fmla="*/ 1278295245 h 16157"/>
              <a:gd name="T12" fmla="*/ 1205008249 w 13526"/>
              <a:gd name="T13" fmla="*/ 1295717820 h 16157"/>
              <a:gd name="T14" fmla="*/ 1153348742 w 13526"/>
              <a:gd name="T15" fmla="*/ 1306900958 h 16157"/>
              <a:gd name="T16" fmla="*/ 1101368383 w 13526"/>
              <a:gd name="T17" fmla="*/ 1311849128 h 16157"/>
              <a:gd name="T18" fmla="*/ 1057228234 w 13526"/>
              <a:gd name="T19" fmla="*/ 1311310850 h 16157"/>
              <a:gd name="T20" fmla="*/ 1018135659 w 13526"/>
              <a:gd name="T21" fmla="*/ 1307224333 h 16157"/>
              <a:gd name="T22" fmla="*/ 981083312 w 13526"/>
              <a:gd name="T23" fmla="*/ 1300125477 h 16157"/>
              <a:gd name="T24" fmla="*/ 946500565 w 13526"/>
              <a:gd name="T25" fmla="*/ 1289586903 h 16157"/>
              <a:gd name="T26" fmla="*/ 912670176 w 13526"/>
              <a:gd name="T27" fmla="*/ 1275497760 h 16157"/>
              <a:gd name="T28" fmla="*/ 877335022 w 13526"/>
              <a:gd name="T29" fmla="*/ 1253773766 h 16157"/>
              <a:gd name="T30" fmla="*/ 850915569 w 13526"/>
              <a:gd name="T31" fmla="*/ 1228499250 h 16157"/>
              <a:gd name="T32" fmla="*/ 833409534 w 13526"/>
              <a:gd name="T33" fmla="*/ 1199355260 h 16157"/>
              <a:gd name="T34" fmla="*/ 824819200 w 13526"/>
              <a:gd name="T35" fmla="*/ 1166445940 h 16157"/>
              <a:gd name="T36" fmla="*/ 826321684 w 13526"/>
              <a:gd name="T37" fmla="*/ 1125793201 h 16157"/>
              <a:gd name="T38" fmla="*/ 840820422 w 13526"/>
              <a:gd name="T39" fmla="*/ 1084172523 h 16157"/>
              <a:gd name="T40" fmla="*/ 868959302 w 13526"/>
              <a:gd name="T41" fmla="*/ 1046317269 h 16157"/>
              <a:gd name="T42" fmla="*/ 910521476 w 13526"/>
              <a:gd name="T43" fmla="*/ 1012331441 h 16157"/>
              <a:gd name="T44" fmla="*/ 965617555 w 13526"/>
              <a:gd name="T45" fmla="*/ 981896136 h 16157"/>
              <a:gd name="T46" fmla="*/ 1015557636 w 13526"/>
              <a:gd name="T47" fmla="*/ 961248650 h 16157"/>
              <a:gd name="T48" fmla="*/ 1065712379 w 13526"/>
              <a:gd name="T49" fmla="*/ 945547051 h 16157"/>
              <a:gd name="T50" fmla="*/ 1116296395 w 13526"/>
              <a:gd name="T51" fmla="*/ 935006195 h 16157"/>
              <a:gd name="T52" fmla="*/ 1167203544 w 13526"/>
              <a:gd name="T53" fmla="*/ 929522029 h 16157"/>
              <a:gd name="T54" fmla="*/ 1227132536 w 13526"/>
              <a:gd name="T55" fmla="*/ 929628363 h 16157"/>
              <a:gd name="T56" fmla="*/ 1275032341 w 13526"/>
              <a:gd name="T57" fmla="*/ 935114763 h 16157"/>
              <a:gd name="T58" fmla="*/ 1306284754 w 13526"/>
              <a:gd name="T59" fmla="*/ 941890196 h 16157"/>
              <a:gd name="T60" fmla="*/ 1335711504 w 13526"/>
              <a:gd name="T61" fmla="*/ 951246023 h 16157"/>
              <a:gd name="T62" fmla="*/ 620655235 w 13526"/>
              <a:gd name="T63" fmla="*/ 1494784146 h 16157"/>
              <a:gd name="T64" fmla="*/ 610880939 w 13526"/>
              <a:gd name="T65" fmla="*/ 1540170248 h 16157"/>
              <a:gd name="T66" fmla="*/ 588971266 w 13526"/>
              <a:gd name="T67" fmla="*/ 1582541729 h 16157"/>
              <a:gd name="T68" fmla="*/ 554605413 w 13526"/>
              <a:gd name="T69" fmla="*/ 1622120242 h 16157"/>
              <a:gd name="T70" fmla="*/ 507778818 w 13526"/>
              <a:gd name="T71" fmla="*/ 1658792750 h 16157"/>
              <a:gd name="T72" fmla="*/ 456442395 w 13526"/>
              <a:gd name="T73" fmla="*/ 1688474924 h 16157"/>
              <a:gd name="T74" fmla="*/ 406287700 w 13526"/>
              <a:gd name="T75" fmla="*/ 1710630862 h 16157"/>
              <a:gd name="T76" fmla="*/ 355809825 w 13526"/>
              <a:gd name="T77" fmla="*/ 1726117606 h 16157"/>
              <a:gd name="T78" fmla="*/ 305011195 w 13526"/>
              <a:gd name="T79" fmla="*/ 1735258579 h 16157"/>
              <a:gd name="T80" fmla="*/ 255177303 w 13526"/>
              <a:gd name="T81" fmla="*/ 1737624119 h 16157"/>
              <a:gd name="T82" fmla="*/ 215334555 w 13526"/>
              <a:gd name="T83" fmla="*/ 1735579720 h 16157"/>
              <a:gd name="T84" fmla="*/ 177636040 w 13526"/>
              <a:gd name="T85" fmla="*/ 1730204123 h 16157"/>
              <a:gd name="T86" fmla="*/ 141873846 w 13526"/>
              <a:gd name="T87" fmla="*/ 1721707666 h 16157"/>
              <a:gd name="T88" fmla="*/ 108149694 w 13526"/>
              <a:gd name="T89" fmla="*/ 1709877777 h 16157"/>
              <a:gd name="T90" fmla="*/ 72387500 w 13526"/>
              <a:gd name="T91" fmla="*/ 1692561441 h 16157"/>
              <a:gd name="T92" fmla="*/ 40812002 w 13526"/>
              <a:gd name="T93" fmla="*/ 1669763269 h 16157"/>
              <a:gd name="T94" fmla="*/ 18149970 w 13526"/>
              <a:gd name="T95" fmla="*/ 1642767729 h 16157"/>
              <a:gd name="T96" fmla="*/ 4618252 w 13526"/>
              <a:gd name="T97" fmla="*/ 1611687907 h 16157"/>
              <a:gd name="T98" fmla="*/ 0 w 13526"/>
              <a:gd name="T99" fmla="*/ 1576627902 h 16157"/>
              <a:gd name="T100" fmla="*/ 6767000 w 13526"/>
              <a:gd name="T101" fmla="*/ 1533394768 h 16157"/>
              <a:gd name="T102" fmla="*/ 26848775 w 13526"/>
              <a:gd name="T103" fmla="*/ 1493816255 h 16157"/>
              <a:gd name="T104" fmla="*/ 60572927 w 13526"/>
              <a:gd name="T105" fmla="*/ 1457573456 h 16157"/>
              <a:gd name="T106" fmla="*/ 107397288 w 13526"/>
              <a:gd name="T107" fmla="*/ 1424664089 h 16157"/>
              <a:gd name="T108" fmla="*/ 161634818 w 13526"/>
              <a:gd name="T109" fmla="*/ 1397885639 h 16157"/>
              <a:gd name="T110" fmla="*/ 211681089 w 13526"/>
              <a:gd name="T111" fmla="*/ 1379386555 h 16157"/>
              <a:gd name="T112" fmla="*/ 262052727 w 13526"/>
              <a:gd name="T113" fmla="*/ 1365837925 h 16157"/>
              <a:gd name="T114" fmla="*/ 312742933 w 13526"/>
              <a:gd name="T115" fmla="*/ 1357447754 h 16157"/>
              <a:gd name="T116" fmla="*/ 363864696 w 13526"/>
              <a:gd name="T117" fmla="*/ 1354222843 h 16157"/>
              <a:gd name="T118" fmla="*/ 428626600 w 13526"/>
              <a:gd name="T119" fmla="*/ 1357662609 h 16157"/>
              <a:gd name="T120" fmla="*/ 489735038 w 13526"/>
              <a:gd name="T121" fmla="*/ 1370354151 h 161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26" h="16157">
                <a:moveTo>
                  <a:pt x="13526" y="9859"/>
                </a:moveTo>
                <a:lnTo>
                  <a:pt x="13525" y="9923"/>
                </a:lnTo>
                <a:lnTo>
                  <a:pt x="13521" y="9987"/>
                </a:lnTo>
                <a:lnTo>
                  <a:pt x="13515" y="10048"/>
                </a:lnTo>
                <a:lnTo>
                  <a:pt x="13507" y="10110"/>
                </a:lnTo>
                <a:lnTo>
                  <a:pt x="13495" y="10172"/>
                </a:lnTo>
                <a:lnTo>
                  <a:pt x="13482" y="10233"/>
                </a:lnTo>
                <a:lnTo>
                  <a:pt x="13467" y="10292"/>
                </a:lnTo>
                <a:lnTo>
                  <a:pt x="13449" y="10352"/>
                </a:lnTo>
                <a:lnTo>
                  <a:pt x="13429" y="10411"/>
                </a:lnTo>
                <a:lnTo>
                  <a:pt x="13405" y="10470"/>
                </a:lnTo>
                <a:lnTo>
                  <a:pt x="13380" y="10527"/>
                </a:lnTo>
                <a:lnTo>
                  <a:pt x="13353" y="10584"/>
                </a:lnTo>
                <a:lnTo>
                  <a:pt x="13323" y="10641"/>
                </a:lnTo>
                <a:lnTo>
                  <a:pt x="13291" y="10696"/>
                </a:lnTo>
                <a:lnTo>
                  <a:pt x="13255" y="10751"/>
                </a:lnTo>
                <a:lnTo>
                  <a:pt x="13219" y="10806"/>
                </a:lnTo>
                <a:lnTo>
                  <a:pt x="13179" y="10859"/>
                </a:lnTo>
                <a:lnTo>
                  <a:pt x="13137" y="10913"/>
                </a:lnTo>
                <a:lnTo>
                  <a:pt x="13093" y="10966"/>
                </a:lnTo>
                <a:lnTo>
                  <a:pt x="13047" y="11017"/>
                </a:lnTo>
                <a:lnTo>
                  <a:pt x="12997" y="11069"/>
                </a:lnTo>
                <a:lnTo>
                  <a:pt x="12945" y="11120"/>
                </a:lnTo>
                <a:lnTo>
                  <a:pt x="12891" y="11170"/>
                </a:lnTo>
                <a:lnTo>
                  <a:pt x="12836" y="11220"/>
                </a:lnTo>
                <a:lnTo>
                  <a:pt x="12777" y="11268"/>
                </a:lnTo>
                <a:lnTo>
                  <a:pt x="12716" y="11317"/>
                </a:lnTo>
                <a:lnTo>
                  <a:pt x="12652" y="11365"/>
                </a:lnTo>
                <a:lnTo>
                  <a:pt x="12587" y="11412"/>
                </a:lnTo>
                <a:lnTo>
                  <a:pt x="12519" y="11459"/>
                </a:lnTo>
                <a:lnTo>
                  <a:pt x="12449" y="11504"/>
                </a:lnTo>
                <a:lnTo>
                  <a:pt x="12376" y="11549"/>
                </a:lnTo>
                <a:lnTo>
                  <a:pt x="12301" y="11593"/>
                </a:lnTo>
                <a:lnTo>
                  <a:pt x="12234" y="11631"/>
                </a:lnTo>
                <a:lnTo>
                  <a:pt x="12166" y="11667"/>
                </a:lnTo>
                <a:lnTo>
                  <a:pt x="12099" y="11702"/>
                </a:lnTo>
                <a:lnTo>
                  <a:pt x="12032" y="11735"/>
                </a:lnTo>
                <a:lnTo>
                  <a:pt x="11964" y="11769"/>
                </a:lnTo>
                <a:lnTo>
                  <a:pt x="11898" y="11800"/>
                </a:lnTo>
                <a:lnTo>
                  <a:pt x="11830" y="11829"/>
                </a:lnTo>
                <a:lnTo>
                  <a:pt x="11763" y="11859"/>
                </a:lnTo>
                <a:lnTo>
                  <a:pt x="11695" y="11886"/>
                </a:lnTo>
                <a:lnTo>
                  <a:pt x="11627" y="11913"/>
                </a:lnTo>
                <a:lnTo>
                  <a:pt x="11559" y="11939"/>
                </a:lnTo>
                <a:lnTo>
                  <a:pt x="11492" y="11963"/>
                </a:lnTo>
                <a:lnTo>
                  <a:pt x="11423" y="11986"/>
                </a:lnTo>
                <a:lnTo>
                  <a:pt x="11355" y="12008"/>
                </a:lnTo>
                <a:lnTo>
                  <a:pt x="11288" y="12029"/>
                </a:lnTo>
                <a:lnTo>
                  <a:pt x="11220" y="12048"/>
                </a:lnTo>
                <a:lnTo>
                  <a:pt x="11151" y="12066"/>
                </a:lnTo>
                <a:lnTo>
                  <a:pt x="11083" y="12084"/>
                </a:lnTo>
                <a:lnTo>
                  <a:pt x="11014" y="12100"/>
                </a:lnTo>
                <a:lnTo>
                  <a:pt x="10946" y="12115"/>
                </a:lnTo>
                <a:lnTo>
                  <a:pt x="10877" y="12128"/>
                </a:lnTo>
                <a:lnTo>
                  <a:pt x="10808" y="12141"/>
                </a:lnTo>
                <a:lnTo>
                  <a:pt x="10739" y="12152"/>
                </a:lnTo>
                <a:lnTo>
                  <a:pt x="10671" y="12162"/>
                </a:lnTo>
                <a:lnTo>
                  <a:pt x="10602" y="12172"/>
                </a:lnTo>
                <a:lnTo>
                  <a:pt x="10533" y="12179"/>
                </a:lnTo>
                <a:lnTo>
                  <a:pt x="10464" y="12186"/>
                </a:lnTo>
                <a:lnTo>
                  <a:pt x="10394" y="12191"/>
                </a:lnTo>
                <a:lnTo>
                  <a:pt x="10325" y="12195"/>
                </a:lnTo>
                <a:lnTo>
                  <a:pt x="10255" y="12198"/>
                </a:lnTo>
                <a:lnTo>
                  <a:pt x="10185" y="12200"/>
                </a:lnTo>
                <a:lnTo>
                  <a:pt x="10115" y="12200"/>
                </a:lnTo>
                <a:lnTo>
                  <a:pt x="10061" y="12200"/>
                </a:lnTo>
                <a:lnTo>
                  <a:pt x="10006" y="12199"/>
                </a:lnTo>
                <a:lnTo>
                  <a:pt x="9951" y="12197"/>
                </a:lnTo>
                <a:lnTo>
                  <a:pt x="9897" y="12195"/>
                </a:lnTo>
                <a:lnTo>
                  <a:pt x="9844" y="12193"/>
                </a:lnTo>
                <a:lnTo>
                  <a:pt x="9790" y="12189"/>
                </a:lnTo>
                <a:lnTo>
                  <a:pt x="9737" y="12185"/>
                </a:lnTo>
                <a:lnTo>
                  <a:pt x="9685" y="12180"/>
                </a:lnTo>
                <a:lnTo>
                  <a:pt x="9633" y="12175"/>
                </a:lnTo>
                <a:lnTo>
                  <a:pt x="9581" y="12169"/>
                </a:lnTo>
                <a:lnTo>
                  <a:pt x="9531" y="12162"/>
                </a:lnTo>
                <a:lnTo>
                  <a:pt x="9480" y="12155"/>
                </a:lnTo>
                <a:lnTo>
                  <a:pt x="9429" y="12147"/>
                </a:lnTo>
                <a:lnTo>
                  <a:pt x="9380" y="12139"/>
                </a:lnTo>
                <a:lnTo>
                  <a:pt x="9330" y="12130"/>
                </a:lnTo>
                <a:lnTo>
                  <a:pt x="9280" y="12121"/>
                </a:lnTo>
                <a:lnTo>
                  <a:pt x="9232" y="12111"/>
                </a:lnTo>
                <a:lnTo>
                  <a:pt x="9184" y="12100"/>
                </a:lnTo>
                <a:lnTo>
                  <a:pt x="9135" y="12089"/>
                </a:lnTo>
                <a:lnTo>
                  <a:pt x="9089" y="12076"/>
                </a:lnTo>
                <a:lnTo>
                  <a:pt x="9041" y="12063"/>
                </a:lnTo>
                <a:lnTo>
                  <a:pt x="8995" y="12050"/>
                </a:lnTo>
                <a:lnTo>
                  <a:pt x="8949" y="12037"/>
                </a:lnTo>
                <a:lnTo>
                  <a:pt x="8903" y="12022"/>
                </a:lnTo>
                <a:lnTo>
                  <a:pt x="8858" y="12008"/>
                </a:lnTo>
                <a:lnTo>
                  <a:pt x="8813" y="11991"/>
                </a:lnTo>
                <a:lnTo>
                  <a:pt x="8769" y="11975"/>
                </a:lnTo>
                <a:lnTo>
                  <a:pt x="8724" y="11959"/>
                </a:lnTo>
                <a:lnTo>
                  <a:pt x="8681" y="11941"/>
                </a:lnTo>
                <a:lnTo>
                  <a:pt x="8638" y="11924"/>
                </a:lnTo>
                <a:lnTo>
                  <a:pt x="8594" y="11904"/>
                </a:lnTo>
                <a:lnTo>
                  <a:pt x="8553" y="11885"/>
                </a:lnTo>
                <a:lnTo>
                  <a:pt x="8498" y="11860"/>
                </a:lnTo>
                <a:lnTo>
                  <a:pt x="8446" y="11833"/>
                </a:lnTo>
                <a:lnTo>
                  <a:pt x="8396" y="11806"/>
                </a:lnTo>
                <a:lnTo>
                  <a:pt x="8347" y="11778"/>
                </a:lnTo>
                <a:lnTo>
                  <a:pt x="8300" y="11749"/>
                </a:lnTo>
                <a:lnTo>
                  <a:pt x="8255" y="11720"/>
                </a:lnTo>
                <a:lnTo>
                  <a:pt x="8210" y="11690"/>
                </a:lnTo>
                <a:lnTo>
                  <a:pt x="8169" y="11658"/>
                </a:lnTo>
                <a:lnTo>
                  <a:pt x="8128" y="11627"/>
                </a:lnTo>
                <a:lnTo>
                  <a:pt x="8090" y="11595"/>
                </a:lnTo>
                <a:lnTo>
                  <a:pt x="8053" y="11562"/>
                </a:lnTo>
                <a:lnTo>
                  <a:pt x="8018" y="11529"/>
                </a:lnTo>
                <a:lnTo>
                  <a:pt x="7984" y="11494"/>
                </a:lnTo>
                <a:lnTo>
                  <a:pt x="7952" y="11459"/>
                </a:lnTo>
                <a:lnTo>
                  <a:pt x="7923" y="11423"/>
                </a:lnTo>
                <a:lnTo>
                  <a:pt x="7894" y="11387"/>
                </a:lnTo>
                <a:lnTo>
                  <a:pt x="7867" y="11349"/>
                </a:lnTo>
                <a:lnTo>
                  <a:pt x="7843" y="11312"/>
                </a:lnTo>
                <a:lnTo>
                  <a:pt x="7819" y="11272"/>
                </a:lnTo>
                <a:lnTo>
                  <a:pt x="7797" y="11233"/>
                </a:lnTo>
                <a:lnTo>
                  <a:pt x="7778" y="11194"/>
                </a:lnTo>
                <a:lnTo>
                  <a:pt x="7760" y="11152"/>
                </a:lnTo>
                <a:lnTo>
                  <a:pt x="7743" y="11110"/>
                </a:lnTo>
                <a:lnTo>
                  <a:pt x="7728" y="11068"/>
                </a:lnTo>
                <a:lnTo>
                  <a:pt x="7716" y="11025"/>
                </a:lnTo>
                <a:lnTo>
                  <a:pt x="7704" y="10982"/>
                </a:lnTo>
                <a:lnTo>
                  <a:pt x="7695" y="10937"/>
                </a:lnTo>
                <a:lnTo>
                  <a:pt x="7687" y="10892"/>
                </a:lnTo>
                <a:lnTo>
                  <a:pt x="7680" y="10846"/>
                </a:lnTo>
                <a:lnTo>
                  <a:pt x="7676" y="10800"/>
                </a:lnTo>
                <a:lnTo>
                  <a:pt x="7674" y="10752"/>
                </a:lnTo>
                <a:lnTo>
                  <a:pt x="7673" y="10703"/>
                </a:lnTo>
                <a:lnTo>
                  <a:pt x="7674" y="10644"/>
                </a:lnTo>
                <a:lnTo>
                  <a:pt x="7678" y="10584"/>
                </a:lnTo>
                <a:lnTo>
                  <a:pt x="7685" y="10525"/>
                </a:lnTo>
                <a:lnTo>
                  <a:pt x="7694" y="10468"/>
                </a:lnTo>
                <a:lnTo>
                  <a:pt x="7706" y="10410"/>
                </a:lnTo>
                <a:lnTo>
                  <a:pt x="7720" y="10353"/>
                </a:lnTo>
                <a:lnTo>
                  <a:pt x="7736" y="10297"/>
                </a:lnTo>
                <a:lnTo>
                  <a:pt x="7755" y="10243"/>
                </a:lnTo>
                <a:lnTo>
                  <a:pt x="7778" y="10188"/>
                </a:lnTo>
                <a:lnTo>
                  <a:pt x="7802" y="10134"/>
                </a:lnTo>
                <a:lnTo>
                  <a:pt x="7829" y="10081"/>
                </a:lnTo>
                <a:lnTo>
                  <a:pt x="7859" y="10029"/>
                </a:lnTo>
                <a:lnTo>
                  <a:pt x="7891" y="9978"/>
                </a:lnTo>
                <a:lnTo>
                  <a:pt x="7926" y="9926"/>
                </a:lnTo>
                <a:lnTo>
                  <a:pt x="7963" y="9876"/>
                </a:lnTo>
                <a:lnTo>
                  <a:pt x="8004" y="9827"/>
                </a:lnTo>
                <a:lnTo>
                  <a:pt x="8046" y="9777"/>
                </a:lnTo>
                <a:lnTo>
                  <a:pt x="8091" y="9729"/>
                </a:lnTo>
                <a:lnTo>
                  <a:pt x="8138" y="9682"/>
                </a:lnTo>
                <a:lnTo>
                  <a:pt x="8189" y="9635"/>
                </a:lnTo>
                <a:lnTo>
                  <a:pt x="8242" y="9589"/>
                </a:lnTo>
                <a:lnTo>
                  <a:pt x="8297" y="9544"/>
                </a:lnTo>
                <a:lnTo>
                  <a:pt x="8354" y="9500"/>
                </a:lnTo>
                <a:lnTo>
                  <a:pt x="8415" y="9455"/>
                </a:lnTo>
                <a:lnTo>
                  <a:pt x="8478" y="9413"/>
                </a:lnTo>
                <a:lnTo>
                  <a:pt x="8544" y="9370"/>
                </a:lnTo>
                <a:lnTo>
                  <a:pt x="8612" y="9328"/>
                </a:lnTo>
                <a:lnTo>
                  <a:pt x="8683" y="9287"/>
                </a:lnTo>
                <a:lnTo>
                  <a:pt x="8756" y="9246"/>
                </a:lnTo>
                <a:lnTo>
                  <a:pt x="8832" y="9207"/>
                </a:lnTo>
                <a:lnTo>
                  <a:pt x="8910" y="9169"/>
                </a:lnTo>
                <a:lnTo>
                  <a:pt x="8991" y="9130"/>
                </a:lnTo>
                <a:lnTo>
                  <a:pt x="9056" y="9100"/>
                </a:lnTo>
                <a:lnTo>
                  <a:pt x="9123" y="9070"/>
                </a:lnTo>
                <a:lnTo>
                  <a:pt x="9189" y="9042"/>
                </a:lnTo>
                <a:lnTo>
                  <a:pt x="9256" y="9014"/>
                </a:lnTo>
                <a:lnTo>
                  <a:pt x="9322" y="8987"/>
                </a:lnTo>
                <a:lnTo>
                  <a:pt x="9389" y="8962"/>
                </a:lnTo>
                <a:lnTo>
                  <a:pt x="9456" y="8938"/>
                </a:lnTo>
                <a:lnTo>
                  <a:pt x="9522" y="8913"/>
                </a:lnTo>
                <a:lnTo>
                  <a:pt x="9588" y="8891"/>
                </a:lnTo>
                <a:lnTo>
                  <a:pt x="9655" y="8869"/>
                </a:lnTo>
                <a:lnTo>
                  <a:pt x="9722" y="8849"/>
                </a:lnTo>
                <a:lnTo>
                  <a:pt x="9789" y="8828"/>
                </a:lnTo>
                <a:lnTo>
                  <a:pt x="9856" y="8810"/>
                </a:lnTo>
                <a:lnTo>
                  <a:pt x="9923" y="8792"/>
                </a:lnTo>
                <a:lnTo>
                  <a:pt x="9990" y="8775"/>
                </a:lnTo>
                <a:lnTo>
                  <a:pt x="10056" y="8758"/>
                </a:lnTo>
                <a:lnTo>
                  <a:pt x="10124" y="8744"/>
                </a:lnTo>
                <a:lnTo>
                  <a:pt x="10191" y="8730"/>
                </a:lnTo>
                <a:lnTo>
                  <a:pt x="10258" y="8717"/>
                </a:lnTo>
                <a:lnTo>
                  <a:pt x="10326" y="8705"/>
                </a:lnTo>
                <a:lnTo>
                  <a:pt x="10394" y="8694"/>
                </a:lnTo>
                <a:lnTo>
                  <a:pt x="10461" y="8684"/>
                </a:lnTo>
                <a:lnTo>
                  <a:pt x="10529" y="8674"/>
                </a:lnTo>
                <a:lnTo>
                  <a:pt x="10597" y="8666"/>
                </a:lnTo>
                <a:lnTo>
                  <a:pt x="10664" y="8659"/>
                </a:lnTo>
                <a:lnTo>
                  <a:pt x="10732" y="8652"/>
                </a:lnTo>
                <a:lnTo>
                  <a:pt x="10800" y="8647"/>
                </a:lnTo>
                <a:lnTo>
                  <a:pt x="10868" y="8643"/>
                </a:lnTo>
                <a:lnTo>
                  <a:pt x="10936" y="8639"/>
                </a:lnTo>
                <a:lnTo>
                  <a:pt x="11004" y="8637"/>
                </a:lnTo>
                <a:lnTo>
                  <a:pt x="11073" y="8636"/>
                </a:lnTo>
                <a:lnTo>
                  <a:pt x="11141" y="8635"/>
                </a:lnTo>
                <a:lnTo>
                  <a:pt x="11237" y="8636"/>
                </a:lnTo>
                <a:lnTo>
                  <a:pt x="11332" y="8639"/>
                </a:lnTo>
                <a:lnTo>
                  <a:pt x="11426" y="8644"/>
                </a:lnTo>
                <a:lnTo>
                  <a:pt x="11519" y="8650"/>
                </a:lnTo>
                <a:lnTo>
                  <a:pt x="11564" y="8654"/>
                </a:lnTo>
                <a:lnTo>
                  <a:pt x="11609" y="8658"/>
                </a:lnTo>
                <a:lnTo>
                  <a:pt x="11653" y="8663"/>
                </a:lnTo>
                <a:lnTo>
                  <a:pt x="11698" y="8669"/>
                </a:lnTo>
                <a:lnTo>
                  <a:pt x="11786" y="8682"/>
                </a:lnTo>
                <a:lnTo>
                  <a:pt x="11872" y="8695"/>
                </a:lnTo>
                <a:lnTo>
                  <a:pt x="11915" y="8703"/>
                </a:lnTo>
                <a:lnTo>
                  <a:pt x="11957" y="8711"/>
                </a:lnTo>
                <a:lnTo>
                  <a:pt x="11999" y="8720"/>
                </a:lnTo>
                <a:lnTo>
                  <a:pt x="12041" y="8729"/>
                </a:lnTo>
                <a:lnTo>
                  <a:pt x="12082" y="8738"/>
                </a:lnTo>
                <a:lnTo>
                  <a:pt x="12122" y="8748"/>
                </a:lnTo>
                <a:lnTo>
                  <a:pt x="12163" y="8758"/>
                </a:lnTo>
                <a:lnTo>
                  <a:pt x="12204" y="8770"/>
                </a:lnTo>
                <a:lnTo>
                  <a:pt x="12243" y="8781"/>
                </a:lnTo>
                <a:lnTo>
                  <a:pt x="12283" y="8793"/>
                </a:lnTo>
                <a:lnTo>
                  <a:pt x="12322" y="8805"/>
                </a:lnTo>
                <a:lnTo>
                  <a:pt x="12361" y="8817"/>
                </a:lnTo>
                <a:lnTo>
                  <a:pt x="12399" y="8830"/>
                </a:lnTo>
                <a:lnTo>
                  <a:pt x="12437" y="8845"/>
                </a:lnTo>
                <a:lnTo>
                  <a:pt x="12474" y="8859"/>
                </a:lnTo>
                <a:lnTo>
                  <a:pt x="12512" y="8873"/>
                </a:lnTo>
                <a:lnTo>
                  <a:pt x="12512" y="3835"/>
                </a:lnTo>
                <a:lnTo>
                  <a:pt x="5784" y="6812"/>
                </a:lnTo>
                <a:lnTo>
                  <a:pt x="5784" y="13773"/>
                </a:lnTo>
                <a:lnTo>
                  <a:pt x="5783" y="13837"/>
                </a:lnTo>
                <a:lnTo>
                  <a:pt x="5779" y="13899"/>
                </a:lnTo>
                <a:lnTo>
                  <a:pt x="5774" y="13961"/>
                </a:lnTo>
                <a:lnTo>
                  <a:pt x="5764" y="14022"/>
                </a:lnTo>
                <a:lnTo>
                  <a:pt x="5754" y="14083"/>
                </a:lnTo>
                <a:lnTo>
                  <a:pt x="5741" y="14144"/>
                </a:lnTo>
                <a:lnTo>
                  <a:pt x="5726" y="14204"/>
                </a:lnTo>
                <a:lnTo>
                  <a:pt x="5709" y="14262"/>
                </a:lnTo>
                <a:lnTo>
                  <a:pt x="5688" y="14321"/>
                </a:lnTo>
                <a:lnTo>
                  <a:pt x="5666" y="14379"/>
                </a:lnTo>
                <a:lnTo>
                  <a:pt x="5642" y="14437"/>
                </a:lnTo>
                <a:lnTo>
                  <a:pt x="5615" y="14493"/>
                </a:lnTo>
                <a:lnTo>
                  <a:pt x="5586" y="14550"/>
                </a:lnTo>
                <a:lnTo>
                  <a:pt x="5554" y="14606"/>
                </a:lnTo>
                <a:lnTo>
                  <a:pt x="5520" y="14660"/>
                </a:lnTo>
                <a:lnTo>
                  <a:pt x="5484" y="14715"/>
                </a:lnTo>
                <a:lnTo>
                  <a:pt x="5445" y="14770"/>
                </a:lnTo>
                <a:lnTo>
                  <a:pt x="5404" y="14823"/>
                </a:lnTo>
                <a:lnTo>
                  <a:pt x="5360" y="14876"/>
                </a:lnTo>
                <a:lnTo>
                  <a:pt x="5315" y="14929"/>
                </a:lnTo>
                <a:lnTo>
                  <a:pt x="5267" y="14980"/>
                </a:lnTo>
                <a:lnTo>
                  <a:pt x="5216" y="15032"/>
                </a:lnTo>
                <a:lnTo>
                  <a:pt x="5164" y="15083"/>
                </a:lnTo>
                <a:lnTo>
                  <a:pt x="5108" y="15133"/>
                </a:lnTo>
                <a:lnTo>
                  <a:pt x="5050" y="15183"/>
                </a:lnTo>
                <a:lnTo>
                  <a:pt x="4990" y="15232"/>
                </a:lnTo>
                <a:lnTo>
                  <a:pt x="4929" y="15281"/>
                </a:lnTo>
                <a:lnTo>
                  <a:pt x="4864" y="15329"/>
                </a:lnTo>
                <a:lnTo>
                  <a:pt x="4797" y="15376"/>
                </a:lnTo>
                <a:lnTo>
                  <a:pt x="4728" y="15424"/>
                </a:lnTo>
                <a:lnTo>
                  <a:pt x="4656" y="15470"/>
                </a:lnTo>
                <a:lnTo>
                  <a:pt x="4582" y="15516"/>
                </a:lnTo>
                <a:lnTo>
                  <a:pt x="4515" y="15555"/>
                </a:lnTo>
                <a:lnTo>
                  <a:pt x="4449" y="15593"/>
                </a:lnTo>
                <a:lnTo>
                  <a:pt x="4382" y="15630"/>
                </a:lnTo>
                <a:lnTo>
                  <a:pt x="4317" y="15666"/>
                </a:lnTo>
                <a:lnTo>
                  <a:pt x="4250" y="15700"/>
                </a:lnTo>
                <a:lnTo>
                  <a:pt x="4184" y="15734"/>
                </a:lnTo>
                <a:lnTo>
                  <a:pt x="4117" y="15765"/>
                </a:lnTo>
                <a:lnTo>
                  <a:pt x="4050" y="15795"/>
                </a:lnTo>
                <a:lnTo>
                  <a:pt x="3983" y="15826"/>
                </a:lnTo>
                <a:lnTo>
                  <a:pt x="3916" y="15853"/>
                </a:lnTo>
                <a:lnTo>
                  <a:pt x="3849" y="15880"/>
                </a:lnTo>
                <a:lnTo>
                  <a:pt x="3783" y="15906"/>
                </a:lnTo>
                <a:lnTo>
                  <a:pt x="3716" y="15930"/>
                </a:lnTo>
                <a:lnTo>
                  <a:pt x="3649" y="15953"/>
                </a:lnTo>
                <a:lnTo>
                  <a:pt x="3582" y="15976"/>
                </a:lnTo>
                <a:lnTo>
                  <a:pt x="3515" y="15996"/>
                </a:lnTo>
                <a:lnTo>
                  <a:pt x="3448" y="16015"/>
                </a:lnTo>
                <a:lnTo>
                  <a:pt x="3380" y="16033"/>
                </a:lnTo>
                <a:lnTo>
                  <a:pt x="3313" y="16050"/>
                </a:lnTo>
                <a:lnTo>
                  <a:pt x="3246" y="16067"/>
                </a:lnTo>
                <a:lnTo>
                  <a:pt x="3179" y="16081"/>
                </a:lnTo>
                <a:lnTo>
                  <a:pt x="3111" y="16094"/>
                </a:lnTo>
                <a:lnTo>
                  <a:pt x="3043" y="16106"/>
                </a:lnTo>
                <a:lnTo>
                  <a:pt x="2976" y="16116"/>
                </a:lnTo>
                <a:lnTo>
                  <a:pt x="2908" y="16126"/>
                </a:lnTo>
                <a:lnTo>
                  <a:pt x="2840" y="16135"/>
                </a:lnTo>
                <a:lnTo>
                  <a:pt x="2772" y="16141"/>
                </a:lnTo>
                <a:lnTo>
                  <a:pt x="2704" y="16147"/>
                </a:lnTo>
                <a:lnTo>
                  <a:pt x="2636" y="16151"/>
                </a:lnTo>
                <a:lnTo>
                  <a:pt x="2568" y="16154"/>
                </a:lnTo>
                <a:lnTo>
                  <a:pt x="2500" y="16156"/>
                </a:lnTo>
                <a:lnTo>
                  <a:pt x="2431" y="16157"/>
                </a:lnTo>
                <a:lnTo>
                  <a:pt x="2376" y="16157"/>
                </a:lnTo>
                <a:lnTo>
                  <a:pt x="2323" y="16156"/>
                </a:lnTo>
                <a:lnTo>
                  <a:pt x="2269" y="16154"/>
                </a:lnTo>
                <a:lnTo>
                  <a:pt x="2215" y="16152"/>
                </a:lnTo>
                <a:lnTo>
                  <a:pt x="2162" y="16150"/>
                </a:lnTo>
                <a:lnTo>
                  <a:pt x="2110" y="16146"/>
                </a:lnTo>
                <a:lnTo>
                  <a:pt x="2057" y="16142"/>
                </a:lnTo>
                <a:lnTo>
                  <a:pt x="2005" y="16138"/>
                </a:lnTo>
                <a:lnTo>
                  <a:pt x="1954" y="16132"/>
                </a:lnTo>
                <a:lnTo>
                  <a:pt x="1903" y="16126"/>
                </a:lnTo>
                <a:lnTo>
                  <a:pt x="1852" y="16120"/>
                </a:lnTo>
                <a:lnTo>
                  <a:pt x="1802" y="16113"/>
                </a:lnTo>
                <a:lnTo>
                  <a:pt x="1752" y="16105"/>
                </a:lnTo>
                <a:lnTo>
                  <a:pt x="1702" y="16097"/>
                </a:lnTo>
                <a:lnTo>
                  <a:pt x="1654" y="16088"/>
                </a:lnTo>
                <a:lnTo>
                  <a:pt x="1605" y="16079"/>
                </a:lnTo>
                <a:lnTo>
                  <a:pt x="1557" y="16069"/>
                </a:lnTo>
                <a:lnTo>
                  <a:pt x="1509" y="16058"/>
                </a:lnTo>
                <a:lnTo>
                  <a:pt x="1461" y="16046"/>
                </a:lnTo>
                <a:lnTo>
                  <a:pt x="1414" y="16034"/>
                </a:lnTo>
                <a:lnTo>
                  <a:pt x="1367" y="16022"/>
                </a:lnTo>
                <a:lnTo>
                  <a:pt x="1321" y="16009"/>
                </a:lnTo>
                <a:lnTo>
                  <a:pt x="1275" y="15995"/>
                </a:lnTo>
                <a:lnTo>
                  <a:pt x="1229" y="15981"/>
                </a:lnTo>
                <a:lnTo>
                  <a:pt x="1185" y="15965"/>
                </a:lnTo>
                <a:lnTo>
                  <a:pt x="1140" y="15949"/>
                </a:lnTo>
                <a:lnTo>
                  <a:pt x="1096" y="15933"/>
                </a:lnTo>
                <a:lnTo>
                  <a:pt x="1051" y="15916"/>
                </a:lnTo>
                <a:lnTo>
                  <a:pt x="1007" y="15899"/>
                </a:lnTo>
                <a:lnTo>
                  <a:pt x="965" y="15880"/>
                </a:lnTo>
                <a:lnTo>
                  <a:pt x="922" y="15861"/>
                </a:lnTo>
                <a:lnTo>
                  <a:pt x="880" y="15842"/>
                </a:lnTo>
                <a:lnTo>
                  <a:pt x="826" y="15818"/>
                </a:lnTo>
                <a:lnTo>
                  <a:pt x="773" y="15791"/>
                </a:lnTo>
                <a:lnTo>
                  <a:pt x="723" y="15765"/>
                </a:lnTo>
                <a:lnTo>
                  <a:pt x="674" y="15738"/>
                </a:lnTo>
                <a:lnTo>
                  <a:pt x="627" y="15710"/>
                </a:lnTo>
                <a:lnTo>
                  <a:pt x="582" y="15681"/>
                </a:lnTo>
                <a:lnTo>
                  <a:pt x="538" y="15652"/>
                </a:lnTo>
                <a:lnTo>
                  <a:pt x="496" y="15621"/>
                </a:lnTo>
                <a:lnTo>
                  <a:pt x="455" y="15590"/>
                </a:lnTo>
                <a:lnTo>
                  <a:pt x="417" y="15558"/>
                </a:lnTo>
                <a:lnTo>
                  <a:pt x="380" y="15526"/>
                </a:lnTo>
                <a:lnTo>
                  <a:pt x="345" y="15493"/>
                </a:lnTo>
                <a:lnTo>
                  <a:pt x="311" y="15458"/>
                </a:lnTo>
                <a:lnTo>
                  <a:pt x="280" y="15423"/>
                </a:lnTo>
                <a:lnTo>
                  <a:pt x="249" y="15387"/>
                </a:lnTo>
                <a:lnTo>
                  <a:pt x="221" y="15351"/>
                </a:lnTo>
                <a:lnTo>
                  <a:pt x="195" y="15313"/>
                </a:lnTo>
                <a:lnTo>
                  <a:pt x="169" y="15275"/>
                </a:lnTo>
                <a:lnTo>
                  <a:pt x="146" y="15236"/>
                </a:lnTo>
                <a:lnTo>
                  <a:pt x="125" y="15196"/>
                </a:lnTo>
                <a:lnTo>
                  <a:pt x="105" y="15156"/>
                </a:lnTo>
                <a:lnTo>
                  <a:pt x="86" y="15115"/>
                </a:lnTo>
                <a:lnTo>
                  <a:pt x="70" y="15072"/>
                </a:lnTo>
                <a:lnTo>
                  <a:pt x="56" y="15030"/>
                </a:lnTo>
                <a:lnTo>
                  <a:pt x="43" y="14986"/>
                </a:lnTo>
                <a:lnTo>
                  <a:pt x="32" y="14942"/>
                </a:lnTo>
                <a:lnTo>
                  <a:pt x="22" y="14897"/>
                </a:lnTo>
                <a:lnTo>
                  <a:pt x="14" y="14851"/>
                </a:lnTo>
                <a:lnTo>
                  <a:pt x="8" y="14804"/>
                </a:lnTo>
                <a:lnTo>
                  <a:pt x="3" y="14758"/>
                </a:lnTo>
                <a:lnTo>
                  <a:pt x="1" y="14709"/>
                </a:lnTo>
                <a:lnTo>
                  <a:pt x="0" y="14660"/>
                </a:lnTo>
                <a:lnTo>
                  <a:pt x="1" y="14601"/>
                </a:lnTo>
                <a:lnTo>
                  <a:pt x="5" y="14542"/>
                </a:lnTo>
                <a:lnTo>
                  <a:pt x="11" y="14484"/>
                </a:lnTo>
                <a:lnTo>
                  <a:pt x="20" y="14426"/>
                </a:lnTo>
                <a:lnTo>
                  <a:pt x="33" y="14370"/>
                </a:lnTo>
                <a:lnTo>
                  <a:pt x="46" y="14314"/>
                </a:lnTo>
                <a:lnTo>
                  <a:pt x="63" y="14258"/>
                </a:lnTo>
                <a:lnTo>
                  <a:pt x="82" y="14204"/>
                </a:lnTo>
                <a:lnTo>
                  <a:pt x="104" y="14150"/>
                </a:lnTo>
                <a:lnTo>
                  <a:pt x="128" y="14096"/>
                </a:lnTo>
                <a:lnTo>
                  <a:pt x="155" y="14044"/>
                </a:lnTo>
                <a:lnTo>
                  <a:pt x="185" y="13992"/>
                </a:lnTo>
                <a:lnTo>
                  <a:pt x="216" y="13940"/>
                </a:lnTo>
                <a:lnTo>
                  <a:pt x="250" y="13890"/>
                </a:lnTo>
                <a:lnTo>
                  <a:pt x="288" y="13839"/>
                </a:lnTo>
                <a:lnTo>
                  <a:pt x="327" y="13790"/>
                </a:lnTo>
                <a:lnTo>
                  <a:pt x="370" y="13741"/>
                </a:lnTo>
                <a:lnTo>
                  <a:pt x="415" y="13693"/>
                </a:lnTo>
                <a:lnTo>
                  <a:pt x="461" y="13646"/>
                </a:lnTo>
                <a:lnTo>
                  <a:pt x="511" y="13599"/>
                </a:lnTo>
                <a:lnTo>
                  <a:pt x="564" y="13553"/>
                </a:lnTo>
                <a:lnTo>
                  <a:pt x="618" y="13507"/>
                </a:lnTo>
                <a:lnTo>
                  <a:pt x="676" y="13463"/>
                </a:lnTo>
                <a:lnTo>
                  <a:pt x="736" y="13418"/>
                </a:lnTo>
                <a:lnTo>
                  <a:pt x="799" y="13374"/>
                </a:lnTo>
                <a:lnTo>
                  <a:pt x="863" y="13331"/>
                </a:lnTo>
                <a:lnTo>
                  <a:pt x="930" y="13289"/>
                </a:lnTo>
                <a:lnTo>
                  <a:pt x="1000" y="13247"/>
                </a:lnTo>
                <a:lnTo>
                  <a:pt x="1073" y="13206"/>
                </a:lnTo>
                <a:lnTo>
                  <a:pt x="1148" y="13166"/>
                </a:lnTo>
                <a:lnTo>
                  <a:pt x="1226" y="13126"/>
                </a:lnTo>
                <a:lnTo>
                  <a:pt x="1306" y="13087"/>
                </a:lnTo>
                <a:lnTo>
                  <a:pt x="1372" y="13057"/>
                </a:lnTo>
                <a:lnTo>
                  <a:pt x="1438" y="13027"/>
                </a:lnTo>
                <a:lnTo>
                  <a:pt x="1505" y="12998"/>
                </a:lnTo>
                <a:lnTo>
                  <a:pt x="1572" y="12970"/>
                </a:lnTo>
                <a:lnTo>
                  <a:pt x="1638" y="12944"/>
                </a:lnTo>
                <a:lnTo>
                  <a:pt x="1704" y="12919"/>
                </a:lnTo>
                <a:lnTo>
                  <a:pt x="1770" y="12894"/>
                </a:lnTo>
                <a:lnTo>
                  <a:pt x="1837" y="12870"/>
                </a:lnTo>
                <a:lnTo>
                  <a:pt x="1904" y="12848"/>
                </a:lnTo>
                <a:lnTo>
                  <a:pt x="1971" y="12826"/>
                </a:lnTo>
                <a:lnTo>
                  <a:pt x="2038" y="12805"/>
                </a:lnTo>
                <a:lnTo>
                  <a:pt x="2105" y="12785"/>
                </a:lnTo>
                <a:lnTo>
                  <a:pt x="2172" y="12766"/>
                </a:lnTo>
                <a:lnTo>
                  <a:pt x="2238" y="12749"/>
                </a:lnTo>
                <a:lnTo>
                  <a:pt x="2305" y="12732"/>
                </a:lnTo>
                <a:lnTo>
                  <a:pt x="2372" y="12715"/>
                </a:lnTo>
                <a:lnTo>
                  <a:pt x="2440" y="12700"/>
                </a:lnTo>
                <a:lnTo>
                  <a:pt x="2507" y="12687"/>
                </a:lnTo>
                <a:lnTo>
                  <a:pt x="2574" y="12674"/>
                </a:lnTo>
                <a:lnTo>
                  <a:pt x="2642" y="12662"/>
                </a:lnTo>
                <a:lnTo>
                  <a:pt x="2709" y="12651"/>
                </a:lnTo>
                <a:lnTo>
                  <a:pt x="2776" y="12640"/>
                </a:lnTo>
                <a:lnTo>
                  <a:pt x="2844" y="12631"/>
                </a:lnTo>
                <a:lnTo>
                  <a:pt x="2912" y="12622"/>
                </a:lnTo>
                <a:lnTo>
                  <a:pt x="2980" y="12615"/>
                </a:lnTo>
                <a:lnTo>
                  <a:pt x="3048" y="12609"/>
                </a:lnTo>
                <a:lnTo>
                  <a:pt x="3116" y="12604"/>
                </a:lnTo>
                <a:lnTo>
                  <a:pt x="3184" y="12599"/>
                </a:lnTo>
                <a:lnTo>
                  <a:pt x="3252" y="12596"/>
                </a:lnTo>
                <a:lnTo>
                  <a:pt x="3320" y="12594"/>
                </a:lnTo>
                <a:lnTo>
                  <a:pt x="3388" y="12592"/>
                </a:lnTo>
                <a:lnTo>
                  <a:pt x="3456" y="12592"/>
                </a:lnTo>
                <a:lnTo>
                  <a:pt x="3549" y="12593"/>
                </a:lnTo>
                <a:lnTo>
                  <a:pt x="3640" y="12595"/>
                </a:lnTo>
                <a:lnTo>
                  <a:pt x="3730" y="12600"/>
                </a:lnTo>
                <a:lnTo>
                  <a:pt x="3818" y="12606"/>
                </a:lnTo>
                <a:lnTo>
                  <a:pt x="3905" y="12614"/>
                </a:lnTo>
                <a:lnTo>
                  <a:pt x="3991" y="12624"/>
                </a:lnTo>
                <a:lnTo>
                  <a:pt x="4076" y="12635"/>
                </a:lnTo>
                <a:lnTo>
                  <a:pt x="4160" y="12648"/>
                </a:lnTo>
                <a:lnTo>
                  <a:pt x="4242" y="12664"/>
                </a:lnTo>
                <a:lnTo>
                  <a:pt x="4324" y="12681"/>
                </a:lnTo>
                <a:lnTo>
                  <a:pt x="4403" y="12699"/>
                </a:lnTo>
                <a:lnTo>
                  <a:pt x="4482" y="12719"/>
                </a:lnTo>
                <a:lnTo>
                  <a:pt x="4560" y="12742"/>
                </a:lnTo>
                <a:lnTo>
                  <a:pt x="4636" y="12765"/>
                </a:lnTo>
                <a:lnTo>
                  <a:pt x="4711" y="12791"/>
                </a:lnTo>
                <a:lnTo>
                  <a:pt x="4786" y="12818"/>
                </a:lnTo>
                <a:lnTo>
                  <a:pt x="4786" y="3846"/>
                </a:lnTo>
                <a:lnTo>
                  <a:pt x="13526" y="0"/>
                </a:lnTo>
                <a:lnTo>
                  <a:pt x="13526" y="9859"/>
                </a:lnTo>
              </a:path>
            </a:pathLst>
          </a:custGeom>
          <a:solidFill>
            <a:srgbClr val="584F59"/>
          </a:solidFill>
          <a:ln>
            <a:noFill/>
          </a:ln>
          <a:ex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5076825" y="2050395"/>
            <a:ext cx="1027923" cy="1946929"/>
          </a:xfrm>
          <a:custGeom>
            <a:avLst/>
            <a:gdLst>
              <a:gd name="T0" fmla="*/ 637 w 637"/>
              <a:gd name="T1" fmla="*/ 601 h 2092"/>
              <a:gd name="T2" fmla="*/ 637 w 637"/>
              <a:gd name="T3" fmla="*/ 2092 h 2092"/>
              <a:gd name="T4" fmla="*/ 0 w 637"/>
              <a:gd name="T5" fmla="*/ 2092 h 2092"/>
              <a:gd name="T6" fmla="*/ 0 w 637"/>
              <a:gd name="T7" fmla="*/ 601 h 2092"/>
              <a:gd name="T8" fmla="*/ 622 w 637"/>
              <a:gd name="T9" fmla="*/ 0 h 2092"/>
              <a:gd name="T10" fmla="*/ 637 w 637"/>
              <a:gd name="T11" fmla="*/ 601 h 2092"/>
              <a:gd name="connsiteX0" fmla="*/ 10000 w 10165"/>
              <a:gd name="connsiteY0" fmla="*/ 2823 h 9950"/>
              <a:gd name="connsiteX1" fmla="*/ 10000 w 10165"/>
              <a:gd name="connsiteY1" fmla="*/ 9950 h 9950"/>
              <a:gd name="connsiteX2" fmla="*/ 0 w 10165"/>
              <a:gd name="connsiteY2" fmla="*/ 9950 h 9950"/>
              <a:gd name="connsiteX3" fmla="*/ 0 w 10165"/>
              <a:gd name="connsiteY3" fmla="*/ 2823 h 9950"/>
              <a:gd name="connsiteX4" fmla="*/ 10165 w 10165"/>
              <a:gd name="connsiteY4" fmla="*/ 0 h 9950"/>
              <a:gd name="connsiteX5" fmla="*/ 10000 w 10165"/>
              <a:gd name="connsiteY5" fmla="*/ 2823 h 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5" h="9950">
                <a:moveTo>
                  <a:pt x="10000" y="2823"/>
                </a:moveTo>
                <a:lnTo>
                  <a:pt x="10000" y="9950"/>
                </a:lnTo>
                <a:lnTo>
                  <a:pt x="0" y="9950"/>
                </a:lnTo>
                <a:lnTo>
                  <a:pt x="0" y="2823"/>
                </a:lnTo>
                <a:lnTo>
                  <a:pt x="10165" y="0"/>
                </a:lnTo>
                <a:lnTo>
                  <a:pt x="10000" y="282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68%</a:t>
            </a:r>
            <a:endParaRPr lang="zh-CN" altLang="en-US" sz="3200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084094" y="684212"/>
            <a:ext cx="1011238" cy="3321050"/>
          </a:xfrm>
          <a:custGeom>
            <a:avLst/>
            <a:gdLst>
              <a:gd name="T0" fmla="*/ 0 w 637"/>
              <a:gd name="T1" fmla="*/ 601 h 2092"/>
              <a:gd name="T2" fmla="*/ 0 w 637"/>
              <a:gd name="T3" fmla="*/ 2092 h 2092"/>
              <a:gd name="T4" fmla="*/ 637 w 637"/>
              <a:gd name="T5" fmla="*/ 2092 h 2092"/>
              <a:gd name="T6" fmla="*/ 637 w 637"/>
              <a:gd name="T7" fmla="*/ 601 h 2092"/>
              <a:gd name="T8" fmla="*/ 15 w 637"/>
              <a:gd name="T9" fmla="*/ 0 h 2092"/>
              <a:gd name="T10" fmla="*/ 0 w 637"/>
              <a:gd name="T11" fmla="*/ 601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2092">
                <a:moveTo>
                  <a:pt x="0" y="601"/>
                </a:moveTo>
                <a:lnTo>
                  <a:pt x="0" y="2092"/>
                </a:lnTo>
                <a:lnTo>
                  <a:pt x="637" y="2092"/>
                </a:lnTo>
                <a:lnTo>
                  <a:pt x="637" y="601"/>
                </a:lnTo>
                <a:lnTo>
                  <a:pt x="15" y="0"/>
                </a:lnTo>
                <a:lnTo>
                  <a:pt x="0" y="60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89%</a:t>
            </a:r>
            <a:endParaRPr lang="zh-CN" altLang="en-US" sz="3200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79900" y="3997325"/>
            <a:ext cx="1816100" cy="1168400"/>
          </a:xfrm>
          <a:custGeom>
            <a:avLst/>
            <a:gdLst>
              <a:gd name="T0" fmla="*/ 0 w 1144"/>
              <a:gd name="T1" fmla="*/ 736 h 736"/>
              <a:gd name="T2" fmla="*/ 512 w 1144"/>
              <a:gd name="T3" fmla="*/ 0 h 736"/>
              <a:gd name="T4" fmla="*/ 1144 w 1144"/>
              <a:gd name="T5" fmla="*/ 0 h 736"/>
              <a:gd name="T6" fmla="*/ 1144 w 1144"/>
              <a:gd name="T7" fmla="*/ 736 h 736"/>
              <a:gd name="T8" fmla="*/ 10 w 1144"/>
              <a:gd name="T9" fmla="*/ 731 h 736"/>
              <a:gd name="T10" fmla="*/ 0 w 1144"/>
              <a:gd name="T11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4" h="736">
                <a:moveTo>
                  <a:pt x="0" y="736"/>
                </a:moveTo>
                <a:lnTo>
                  <a:pt x="512" y="0"/>
                </a:lnTo>
                <a:lnTo>
                  <a:pt x="1144" y="0"/>
                </a:lnTo>
                <a:lnTo>
                  <a:pt x="1144" y="736"/>
                </a:lnTo>
                <a:lnTo>
                  <a:pt x="10" y="731"/>
                </a:lnTo>
                <a:lnTo>
                  <a:pt x="0" y="736"/>
                </a:lnTo>
                <a:close/>
              </a:path>
            </a:pathLst>
          </a:custGeom>
          <a:solidFill>
            <a:srgbClr val="D32B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88063" y="3989388"/>
            <a:ext cx="1824038" cy="1160463"/>
          </a:xfrm>
          <a:custGeom>
            <a:avLst/>
            <a:gdLst>
              <a:gd name="T0" fmla="*/ 1149 w 1149"/>
              <a:gd name="T1" fmla="*/ 731 h 731"/>
              <a:gd name="T2" fmla="*/ 637 w 1149"/>
              <a:gd name="T3" fmla="*/ 0 h 731"/>
              <a:gd name="T4" fmla="*/ 0 w 1149"/>
              <a:gd name="T5" fmla="*/ 0 h 731"/>
              <a:gd name="T6" fmla="*/ 0 w 1149"/>
              <a:gd name="T7" fmla="*/ 731 h 731"/>
              <a:gd name="T8" fmla="*/ 1134 w 1149"/>
              <a:gd name="T9" fmla="*/ 726 h 731"/>
              <a:gd name="T10" fmla="*/ 1149 w 1149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9" h="731">
                <a:moveTo>
                  <a:pt x="1149" y="731"/>
                </a:moveTo>
                <a:lnTo>
                  <a:pt x="637" y="0"/>
                </a:lnTo>
                <a:lnTo>
                  <a:pt x="0" y="0"/>
                </a:lnTo>
                <a:lnTo>
                  <a:pt x="0" y="731"/>
                </a:lnTo>
                <a:lnTo>
                  <a:pt x="1134" y="726"/>
                </a:lnTo>
                <a:lnTo>
                  <a:pt x="1149" y="731"/>
                </a:lnTo>
                <a:close/>
              </a:path>
            </a:pathLst>
          </a:custGeom>
          <a:solidFill>
            <a:srgbClr val="BE89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79900" y="5149850"/>
            <a:ext cx="1808163" cy="170815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096000" y="5149850"/>
            <a:ext cx="1808163" cy="17081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05363" y="5594350"/>
            <a:ext cx="749300" cy="842963"/>
          </a:xfrm>
          <a:custGeom>
            <a:avLst/>
            <a:gdLst>
              <a:gd name="T0" fmla="*/ 86 w 94"/>
              <a:gd name="T1" fmla="*/ 79 h 106"/>
              <a:gd name="T2" fmla="*/ 59 w 94"/>
              <a:gd name="T3" fmla="*/ 63 h 106"/>
              <a:gd name="T4" fmla="*/ 58 w 94"/>
              <a:gd name="T5" fmla="*/ 57 h 106"/>
              <a:gd name="T6" fmla="*/ 61 w 94"/>
              <a:gd name="T7" fmla="*/ 42 h 106"/>
              <a:gd name="T8" fmla="*/ 64 w 94"/>
              <a:gd name="T9" fmla="*/ 38 h 106"/>
              <a:gd name="T10" fmla="*/ 65 w 94"/>
              <a:gd name="T11" fmla="*/ 32 h 106"/>
              <a:gd name="T12" fmla="*/ 64 w 94"/>
              <a:gd name="T13" fmla="*/ 30 h 106"/>
              <a:gd name="T14" fmla="*/ 65 w 94"/>
              <a:gd name="T15" fmla="*/ 19 h 106"/>
              <a:gd name="T16" fmla="*/ 65 w 94"/>
              <a:gd name="T17" fmla="*/ 14 h 106"/>
              <a:gd name="T18" fmla="*/ 54 w 94"/>
              <a:gd name="T19" fmla="*/ 1 h 106"/>
              <a:gd name="T20" fmla="*/ 51 w 94"/>
              <a:gd name="T21" fmla="*/ 5 h 106"/>
              <a:gd name="T22" fmla="*/ 47 w 94"/>
              <a:gd name="T23" fmla="*/ 0 h 106"/>
              <a:gd name="T24" fmla="*/ 37 w 94"/>
              <a:gd name="T25" fmla="*/ 1 h 106"/>
              <a:gd name="T26" fmla="*/ 27 w 94"/>
              <a:gd name="T27" fmla="*/ 3 h 106"/>
              <a:gd name="T28" fmla="*/ 26 w 94"/>
              <a:gd name="T29" fmla="*/ 15 h 106"/>
              <a:gd name="T30" fmla="*/ 27 w 94"/>
              <a:gd name="T31" fmla="*/ 30 h 106"/>
              <a:gd name="T32" fmla="*/ 26 w 94"/>
              <a:gd name="T33" fmla="*/ 35 h 106"/>
              <a:gd name="T34" fmla="*/ 30 w 94"/>
              <a:gd name="T35" fmla="*/ 41 h 106"/>
              <a:gd name="T36" fmla="*/ 34 w 94"/>
              <a:gd name="T37" fmla="*/ 60 h 106"/>
              <a:gd name="T38" fmla="*/ 13 w 94"/>
              <a:gd name="T39" fmla="*/ 77 h 106"/>
              <a:gd name="T40" fmla="*/ 0 w 94"/>
              <a:gd name="T41" fmla="*/ 106 h 106"/>
              <a:gd name="T42" fmla="*/ 94 w 94"/>
              <a:gd name="T43" fmla="*/ 106 h 106"/>
              <a:gd name="T44" fmla="*/ 86 w 94"/>
              <a:gd name="T45" fmla="*/ 7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86" y="79"/>
                </a:moveTo>
                <a:cubicBezTo>
                  <a:pt x="79" y="71"/>
                  <a:pt x="61" y="68"/>
                  <a:pt x="59" y="63"/>
                </a:cubicBezTo>
                <a:cubicBezTo>
                  <a:pt x="59" y="61"/>
                  <a:pt x="58" y="59"/>
                  <a:pt x="58" y="57"/>
                </a:cubicBezTo>
                <a:cubicBezTo>
                  <a:pt x="58" y="50"/>
                  <a:pt x="61" y="42"/>
                  <a:pt x="61" y="42"/>
                </a:cubicBezTo>
                <a:cubicBezTo>
                  <a:pt x="61" y="42"/>
                  <a:pt x="63" y="41"/>
                  <a:pt x="64" y="38"/>
                </a:cubicBezTo>
                <a:cubicBezTo>
                  <a:pt x="65" y="36"/>
                  <a:pt x="65" y="32"/>
                  <a:pt x="65" y="32"/>
                </a:cubicBezTo>
                <a:cubicBezTo>
                  <a:pt x="65" y="32"/>
                  <a:pt x="64" y="31"/>
                  <a:pt x="64" y="30"/>
                </a:cubicBezTo>
                <a:cubicBezTo>
                  <a:pt x="64" y="28"/>
                  <a:pt x="65" y="24"/>
                  <a:pt x="65" y="19"/>
                </a:cubicBezTo>
                <a:cubicBezTo>
                  <a:pt x="66" y="17"/>
                  <a:pt x="66" y="16"/>
                  <a:pt x="65" y="14"/>
                </a:cubicBezTo>
                <a:cubicBezTo>
                  <a:pt x="65" y="5"/>
                  <a:pt x="59" y="2"/>
                  <a:pt x="54" y="1"/>
                </a:cubicBezTo>
                <a:cubicBezTo>
                  <a:pt x="51" y="5"/>
                  <a:pt x="51" y="5"/>
                  <a:pt x="51" y="5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1" y="1"/>
                  <a:pt x="37" y="1"/>
                </a:cubicBezTo>
                <a:cubicBezTo>
                  <a:pt x="31" y="1"/>
                  <a:pt x="27" y="3"/>
                  <a:pt x="27" y="3"/>
                </a:cubicBezTo>
                <a:cubicBezTo>
                  <a:pt x="27" y="3"/>
                  <a:pt x="25" y="7"/>
                  <a:pt x="26" y="15"/>
                </a:cubicBezTo>
                <a:cubicBezTo>
                  <a:pt x="26" y="23"/>
                  <a:pt x="27" y="30"/>
                  <a:pt x="27" y="30"/>
                </a:cubicBezTo>
                <a:cubicBezTo>
                  <a:pt x="27" y="30"/>
                  <a:pt x="26" y="31"/>
                  <a:pt x="26" y="35"/>
                </a:cubicBezTo>
                <a:cubicBezTo>
                  <a:pt x="26" y="39"/>
                  <a:pt x="30" y="41"/>
                  <a:pt x="30" y="41"/>
                </a:cubicBezTo>
                <a:cubicBezTo>
                  <a:pt x="30" y="41"/>
                  <a:pt x="35" y="55"/>
                  <a:pt x="34" y="60"/>
                </a:cubicBezTo>
                <a:cubicBezTo>
                  <a:pt x="33" y="65"/>
                  <a:pt x="21" y="70"/>
                  <a:pt x="13" y="77"/>
                </a:cubicBezTo>
                <a:cubicBezTo>
                  <a:pt x="2" y="84"/>
                  <a:pt x="0" y="106"/>
                  <a:pt x="0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2" y="87"/>
                  <a:pt x="86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589713" y="5578475"/>
            <a:ext cx="788988" cy="827088"/>
          </a:xfrm>
          <a:custGeom>
            <a:avLst/>
            <a:gdLst>
              <a:gd name="T0" fmla="*/ 90 w 99"/>
              <a:gd name="T1" fmla="*/ 79 h 104"/>
              <a:gd name="T2" fmla="*/ 63 w 99"/>
              <a:gd name="T3" fmla="*/ 64 h 104"/>
              <a:gd name="T4" fmla="*/ 61 w 99"/>
              <a:gd name="T5" fmla="*/ 59 h 104"/>
              <a:gd name="T6" fmla="*/ 62 w 99"/>
              <a:gd name="T7" fmla="*/ 56 h 104"/>
              <a:gd name="T8" fmla="*/ 82 w 99"/>
              <a:gd name="T9" fmla="*/ 58 h 104"/>
              <a:gd name="T10" fmla="*/ 68 w 99"/>
              <a:gd name="T11" fmla="*/ 30 h 104"/>
              <a:gd name="T12" fmla="*/ 68 w 99"/>
              <a:gd name="T13" fmla="*/ 17 h 104"/>
              <a:gd name="T14" fmla="*/ 55 w 99"/>
              <a:gd name="T15" fmla="*/ 2 h 104"/>
              <a:gd name="T16" fmla="*/ 46 w 99"/>
              <a:gd name="T17" fmla="*/ 1 h 104"/>
              <a:gd name="T18" fmla="*/ 37 w 99"/>
              <a:gd name="T19" fmla="*/ 4 h 104"/>
              <a:gd name="T20" fmla="*/ 30 w 99"/>
              <a:gd name="T21" fmla="*/ 19 h 104"/>
              <a:gd name="T22" fmla="*/ 30 w 99"/>
              <a:gd name="T23" fmla="*/ 26 h 104"/>
              <a:gd name="T24" fmla="*/ 16 w 99"/>
              <a:gd name="T25" fmla="*/ 59 h 104"/>
              <a:gd name="T26" fmla="*/ 36 w 99"/>
              <a:gd name="T27" fmla="*/ 57 h 104"/>
              <a:gd name="T28" fmla="*/ 36 w 99"/>
              <a:gd name="T29" fmla="*/ 62 h 104"/>
              <a:gd name="T30" fmla="*/ 14 w 99"/>
              <a:gd name="T31" fmla="*/ 78 h 104"/>
              <a:gd name="T32" fmla="*/ 0 w 99"/>
              <a:gd name="T33" fmla="*/ 104 h 104"/>
              <a:gd name="T34" fmla="*/ 99 w 99"/>
              <a:gd name="T35" fmla="*/ 104 h 104"/>
              <a:gd name="T36" fmla="*/ 90 w 99"/>
              <a:gd name="T37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104">
                <a:moveTo>
                  <a:pt x="90" y="79"/>
                </a:moveTo>
                <a:cubicBezTo>
                  <a:pt x="84" y="72"/>
                  <a:pt x="65" y="69"/>
                  <a:pt x="63" y="64"/>
                </a:cubicBezTo>
                <a:cubicBezTo>
                  <a:pt x="63" y="63"/>
                  <a:pt x="61" y="61"/>
                  <a:pt x="61" y="59"/>
                </a:cubicBezTo>
                <a:cubicBezTo>
                  <a:pt x="62" y="58"/>
                  <a:pt x="62" y="57"/>
                  <a:pt x="62" y="56"/>
                </a:cubicBezTo>
                <a:cubicBezTo>
                  <a:pt x="75" y="56"/>
                  <a:pt x="82" y="58"/>
                  <a:pt x="82" y="58"/>
                </a:cubicBezTo>
                <a:cubicBezTo>
                  <a:pt x="82" y="58"/>
                  <a:pt x="72" y="54"/>
                  <a:pt x="68" y="30"/>
                </a:cubicBezTo>
                <a:cubicBezTo>
                  <a:pt x="68" y="27"/>
                  <a:pt x="68" y="22"/>
                  <a:pt x="68" y="17"/>
                </a:cubicBezTo>
                <a:cubicBezTo>
                  <a:pt x="67" y="7"/>
                  <a:pt x="60" y="3"/>
                  <a:pt x="55" y="2"/>
                </a:cubicBezTo>
                <a:cubicBezTo>
                  <a:pt x="52" y="1"/>
                  <a:pt x="49" y="0"/>
                  <a:pt x="46" y="1"/>
                </a:cubicBezTo>
                <a:cubicBezTo>
                  <a:pt x="43" y="1"/>
                  <a:pt x="40" y="2"/>
                  <a:pt x="37" y="4"/>
                </a:cubicBezTo>
                <a:cubicBezTo>
                  <a:pt x="30" y="7"/>
                  <a:pt x="30" y="14"/>
                  <a:pt x="30" y="19"/>
                </a:cubicBezTo>
                <a:cubicBezTo>
                  <a:pt x="30" y="21"/>
                  <a:pt x="30" y="24"/>
                  <a:pt x="30" y="26"/>
                </a:cubicBezTo>
                <a:cubicBezTo>
                  <a:pt x="27" y="48"/>
                  <a:pt x="16" y="59"/>
                  <a:pt x="16" y="59"/>
                </a:cubicBezTo>
                <a:cubicBezTo>
                  <a:pt x="16" y="59"/>
                  <a:pt x="24" y="58"/>
                  <a:pt x="36" y="57"/>
                </a:cubicBezTo>
                <a:cubicBezTo>
                  <a:pt x="36" y="59"/>
                  <a:pt x="36" y="61"/>
                  <a:pt x="36" y="62"/>
                </a:cubicBezTo>
                <a:cubicBezTo>
                  <a:pt x="35" y="66"/>
                  <a:pt x="22" y="71"/>
                  <a:pt x="14" y="78"/>
                </a:cubicBezTo>
                <a:cubicBezTo>
                  <a:pt x="2" y="85"/>
                  <a:pt x="0" y="104"/>
                  <a:pt x="0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104"/>
                  <a:pt x="97" y="87"/>
                  <a:pt x="90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9116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5774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8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V="1">
            <a:off x="10328275" y="5164818"/>
            <a:ext cx="1347788" cy="1533525"/>
          </a:xfrm>
          <a:custGeom>
            <a:avLst/>
            <a:gdLst>
              <a:gd name="T0" fmla="*/ 844 w 849"/>
              <a:gd name="T1" fmla="*/ 464 h 966"/>
              <a:gd name="T2" fmla="*/ 849 w 849"/>
              <a:gd name="T3" fmla="*/ 0 h 966"/>
              <a:gd name="T4" fmla="*/ 408 w 849"/>
              <a:gd name="T5" fmla="*/ 507 h 966"/>
              <a:gd name="T6" fmla="*/ 5 w 849"/>
              <a:gd name="T7" fmla="*/ 24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64"/>
                </a:moveTo>
                <a:lnTo>
                  <a:pt x="849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4" y="464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flipV="1">
            <a:off x="10320337" y="3999593"/>
            <a:ext cx="1355725" cy="1533525"/>
          </a:xfrm>
          <a:custGeom>
            <a:avLst/>
            <a:gdLst>
              <a:gd name="T0" fmla="*/ 849 w 854"/>
              <a:gd name="T1" fmla="*/ 464 h 966"/>
              <a:gd name="T2" fmla="*/ 854 w 854"/>
              <a:gd name="T3" fmla="*/ 0 h 966"/>
              <a:gd name="T4" fmla="*/ 408 w 854"/>
              <a:gd name="T5" fmla="*/ 507 h 966"/>
              <a:gd name="T6" fmla="*/ 5 w 854"/>
              <a:gd name="T7" fmla="*/ 24 h 966"/>
              <a:gd name="T8" fmla="*/ 0 w 854"/>
              <a:gd name="T9" fmla="*/ 483 h 966"/>
              <a:gd name="T10" fmla="*/ 403 w 854"/>
              <a:gd name="T11" fmla="*/ 966 h 966"/>
              <a:gd name="T12" fmla="*/ 849 w 854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4" h="966">
                <a:moveTo>
                  <a:pt x="849" y="464"/>
                </a:moveTo>
                <a:lnTo>
                  <a:pt x="854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9" y="464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flipV="1">
            <a:off x="10306050" y="2878818"/>
            <a:ext cx="1354138" cy="1533525"/>
          </a:xfrm>
          <a:custGeom>
            <a:avLst/>
            <a:gdLst>
              <a:gd name="T0" fmla="*/ 848 w 853"/>
              <a:gd name="T1" fmla="*/ 459 h 966"/>
              <a:gd name="T2" fmla="*/ 853 w 853"/>
              <a:gd name="T3" fmla="*/ 0 h 966"/>
              <a:gd name="T4" fmla="*/ 412 w 853"/>
              <a:gd name="T5" fmla="*/ 507 h 966"/>
              <a:gd name="T6" fmla="*/ 9 w 853"/>
              <a:gd name="T7" fmla="*/ 24 h 966"/>
              <a:gd name="T8" fmla="*/ 0 w 853"/>
              <a:gd name="T9" fmla="*/ 483 h 966"/>
              <a:gd name="T10" fmla="*/ 402 w 853"/>
              <a:gd name="T11" fmla="*/ 966 h 966"/>
              <a:gd name="T12" fmla="*/ 848 w 853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3" h="966">
                <a:moveTo>
                  <a:pt x="848" y="459"/>
                </a:moveTo>
                <a:lnTo>
                  <a:pt x="853" y="0"/>
                </a:lnTo>
                <a:lnTo>
                  <a:pt x="412" y="507"/>
                </a:lnTo>
                <a:lnTo>
                  <a:pt x="9" y="24"/>
                </a:lnTo>
                <a:lnTo>
                  <a:pt x="0" y="483"/>
                </a:lnTo>
                <a:lnTo>
                  <a:pt x="402" y="966"/>
                </a:lnTo>
                <a:lnTo>
                  <a:pt x="848" y="45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flipV="1">
            <a:off x="10298112" y="1750105"/>
            <a:ext cx="1347788" cy="1535113"/>
          </a:xfrm>
          <a:custGeom>
            <a:avLst/>
            <a:gdLst>
              <a:gd name="T0" fmla="*/ 844 w 849"/>
              <a:gd name="T1" fmla="*/ 465 h 967"/>
              <a:gd name="T2" fmla="*/ 849 w 849"/>
              <a:gd name="T3" fmla="*/ 0 h 967"/>
              <a:gd name="T4" fmla="*/ 407 w 849"/>
              <a:gd name="T5" fmla="*/ 507 h 967"/>
              <a:gd name="T6" fmla="*/ 5 w 849"/>
              <a:gd name="T7" fmla="*/ 24 h 967"/>
              <a:gd name="T8" fmla="*/ 0 w 849"/>
              <a:gd name="T9" fmla="*/ 483 h 967"/>
              <a:gd name="T10" fmla="*/ 403 w 849"/>
              <a:gd name="T11" fmla="*/ 967 h 967"/>
              <a:gd name="T12" fmla="*/ 844 w 849"/>
              <a:gd name="T13" fmla="*/ 465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7">
                <a:moveTo>
                  <a:pt x="844" y="465"/>
                </a:moveTo>
                <a:lnTo>
                  <a:pt x="849" y="0"/>
                </a:lnTo>
                <a:lnTo>
                  <a:pt x="407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7"/>
                </a:lnTo>
                <a:lnTo>
                  <a:pt x="844" y="46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flipV="1">
            <a:off x="10282237" y="615043"/>
            <a:ext cx="1347788" cy="1533525"/>
          </a:xfrm>
          <a:custGeom>
            <a:avLst/>
            <a:gdLst>
              <a:gd name="T0" fmla="*/ 844 w 849"/>
              <a:gd name="T1" fmla="*/ 459 h 966"/>
              <a:gd name="T2" fmla="*/ 849 w 849"/>
              <a:gd name="T3" fmla="*/ 0 h 966"/>
              <a:gd name="T4" fmla="*/ 408 w 849"/>
              <a:gd name="T5" fmla="*/ 506 h 966"/>
              <a:gd name="T6" fmla="*/ 5 w 849"/>
              <a:gd name="T7" fmla="*/ 23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59"/>
                </a:moveTo>
                <a:lnTo>
                  <a:pt x="849" y="0"/>
                </a:lnTo>
                <a:lnTo>
                  <a:pt x="408" y="506"/>
                </a:lnTo>
                <a:lnTo>
                  <a:pt x="5" y="23"/>
                </a:lnTo>
                <a:lnTo>
                  <a:pt x="0" y="483"/>
                </a:lnTo>
                <a:lnTo>
                  <a:pt x="403" y="966"/>
                </a:lnTo>
                <a:lnTo>
                  <a:pt x="844" y="459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" name="直接连接符 11"/>
          <p:cNvCxnSpPr>
            <a:stCxn id="9" idx="3"/>
          </p:cNvCxnSpPr>
          <p:nvPr/>
        </p:nvCxnSpPr>
        <p:spPr>
          <a:xfrm flipH="1">
            <a:off x="5457371" y="2112055"/>
            <a:ext cx="4832804" cy="36513"/>
          </a:xfrm>
          <a:prstGeom prst="line">
            <a:avLst/>
          </a:prstGeom>
          <a:ln>
            <a:solidFill>
              <a:srgbClr val="2D88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457371" y="3256643"/>
            <a:ext cx="4832804" cy="36513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95471" y="4347936"/>
            <a:ext cx="4832804" cy="36513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95471" y="5483679"/>
            <a:ext cx="4832804" cy="36513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95471" y="6640967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31317" y="129931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31317" y="2445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317" y="3563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31317" y="470529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31317" y="583905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711" y="21485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711" y="41750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938" y="15022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63951" y="1544638"/>
            <a:ext cx="4856163" cy="4559301"/>
            <a:chOff x="3663951" y="1544638"/>
            <a:chExt cx="4856163" cy="455930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61038" y="3492501"/>
              <a:ext cx="528638" cy="889000"/>
            </a:xfrm>
            <a:custGeom>
              <a:avLst/>
              <a:gdLst>
                <a:gd name="T0" fmla="*/ 69 w 75"/>
                <a:gd name="T1" fmla="*/ 1 h 126"/>
                <a:gd name="T2" fmla="*/ 65 w 75"/>
                <a:gd name="T3" fmla="*/ 0 h 126"/>
                <a:gd name="T4" fmla="*/ 8 w 75"/>
                <a:gd name="T5" fmla="*/ 0 h 126"/>
                <a:gd name="T6" fmla="*/ 2 w 75"/>
                <a:gd name="T7" fmla="*/ 4 h 126"/>
                <a:gd name="T8" fmla="*/ 0 w 75"/>
                <a:gd name="T9" fmla="*/ 8 h 126"/>
                <a:gd name="T10" fmla="*/ 0 w 75"/>
                <a:gd name="T11" fmla="*/ 9 h 126"/>
                <a:gd name="T12" fmla="*/ 0 w 75"/>
                <a:gd name="T13" fmla="*/ 11 h 126"/>
                <a:gd name="T14" fmla="*/ 0 w 75"/>
                <a:gd name="T15" fmla="*/ 57 h 126"/>
                <a:gd name="T16" fmla="*/ 6 w 75"/>
                <a:gd name="T17" fmla="*/ 63 h 126"/>
                <a:gd name="T18" fmla="*/ 12 w 75"/>
                <a:gd name="T19" fmla="*/ 57 h 126"/>
                <a:gd name="T20" fmla="*/ 12 w 75"/>
                <a:gd name="T21" fmla="*/ 20 h 126"/>
                <a:gd name="T22" fmla="*/ 16 w 75"/>
                <a:gd name="T23" fmla="*/ 20 h 126"/>
                <a:gd name="T24" fmla="*/ 16 w 75"/>
                <a:gd name="T25" fmla="*/ 65 h 126"/>
                <a:gd name="T26" fmla="*/ 16 w 75"/>
                <a:gd name="T27" fmla="*/ 66 h 126"/>
                <a:gd name="T28" fmla="*/ 16 w 75"/>
                <a:gd name="T29" fmla="*/ 67 h 126"/>
                <a:gd name="T30" fmla="*/ 16 w 75"/>
                <a:gd name="T31" fmla="*/ 118 h 126"/>
                <a:gd name="T32" fmla="*/ 24 w 75"/>
                <a:gd name="T33" fmla="*/ 126 h 126"/>
                <a:gd name="T34" fmla="*/ 33 w 75"/>
                <a:gd name="T35" fmla="*/ 118 h 126"/>
                <a:gd name="T36" fmla="*/ 33 w 75"/>
                <a:gd name="T37" fmla="*/ 74 h 126"/>
                <a:gd name="T38" fmla="*/ 42 w 75"/>
                <a:gd name="T39" fmla="*/ 74 h 126"/>
                <a:gd name="T40" fmla="*/ 42 w 75"/>
                <a:gd name="T41" fmla="*/ 118 h 126"/>
                <a:gd name="T42" fmla="*/ 51 w 75"/>
                <a:gd name="T43" fmla="*/ 126 h 126"/>
                <a:gd name="T44" fmla="*/ 60 w 75"/>
                <a:gd name="T45" fmla="*/ 118 h 126"/>
                <a:gd name="T46" fmla="*/ 60 w 75"/>
                <a:gd name="T47" fmla="*/ 67 h 126"/>
                <a:gd name="T48" fmla="*/ 60 w 75"/>
                <a:gd name="T49" fmla="*/ 66 h 126"/>
                <a:gd name="T50" fmla="*/ 60 w 75"/>
                <a:gd name="T51" fmla="*/ 65 h 126"/>
                <a:gd name="T52" fmla="*/ 60 w 75"/>
                <a:gd name="T53" fmla="*/ 20 h 126"/>
                <a:gd name="T54" fmla="*/ 63 w 75"/>
                <a:gd name="T55" fmla="*/ 20 h 126"/>
                <a:gd name="T56" fmla="*/ 63 w 75"/>
                <a:gd name="T57" fmla="*/ 56 h 126"/>
                <a:gd name="T58" fmla="*/ 69 w 75"/>
                <a:gd name="T59" fmla="*/ 62 h 126"/>
                <a:gd name="T60" fmla="*/ 75 w 75"/>
                <a:gd name="T61" fmla="*/ 56 h 126"/>
                <a:gd name="T62" fmla="*/ 75 w 75"/>
                <a:gd name="T63" fmla="*/ 7 h 126"/>
                <a:gd name="T64" fmla="*/ 69 w 75"/>
                <a:gd name="T65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126">
                  <a:moveTo>
                    <a:pt x="69" y="1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2"/>
                    <a:pt x="2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6" y="63"/>
                  </a:cubicBezTo>
                  <a:cubicBezTo>
                    <a:pt x="9" y="63"/>
                    <a:pt x="12" y="60"/>
                    <a:pt x="12" y="5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23"/>
                    <a:pt x="20" y="126"/>
                    <a:pt x="24" y="126"/>
                  </a:cubicBezTo>
                  <a:cubicBezTo>
                    <a:pt x="29" y="126"/>
                    <a:pt x="33" y="123"/>
                    <a:pt x="33" y="11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23"/>
                    <a:pt x="46" y="126"/>
                    <a:pt x="51" y="126"/>
                  </a:cubicBezTo>
                  <a:cubicBezTo>
                    <a:pt x="56" y="126"/>
                    <a:pt x="60" y="123"/>
                    <a:pt x="60" y="11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5"/>
                    <a:pt x="60" y="65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60"/>
                    <a:pt x="66" y="62"/>
                    <a:pt x="69" y="62"/>
                  </a:cubicBezTo>
                  <a:cubicBezTo>
                    <a:pt x="73" y="62"/>
                    <a:pt x="75" y="60"/>
                    <a:pt x="75" y="5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4"/>
                    <a:pt x="73" y="2"/>
                    <a:pt x="69" y="1"/>
                  </a:cubicBezTo>
                  <a:close/>
                </a:path>
              </a:pathLst>
            </a:cu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5902326" y="3246438"/>
              <a:ext cx="231775" cy="211138"/>
            </a:xfrm>
            <a:prstGeom prst="ellipse">
              <a:avLst/>
            </a:pr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468813" y="4960938"/>
              <a:ext cx="409575" cy="550863"/>
            </a:xfrm>
            <a:custGeom>
              <a:avLst/>
              <a:gdLst>
                <a:gd name="T0" fmla="*/ 13 w 58"/>
                <a:gd name="T1" fmla="*/ 3 h 78"/>
                <a:gd name="T2" fmla="*/ 49 w 58"/>
                <a:gd name="T3" fmla="*/ 4 h 78"/>
                <a:gd name="T4" fmla="*/ 55 w 58"/>
                <a:gd name="T5" fmla="*/ 40 h 78"/>
                <a:gd name="T6" fmla="*/ 48 w 58"/>
                <a:gd name="T7" fmla="*/ 75 h 78"/>
                <a:gd name="T8" fmla="*/ 9 w 58"/>
                <a:gd name="T9" fmla="*/ 75 h 78"/>
                <a:gd name="T10" fmla="*/ 2 w 58"/>
                <a:gd name="T11" fmla="*/ 40 h 78"/>
                <a:gd name="T12" fmla="*/ 2 w 58"/>
                <a:gd name="T13" fmla="*/ 24 h 78"/>
                <a:gd name="T14" fmla="*/ 13 w 58"/>
                <a:gd name="T15" fmla="*/ 3 h 78"/>
                <a:gd name="T16" fmla="*/ 9 w 58"/>
                <a:gd name="T17" fmla="*/ 36 h 78"/>
                <a:gd name="T18" fmla="*/ 11 w 58"/>
                <a:gd name="T19" fmla="*/ 58 h 78"/>
                <a:gd name="T20" fmla="*/ 29 w 58"/>
                <a:gd name="T21" fmla="*/ 59 h 78"/>
                <a:gd name="T22" fmla="*/ 46 w 58"/>
                <a:gd name="T23" fmla="*/ 58 h 78"/>
                <a:gd name="T24" fmla="*/ 48 w 58"/>
                <a:gd name="T25" fmla="*/ 35 h 78"/>
                <a:gd name="T26" fmla="*/ 46 w 58"/>
                <a:gd name="T27" fmla="*/ 12 h 78"/>
                <a:gd name="T28" fmla="*/ 14 w 58"/>
                <a:gd name="T29" fmla="*/ 11 h 78"/>
                <a:gd name="T30" fmla="*/ 9 w 58"/>
                <a:gd name="T31" fmla="*/ 36 h 78"/>
                <a:gd name="T32" fmla="*/ 29 w 58"/>
                <a:gd name="T33" fmla="*/ 71 h 78"/>
                <a:gd name="T34" fmla="*/ 27 w 58"/>
                <a:gd name="T35" fmla="*/ 63 h 78"/>
                <a:gd name="T36" fmla="*/ 29 w 58"/>
                <a:gd name="T3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8">
                  <a:moveTo>
                    <a:pt x="13" y="3"/>
                  </a:moveTo>
                  <a:cubicBezTo>
                    <a:pt x="20" y="1"/>
                    <a:pt x="43" y="0"/>
                    <a:pt x="49" y="4"/>
                  </a:cubicBezTo>
                  <a:cubicBezTo>
                    <a:pt x="58" y="8"/>
                    <a:pt x="55" y="27"/>
                    <a:pt x="55" y="40"/>
                  </a:cubicBezTo>
                  <a:cubicBezTo>
                    <a:pt x="55" y="53"/>
                    <a:pt x="58" y="71"/>
                    <a:pt x="48" y="75"/>
                  </a:cubicBezTo>
                  <a:cubicBezTo>
                    <a:pt x="42" y="78"/>
                    <a:pt x="15" y="77"/>
                    <a:pt x="9" y="75"/>
                  </a:cubicBezTo>
                  <a:cubicBezTo>
                    <a:pt x="0" y="71"/>
                    <a:pt x="2" y="54"/>
                    <a:pt x="2" y="40"/>
                  </a:cubicBezTo>
                  <a:cubicBezTo>
                    <a:pt x="2" y="33"/>
                    <a:pt x="2" y="28"/>
                    <a:pt x="2" y="24"/>
                  </a:cubicBezTo>
                  <a:cubicBezTo>
                    <a:pt x="2" y="13"/>
                    <a:pt x="1" y="5"/>
                    <a:pt x="13" y="3"/>
                  </a:cubicBezTo>
                  <a:close/>
                  <a:moveTo>
                    <a:pt x="9" y="36"/>
                  </a:moveTo>
                  <a:cubicBezTo>
                    <a:pt x="9" y="45"/>
                    <a:pt x="8" y="55"/>
                    <a:pt x="11" y="58"/>
                  </a:cubicBezTo>
                  <a:cubicBezTo>
                    <a:pt x="14" y="61"/>
                    <a:pt x="25" y="59"/>
                    <a:pt x="29" y="59"/>
                  </a:cubicBezTo>
                  <a:cubicBezTo>
                    <a:pt x="33" y="59"/>
                    <a:pt x="44" y="60"/>
                    <a:pt x="46" y="58"/>
                  </a:cubicBezTo>
                  <a:cubicBezTo>
                    <a:pt x="50" y="54"/>
                    <a:pt x="48" y="43"/>
                    <a:pt x="48" y="35"/>
                  </a:cubicBezTo>
                  <a:cubicBezTo>
                    <a:pt x="48" y="27"/>
                    <a:pt x="50" y="16"/>
                    <a:pt x="46" y="12"/>
                  </a:cubicBezTo>
                  <a:cubicBezTo>
                    <a:pt x="43" y="9"/>
                    <a:pt x="21" y="9"/>
                    <a:pt x="14" y="11"/>
                  </a:cubicBezTo>
                  <a:cubicBezTo>
                    <a:pt x="7" y="13"/>
                    <a:pt x="9" y="24"/>
                    <a:pt x="9" y="36"/>
                  </a:cubicBezTo>
                  <a:close/>
                  <a:moveTo>
                    <a:pt x="29" y="71"/>
                  </a:moveTo>
                  <a:cubicBezTo>
                    <a:pt x="35" y="71"/>
                    <a:pt x="34" y="60"/>
                    <a:pt x="27" y="63"/>
                  </a:cubicBezTo>
                  <a:cubicBezTo>
                    <a:pt x="22" y="65"/>
                    <a:pt x="25" y="72"/>
                    <a:pt x="29" y="71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753101" y="5645151"/>
              <a:ext cx="608013" cy="458788"/>
            </a:xfrm>
            <a:custGeom>
              <a:avLst/>
              <a:gdLst>
                <a:gd name="T0" fmla="*/ 80 w 86"/>
                <a:gd name="T1" fmla="*/ 0 h 65"/>
                <a:gd name="T2" fmla="*/ 5 w 86"/>
                <a:gd name="T3" fmla="*/ 0 h 65"/>
                <a:gd name="T4" fmla="*/ 0 w 86"/>
                <a:gd name="T5" fmla="*/ 5 h 65"/>
                <a:gd name="T6" fmla="*/ 0 w 86"/>
                <a:gd name="T7" fmla="*/ 60 h 65"/>
                <a:gd name="T8" fmla="*/ 5 w 86"/>
                <a:gd name="T9" fmla="*/ 65 h 65"/>
                <a:gd name="T10" fmla="*/ 80 w 86"/>
                <a:gd name="T11" fmla="*/ 65 h 65"/>
                <a:gd name="T12" fmla="*/ 86 w 86"/>
                <a:gd name="T13" fmla="*/ 60 h 65"/>
                <a:gd name="T14" fmla="*/ 86 w 86"/>
                <a:gd name="T15" fmla="*/ 5 h 65"/>
                <a:gd name="T16" fmla="*/ 80 w 86"/>
                <a:gd name="T17" fmla="*/ 0 h 65"/>
                <a:gd name="T18" fmla="*/ 48 w 86"/>
                <a:gd name="T19" fmla="*/ 58 h 65"/>
                <a:gd name="T20" fmla="*/ 45 w 86"/>
                <a:gd name="T21" fmla="*/ 61 h 65"/>
                <a:gd name="T22" fmla="*/ 41 w 86"/>
                <a:gd name="T23" fmla="*/ 61 h 65"/>
                <a:gd name="T24" fmla="*/ 38 w 86"/>
                <a:gd name="T25" fmla="*/ 58 h 65"/>
                <a:gd name="T26" fmla="*/ 38 w 86"/>
                <a:gd name="T27" fmla="*/ 54 h 65"/>
                <a:gd name="T28" fmla="*/ 41 w 86"/>
                <a:gd name="T29" fmla="*/ 51 h 65"/>
                <a:gd name="T30" fmla="*/ 45 w 86"/>
                <a:gd name="T31" fmla="*/ 51 h 65"/>
                <a:gd name="T32" fmla="*/ 48 w 86"/>
                <a:gd name="T33" fmla="*/ 54 h 65"/>
                <a:gd name="T34" fmla="*/ 48 w 86"/>
                <a:gd name="T35" fmla="*/ 58 h 65"/>
                <a:gd name="T36" fmla="*/ 78 w 86"/>
                <a:gd name="T37" fmla="*/ 45 h 65"/>
                <a:gd name="T38" fmla="*/ 75 w 86"/>
                <a:gd name="T39" fmla="*/ 48 h 65"/>
                <a:gd name="T40" fmla="*/ 11 w 86"/>
                <a:gd name="T41" fmla="*/ 48 h 65"/>
                <a:gd name="T42" fmla="*/ 7 w 86"/>
                <a:gd name="T43" fmla="*/ 45 h 65"/>
                <a:gd name="T44" fmla="*/ 7 w 86"/>
                <a:gd name="T45" fmla="*/ 10 h 65"/>
                <a:gd name="T46" fmla="*/ 11 w 86"/>
                <a:gd name="T47" fmla="*/ 7 h 65"/>
                <a:gd name="T48" fmla="*/ 75 w 86"/>
                <a:gd name="T49" fmla="*/ 7 h 65"/>
                <a:gd name="T50" fmla="*/ 78 w 86"/>
                <a:gd name="T51" fmla="*/ 10 h 65"/>
                <a:gd name="T52" fmla="*/ 78 w 86"/>
                <a:gd name="T53" fmla="*/ 4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5">
                  <a:moveTo>
                    <a:pt x="8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3" y="65"/>
                    <a:pt x="5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3" y="65"/>
                    <a:pt x="86" y="62"/>
                    <a:pt x="86" y="6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3"/>
                    <a:pt x="83" y="0"/>
                    <a:pt x="80" y="0"/>
                  </a:cubicBezTo>
                  <a:close/>
                  <a:moveTo>
                    <a:pt x="48" y="58"/>
                  </a:moveTo>
                  <a:cubicBezTo>
                    <a:pt x="48" y="60"/>
                    <a:pt x="47" y="61"/>
                    <a:pt x="4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9" y="61"/>
                    <a:pt x="38" y="60"/>
                    <a:pt x="38" y="5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2"/>
                    <a:pt x="39" y="51"/>
                    <a:pt x="41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7" y="51"/>
                    <a:pt x="48" y="52"/>
                    <a:pt x="48" y="54"/>
                  </a:cubicBezTo>
                  <a:lnTo>
                    <a:pt x="48" y="58"/>
                  </a:lnTo>
                  <a:close/>
                  <a:moveTo>
                    <a:pt x="78" y="45"/>
                  </a:moveTo>
                  <a:cubicBezTo>
                    <a:pt x="78" y="46"/>
                    <a:pt x="77" y="48"/>
                    <a:pt x="75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8"/>
                    <a:pt x="7" y="46"/>
                    <a:pt x="7" y="4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7"/>
                    <a:pt x="78" y="9"/>
                    <a:pt x="78" y="10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319963" y="4903788"/>
              <a:ext cx="374650" cy="481013"/>
            </a:xfrm>
            <a:custGeom>
              <a:avLst/>
              <a:gdLst>
                <a:gd name="T0" fmla="*/ 0 w 236"/>
                <a:gd name="T1" fmla="*/ 0 h 303"/>
                <a:gd name="T2" fmla="*/ 0 w 236"/>
                <a:gd name="T3" fmla="*/ 303 h 303"/>
                <a:gd name="T4" fmla="*/ 236 w 236"/>
                <a:gd name="T5" fmla="*/ 303 h 303"/>
                <a:gd name="T6" fmla="*/ 236 w 236"/>
                <a:gd name="T7" fmla="*/ 0 h 303"/>
                <a:gd name="T8" fmla="*/ 0 w 236"/>
                <a:gd name="T9" fmla="*/ 0 h 303"/>
                <a:gd name="T10" fmla="*/ 85 w 236"/>
                <a:gd name="T11" fmla="*/ 258 h 303"/>
                <a:gd name="T12" fmla="*/ 36 w 236"/>
                <a:gd name="T13" fmla="*/ 258 h 303"/>
                <a:gd name="T14" fmla="*/ 36 w 236"/>
                <a:gd name="T15" fmla="*/ 205 h 303"/>
                <a:gd name="T16" fmla="*/ 85 w 236"/>
                <a:gd name="T17" fmla="*/ 205 h 303"/>
                <a:gd name="T18" fmla="*/ 85 w 236"/>
                <a:gd name="T19" fmla="*/ 258 h 303"/>
                <a:gd name="T20" fmla="*/ 85 w 236"/>
                <a:gd name="T21" fmla="*/ 183 h 303"/>
                <a:gd name="T22" fmla="*/ 36 w 236"/>
                <a:gd name="T23" fmla="*/ 183 h 303"/>
                <a:gd name="T24" fmla="*/ 36 w 236"/>
                <a:gd name="T25" fmla="*/ 129 h 303"/>
                <a:gd name="T26" fmla="*/ 85 w 236"/>
                <a:gd name="T27" fmla="*/ 129 h 303"/>
                <a:gd name="T28" fmla="*/ 85 w 236"/>
                <a:gd name="T29" fmla="*/ 183 h 303"/>
                <a:gd name="T30" fmla="*/ 209 w 236"/>
                <a:gd name="T31" fmla="*/ 232 h 303"/>
                <a:gd name="T32" fmla="*/ 107 w 236"/>
                <a:gd name="T33" fmla="*/ 232 h 303"/>
                <a:gd name="T34" fmla="*/ 107 w 236"/>
                <a:gd name="T35" fmla="*/ 129 h 303"/>
                <a:gd name="T36" fmla="*/ 209 w 236"/>
                <a:gd name="T37" fmla="*/ 129 h 303"/>
                <a:gd name="T38" fmla="*/ 209 w 236"/>
                <a:gd name="T39" fmla="*/ 232 h 303"/>
                <a:gd name="T40" fmla="*/ 209 w 236"/>
                <a:gd name="T41" fmla="*/ 98 h 303"/>
                <a:gd name="T42" fmla="*/ 31 w 236"/>
                <a:gd name="T43" fmla="*/ 98 h 303"/>
                <a:gd name="T44" fmla="*/ 31 w 236"/>
                <a:gd name="T45" fmla="*/ 36 h 303"/>
                <a:gd name="T46" fmla="*/ 209 w 236"/>
                <a:gd name="T47" fmla="*/ 36 h 303"/>
                <a:gd name="T48" fmla="*/ 209 w 236"/>
                <a:gd name="T49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303">
                  <a:moveTo>
                    <a:pt x="0" y="0"/>
                  </a:moveTo>
                  <a:lnTo>
                    <a:pt x="0" y="303"/>
                  </a:lnTo>
                  <a:lnTo>
                    <a:pt x="236" y="303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85" y="258"/>
                  </a:moveTo>
                  <a:lnTo>
                    <a:pt x="36" y="258"/>
                  </a:lnTo>
                  <a:lnTo>
                    <a:pt x="36" y="205"/>
                  </a:lnTo>
                  <a:lnTo>
                    <a:pt x="85" y="205"/>
                  </a:lnTo>
                  <a:lnTo>
                    <a:pt x="85" y="258"/>
                  </a:lnTo>
                  <a:close/>
                  <a:moveTo>
                    <a:pt x="85" y="183"/>
                  </a:moveTo>
                  <a:lnTo>
                    <a:pt x="36" y="183"/>
                  </a:lnTo>
                  <a:lnTo>
                    <a:pt x="36" y="129"/>
                  </a:lnTo>
                  <a:lnTo>
                    <a:pt x="85" y="129"/>
                  </a:lnTo>
                  <a:lnTo>
                    <a:pt x="85" y="183"/>
                  </a:lnTo>
                  <a:close/>
                  <a:moveTo>
                    <a:pt x="209" y="232"/>
                  </a:moveTo>
                  <a:lnTo>
                    <a:pt x="107" y="232"/>
                  </a:lnTo>
                  <a:lnTo>
                    <a:pt x="107" y="129"/>
                  </a:lnTo>
                  <a:lnTo>
                    <a:pt x="209" y="129"/>
                  </a:lnTo>
                  <a:lnTo>
                    <a:pt x="209" y="232"/>
                  </a:lnTo>
                  <a:close/>
                  <a:moveTo>
                    <a:pt x="209" y="98"/>
                  </a:moveTo>
                  <a:lnTo>
                    <a:pt x="31" y="98"/>
                  </a:lnTo>
                  <a:lnTo>
                    <a:pt x="31" y="36"/>
                  </a:lnTo>
                  <a:lnTo>
                    <a:pt x="209" y="36"/>
                  </a:lnTo>
                  <a:lnTo>
                    <a:pt x="209" y="98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559676" y="2441576"/>
              <a:ext cx="92075" cy="127000"/>
            </a:xfrm>
            <a:custGeom>
              <a:avLst/>
              <a:gdLst>
                <a:gd name="T0" fmla="*/ 0 w 13"/>
                <a:gd name="T1" fmla="*/ 0 h 18"/>
                <a:gd name="T2" fmla="*/ 0 w 13"/>
                <a:gd name="T3" fmla="*/ 18 h 18"/>
                <a:gd name="T4" fmla="*/ 13 w 13"/>
                <a:gd name="T5" fmla="*/ 3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0" y="11"/>
                    <a:pt x="13" y="3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559676" y="2314576"/>
              <a:ext cx="112713" cy="119063"/>
            </a:xfrm>
            <a:custGeom>
              <a:avLst/>
              <a:gdLst>
                <a:gd name="T0" fmla="*/ 16 w 16"/>
                <a:gd name="T1" fmla="*/ 0 h 17"/>
                <a:gd name="T2" fmla="*/ 0 w 16"/>
                <a:gd name="T3" fmla="*/ 0 h 17"/>
                <a:gd name="T4" fmla="*/ 0 w 16"/>
                <a:gd name="T5" fmla="*/ 14 h 17"/>
                <a:gd name="T6" fmla="*/ 14 w 16"/>
                <a:gd name="T7" fmla="*/ 17 h 17"/>
                <a:gd name="T8" fmla="*/ 1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10" y="15"/>
                    <a:pt x="14" y="17"/>
                  </a:cubicBezTo>
                  <a:cubicBezTo>
                    <a:pt x="15" y="12"/>
                    <a:pt x="16" y="6"/>
                    <a:pt x="16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559676" y="2165351"/>
              <a:ext cx="112713" cy="120650"/>
            </a:xfrm>
            <a:custGeom>
              <a:avLst/>
              <a:gdLst>
                <a:gd name="T0" fmla="*/ 0 w 16"/>
                <a:gd name="T1" fmla="*/ 3 h 17"/>
                <a:gd name="T2" fmla="*/ 0 w 16"/>
                <a:gd name="T3" fmla="*/ 17 h 17"/>
                <a:gd name="T4" fmla="*/ 16 w 16"/>
                <a:gd name="T5" fmla="*/ 17 h 17"/>
                <a:gd name="T6" fmla="*/ 14 w 16"/>
                <a:gd name="T7" fmla="*/ 0 h 17"/>
                <a:gd name="T8" fmla="*/ 0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1"/>
                    <a:pt x="15" y="5"/>
                    <a:pt x="14" y="0"/>
                  </a:cubicBezTo>
                  <a:cubicBezTo>
                    <a:pt x="9" y="2"/>
                    <a:pt x="5" y="3"/>
                    <a:pt x="0" y="3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440613" y="2441576"/>
              <a:ext cx="98425" cy="133350"/>
            </a:xfrm>
            <a:custGeom>
              <a:avLst/>
              <a:gdLst>
                <a:gd name="T0" fmla="*/ 14 w 14"/>
                <a:gd name="T1" fmla="*/ 19 h 19"/>
                <a:gd name="T2" fmla="*/ 14 w 14"/>
                <a:gd name="T3" fmla="*/ 0 h 19"/>
                <a:gd name="T4" fmla="*/ 0 w 14"/>
                <a:gd name="T5" fmla="*/ 3 h 19"/>
                <a:gd name="T6" fmla="*/ 14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3" y="11"/>
                    <a:pt x="8" y="17"/>
                    <a:pt x="14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18388" y="2173288"/>
              <a:ext cx="120650" cy="112713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6 h 16"/>
                <a:gd name="T4" fmla="*/ 17 w 17"/>
                <a:gd name="T5" fmla="*/ 3 h 16"/>
                <a:gd name="T6" fmla="*/ 2 w 17"/>
                <a:gd name="T7" fmla="*/ 0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2"/>
                    <a:pt x="7" y="1"/>
                    <a:pt x="2" y="0"/>
                  </a:cubicBezTo>
                  <a:cubicBezTo>
                    <a:pt x="1" y="5"/>
                    <a:pt x="0" y="10"/>
                    <a:pt x="0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559676" y="2046288"/>
              <a:ext cx="85725" cy="112713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16 h 16"/>
                <a:gd name="T4" fmla="*/ 12 w 12"/>
                <a:gd name="T5" fmla="*/ 13 h 16"/>
                <a:gd name="T6" fmla="*/ 0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8" y="15"/>
                    <a:pt x="12" y="13"/>
                  </a:cubicBezTo>
                  <a:cubicBezTo>
                    <a:pt x="9" y="6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446963" y="2038351"/>
              <a:ext cx="92075" cy="120650"/>
            </a:xfrm>
            <a:custGeom>
              <a:avLst/>
              <a:gdLst>
                <a:gd name="T0" fmla="*/ 13 w 13"/>
                <a:gd name="T1" fmla="*/ 17 h 17"/>
                <a:gd name="T2" fmla="*/ 13 w 13"/>
                <a:gd name="T3" fmla="*/ 0 h 17"/>
                <a:gd name="T4" fmla="*/ 0 w 13"/>
                <a:gd name="T5" fmla="*/ 15 h 17"/>
                <a:gd name="T6" fmla="*/ 13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1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2"/>
                    <a:pt x="3" y="7"/>
                    <a:pt x="0" y="15"/>
                  </a:cubicBezTo>
                  <a:cubicBezTo>
                    <a:pt x="4" y="16"/>
                    <a:pt x="8" y="17"/>
                    <a:pt x="13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418388" y="2314576"/>
              <a:ext cx="120650" cy="119063"/>
            </a:xfrm>
            <a:custGeom>
              <a:avLst/>
              <a:gdLst>
                <a:gd name="T0" fmla="*/ 2 w 17"/>
                <a:gd name="T1" fmla="*/ 17 h 17"/>
                <a:gd name="T2" fmla="*/ 17 w 17"/>
                <a:gd name="T3" fmla="*/ 14 h 17"/>
                <a:gd name="T4" fmla="*/ 17 w 17"/>
                <a:gd name="T5" fmla="*/ 0 h 17"/>
                <a:gd name="T6" fmla="*/ 0 w 17"/>
                <a:gd name="T7" fmla="*/ 0 h 17"/>
                <a:gd name="T8" fmla="*/ 2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2" y="17"/>
                  </a:moveTo>
                  <a:cubicBezTo>
                    <a:pt x="6" y="15"/>
                    <a:pt x="11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2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270751" y="2314576"/>
              <a:ext cx="134938" cy="176213"/>
            </a:xfrm>
            <a:custGeom>
              <a:avLst/>
              <a:gdLst>
                <a:gd name="T0" fmla="*/ 19 w 19"/>
                <a:gd name="T1" fmla="*/ 19 h 25"/>
                <a:gd name="T2" fmla="*/ 16 w 19"/>
                <a:gd name="T3" fmla="*/ 0 h 25"/>
                <a:gd name="T4" fmla="*/ 0 w 19"/>
                <a:gd name="T5" fmla="*/ 0 h 25"/>
                <a:gd name="T6" fmla="*/ 10 w 19"/>
                <a:gd name="T7" fmla="*/ 25 h 25"/>
                <a:gd name="T8" fmla="*/ 19 w 1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9"/>
                  </a:moveTo>
                  <a:cubicBezTo>
                    <a:pt x="17" y="13"/>
                    <a:pt x="17" y="7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4" y="19"/>
                    <a:pt x="10" y="25"/>
                  </a:cubicBezTo>
                  <a:cubicBezTo>
                    <a:pt x="12" y="23"/>
                    <a:pt x="16" y="20"/>
                    <a:pt x="19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608888" y="2032001"/>
              <a:ext cx="120650" cy="92075"/>
            </a:xfrm>
            <a:custGeom>
              <a:avLst/>
              <a:gdLst>
                <a:gd name="T0" fmla="*/ 0 w 17"/>
                <a:gd name="T1" fmla="*/ 0 h 13"/>
                <a:gd name="T2" fmla="*/ 9 w 17"/>
                <a:gd name="T3" fmla="*/ 13 h 13"/>
                <a:gd name="T4" fmla="*/ 17 w 17"/>
                <a:gd name="T5" fmla="*/ 8 h 13"/>
                <a:gd name="T6" fmla="*/ 0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3" y="2"/>
                    <a:pt x="7" y="7"/>
                    <a:pt x="9" y="13"/>
                  </a:cubicBezTo>
                  <a:cubicBezTo>
                    <a:pt x="12" y="12"/>
                    <a:pt x="15" y="10"/>
                    <a:pt x="17" y="8"/>
                  </a:cubicBezTo>
                  <a:cubicBezTo>
                    <a:pt x="12" y="4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686676" y="2314576"/>
              <a:ext cx="149225" cy="182563"/>
            </a:xfrm>
            <a:custGeom>
              <a:avLst/>
              <a:gdLst>
                <a:gd name="T0" fmla="*/ 3 w 21"/>
                <a:gd name="T1" fmla="*/ 0 h 26"/>
                <a:gd name="T2" fmla="*/ 0 w 21"/>
                <a:gd name="T3" fmla="*/ 19 h 26"/>
                <a:gd name="T4" fmla="*/ 10 w 21"/>
                <a:gd name="T5" fmla="*/ 26 h 26"/>
                <a:gd name="T6" fmla="*/ 21 w 21"/>
                <a:gd name="T7" fmla="*/ 0 h 26"/>
                <a:gd name="T8" fmla="*/ 3 w 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3" y="0"/>
                  </a:moveTo>
                  <a:cubicBezTo>
                    <a:pt x="2" y="7"/>
                    <a:pt x="2" y="13"/>
                    <a:pt x="0" y="19"/>
                  </a:cubicBezTo>
                  <a:cubicBezTo>
                    <a:pt x="4" y="21"/>
                    <a:pt x="7" y="23"/>
                    <a:pt x="10" y="26"/>
                  </a:cubicBezTo>
                  <a:cubicBezTo>
                    <a:pt x="16" y="19"/>
                    <a:pt x="20" y="1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7362826" y="2032001"/>
              <a:ext cx="119063" cy="98425"/>
            </a:xfrm>
            <a:custGeom>
              <a:avLst/>
              <a:gdLst>
                <a:gd name="T0" fmla="*/ 8 w 17"/>
                <a:gd name="T1" fmla="*/ 14 h 14"/>
                <a:gd name="T2" fmla="*/ 17 w 17"/>
                <a:gd name="T3" fmla="*/ 0 h 14"/>
                <a:gd name="T4" fmla="*/ 0 w 17"/>
                <a:gd name="T5" fmla="*/ 8 h 14"/>
                <a:gd name="T6" fmla="*/ 8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8" y="14"/>
                  </a:moveTo>
                  <a:cubicBezTo>
                    <a:pt x="10" y="8"/>
                    <a:pt x="13" y="3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cubicBezTo>
                    <a:pt x="3" y="10"/>
                    <a:pt x="5" y="12"/>
                    <a:pt x="8" y="1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686676" y="2109788"/>
              <a:ext cx="141288" cy="176213"/>
            </a:xfrm>
            <a:custGeom>
              <a:avLst/>
              <a:gdLst>
                <a:gd name="T0" fmla="*/ 0 w 20"/>
                <a:gd name="T1" fmla="*/ 7 h 25"/>
                <a:gd name="T2" fmla="*/ 2 w 20"/>
                <a:gd name="T3" fmla="*/ 25 h 25"/>
                <a:gd name="T4" fmla="*/ 20 w 20"/>
                <a:gd name="T5" fmla="*/ 25 h 25"/>
                <a:gd name="T6" fmla="*/ 9 w 20"/>
                <a:gd name="T7" fmla="*/ 0 h 25"/>
                <a:gd name="T8" fmla="*/ 0 w 2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0" y="7"/>
                  </a:moveTo>
                  <a:cubicBezTo>
                    <a:pt x="1" y="12"/>
                    <a:pt x="2" y="18"/>
                    <a:pt x="2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5"/>
                    <a:pt x="16" y="6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270751" y="2109788"/>
              <a:ext cx="134938" cy="176213"/>
            </a:xfrm>
            <a:custGeom>
              <a:avLst/>
              <a:gdLst>
                <a:gd name="T0" fmla="*/ 17 w 19"/>
                <a:gd name="T1" fmla="*/ 25 h 25"/>
                <a:gd name="T2" fmla="*/ 19 w 19"/>
                <a:gd name="T3" fmla="*/ 7 h 25"/>
                <a:gd name="T4" fmla="*/ 10 w 19"/>
                <a:gd name="T5" fmla="*/ 0 h 25"/>
                <a:gd name="T6" fmla="*/ 0 w 19"/>
                <a:gd name="T7" fmla="*/ 25 h 25"/>
                <a:gd name="T8" fmla="*/ 17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7" y="25"/>
                  </a:moveTo>
                  <a:cubicBezTo>
                    <a:pt x="17" y="19"/>
                    <a:pt x="18" y="12"/>
                    <a:pt x="19" y="7"/>
                  </a:cubicBezTo>
                  <a:cubicBezTo>
                    <a:pt x="16" y="5"/>
                    <a:pt x="13" y="3"/>
                    <a:pt x="10" y="0"/>
                  </a:cubicBezTo>
                  <a:cubicBezTo>
                    <a:pt x="4" y="7"/>
                    <a:pt x="0" y="16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608888" y="2476501"/>
              <a:ext cx="127000" cy="106363"/>
            </a:xfrm>
            <a:custGeom>
              <a:avLst/>
              <a:gdLst>
                <a:gd name="T0" fmla="*/ 10 w 18"/>
                <a:gd name="T1" fmla="*/ 0 h 15"/>
                <a:gd name="T2" fmla="*/ 0 w 18"/>
                <a:gd name="T3" fmla="*/ 15 h 15"/>
                <a:gd name="T4" fmla="*/ 18 w 18"/>
                <a:gd name="T5" fmla="*/ 6 h 15"/>
                <a:gd name="T6" fmla="*/ 10 w 1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7" y="7"/>
                    <a:pt x="4" y="12"/>
                    <a:pt x="0" y="15"/>
                  </a:cubicBezTo>
                  <a:cubicBezTo>
                    <a:pt x="7" y="13"/>
                    <a:pt x="13" y="10"/>
                    <a:pt x="18" y="6"/>
                  </a:cubicBezTo>
                  <a:cubicBezTo>
                    <a:pt x="15" y="4"/>
                    <a:pt x="13" y="2"/>
                    <a:pt x="1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362826" y="2476501"/>
              <a:ext cx="112713" cy="98425"/>
            </a:xfrm>
            <a:custGeom>
              <a:avLst/>
              <a:gdLst>
                <a:gd name="T0" fmla="*/ 7 w 16"/>
                <a:gd name="T1" fmla="*/ 0 h 14"/>
                <a:gd name="T2" fmla="*/ 0 w 16"/>
                <a:gd name="T3" fmla="*/ 5 h 14"/>
                <a:gd name="T4" fmla="*/ 16 w 16"/>
                <a:gd name="T5" fmla="*/ 14 h 14"/>
                <a:gd name="T6" fmla="*/ 7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1"/>
                    <a:pt x="2" y="3"/>
                    <a:pt x="0" y="5"/>
                  </a:cubicBezTo>
                  <a:cubicBezTo>
                    <a:pt x="4" y="10"/>
                    <a:pt x="10" y="13"/>
                    <a:pt x="16" y="14"/>
                  </a:cubicBezTo>
                  <a:cubicBezTo>
                    <a:pt x="13" y="11"/>
                    <a:pt x="9" y="6"/>
                    <a:pt x="7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286251" y="2003426"/>
              <a:ext cx="522288" cy="528638"/>
            </a:xfrm>
            <a:custGeom>
              <a:avLst/>
              <a:gdLst>
                <a:gd name="T0" fmla="*/ 74 w 74"/>
                <a:gd name="T1" fmla="*/ 65 h 75"/>
                <a:gd name="T2" fmla="*/ 55 w 74"/>
                <a:gd name="T3" fmla="*/ 47 h 75"/>
                <a:gd name="T4" fmla="*/ 58 w 74"/>
                <a:gd name="T5" fmla="*/ 30 h 75"/>
                <a:gd name="T6" fmla="*/ 28 w 74"/>
                <a:gd name="T7" fmla="*/ 1 h 75"/>
                <a:gd name="T8" fmla="*/ 1 w 74"/>
                <a:gd name="T9" fmla="*/ 33 h 75"/>
                <a:gd name="T10" fmla="*/ 32 w 74"/>
                <a:gd name="T11" fmla="*/ 62 h 75"/>
                <a:gd name="T12" fmla="*/ 47 w 74"/>
                <a:gd name="T13" fmla="*/ 56 h 75"/>
                <a:gd name="T14" fmla="*/ 66 w 74"/>
                <a:gd name="T15" fmla="*/ 74 h 75"/>
                <a:gd name="T16" fmla="*/ 68 w 74"/>
                <a:gd name="T17" fmla="*/ 74 h 75"/>
                <a:gd name="T18" fmla="*/ 74 w 74"/>
                <a:gd name="T19" fmla="*/ 67 h 75"/>
                <a:gd name="T20" fmla="*/ 74 w 74"/>
                <a:gd name="T21" fmla="*/ 65 h 75"/>
                <a:gd name="T22" fmla="*/ 10 w 74"/>
                <a:gd name="T23" fmla="*/ 32 h 75"/>
                <a:gd name="T24" fmla="*/ 29 w 74"/>
                <a:gd name="T25" fmla="*/ 11 h 75"/>
                <a:gd name="T26" fmla="*/ 49 w 74"/>
                <a:gd name="T27" fmla="*/ 31 h 75"/>
                <a:gd name="T28" fmla="*/ 31 w 74"/>
                <a:gd name="T29" fmla="*/ 52 h 75"/>
                <a:gd name="T30" fmla="*/ 10 w 74"/>
                <a:gd name="T31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5">
                  <a:moveTo>
                    <a:pt x="74" y="65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57" y="42"/>
                    <a:pt x="59" y="36"/>
                    <a:pt x="58" y="30"/>
                  </a:cubicBezTo>
                  <a:cubicBezTo>
                    <a:pt x="57" y="13"/>
                    <a:pt x="44" y="0"/>
                    <a:pt x="28" y="1"/>
                  </a:cubicBezTo>
                  <a:cubicBezTo>
                    <a:pt x="12" y="2"/>
                    <a:pt x="0" y="16"/>
                    <a:pt x="1" y="33"/>
                  </a:cubicBezTo>
                  <a:cubicBezTo>
                    <a:pt x="2" y="49"/>
                    <a:pt x="16" y="63"/>
                    <a:pt x="32" y="62"/>
                  </a:cubicBezTo>
                  <a:cubicBezTo>
                    <a:pt x="37" y="62"/>
                    <a:pt x="43" y="60"/>
                    <a:pt x="47" y="5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5"/>
                    <a:pt x="67" y="75"/>
                    <a:pt x="68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6"/>
                    <a:pt x="74" y="65"/>
                  </a:cubicBezTo>
                  <a:close/>
                  <a:moveTo>
                    <a:pt x="10" y="32"/>
                  </a:moveTo>
                  <a:cubicBezTo>
                    <a:pt x="10" y="21"/>
                    <a:pt x="18" y="11"/>
                    <a:pt x="29" y="11"/>
                  </a:cubicBezTo>
                  <a:cubicBezTo>
                    <a:pt x="39" y="10"/>
                    <a:pt x="49" y="19"/>
                    <a:pt x="49" y="31"/>
                  </a:cubicBezTo>
                  <a:cubicBezTo>
                    <a:pt x="50" y="42"/>
                    <a:pt x="42" y="52"/>
                    <a:pt x="31" y="52"/>
                  </a:cubicBezTo>
                  <a:cubicBezTo>
                    <a:pt x="20" y="53"/>
                    <a:pt x="11" y="44"/>
                    <a:pt x="10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153401" y="3697288"/>
              <a:ext cx="366713" cy="366713"/>
            </a:xfrm>
            <a:custGeom>
              <a:avLst/>
              <a:gdLst>
                <a:gd name="T0" fmla="*/ 33 w 52"/>
                <a:gd name="T1" fmla="*/ 32 h 52"/>
                <a:gd name="T2" fmla="*/ 32 w 52"/>
                <a:gd name="T3" fmla="*/ 29 h 52"/>
                <a:gd name="T4" fmla="*/ 34 w 52"/>
                <a:gd name="T5" fmla="*/ 22 h 52"/>
                <a:gd name="T6" fmla="*/ 36 w 52"/>
                <a:gd name="T7" fmla="*/ 21 h 52"/>
                <a:gd name="T8" fmla="*/ 36 w 52"/>
                <a:gd name="T9" fmla="*/ 18 h 52"/>
                <a:gd name="T10" fmla="*/ 36 w 52"/>
                <a:gd name="T11" fmla="*/ 17 h 52"/>
                <a:gd name="T12" fmla="*/ 37 w 52"/>
                <a:gd name="T13" fmla="*/ 9 h 52"/>
                <a:gd name="T14" fmla="*/ 29 w 52"/>
                <a:gd name="T15" fmla="*/ 1 h 52"/>
                <a:gd name="T16" fmla="*/ 19 w 52"/>
                <a:gd name="T17" fmla="*/ 2 h 52"/>
                <a:gd name="T18" fmla="*/ 15 w 52"/>
                <a:gd name="T19" fmla="*/ 9 h 52"/>
                <a:gd name="T20" fmla="*/ 16 w 52"/>
                <a:gd name="T21" fmla="*/ 17 h 52"/>
                <a:gd name="T22" fmla="*/ 15 w 52"/>
                <a:gd name="T23" fmla="*/ 19 h 52"/>
                <a:gd name="T24" fmla="*/ 17 w 52"/>
                <a:gd name="T25" fmla="*/ 22 h 52"/>
                <a:gd name="T26" fmla="*/ 19 w 52"/>
                <a:gd name="T27" fmla="*/ 31 h 52"/>
                <a:gd name="T28" fmla="*/ 7 w 52"/>
                <a:gd name="T29" fmla="*/ 39 h 52"/>
                <a:gd name="T30" fmla="*/ 0 w 52"/>
                <a:gd name="T31" fmla="*/ 52 h 52"/>
                <a:gd name="T32" fmla="*/ 52 w 52"/>
                <a:gd name="T33" fmla="*/ 52 h 52"/>
                <a:gd name="T34" fmla="*/ 48 w 52"/>
                <a:gd name="T35" fmla="*/ 39 h 52"/>
                <a:gd name="T36" fmla="*/ 33 w 52"/>
                <a:gd name="T37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33" y="32"/>
                  </a:moveTo>
                  <a:cubicBezTo>
                    <a:pt x="33" y="31"/>
                    <a:pt x="32" y="30"/>
                    <a:pt x="32" y="29"/>
                  </a:cubicBezTo>
                  <a:cubicBezTo>
                    <a:pt x="33" y="26"/>
                    <a:pt x="34" y="22"/>
                    <a:pt x="34" y="22"/>
                  </a:cubicBezTo>
                  <a:cubicBezTo>
                    <a:pt x="34" y="22"/>
                    <a:pt x="35" y="22"/>
                    <a:pt x="36" y="21"/>
                  </a:cubicBezTo>
                  <a:cubicBezTo>
                    <a:pt x="37" y="19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7" y="12"/>
                    <a:pt x="37" y="9"/>
                  </a:cubicBezTo>
                  <a:cubicBezTo>
                    <a:pt x="36" y="4"/>
                    <a:pt x="31" y="1"/>
                    <a:pt x="29" y="1"/>
                  </a:cubicBezTo>
                  <a:cubicBezTo>
                    <a:pt x="27" y="0"/>
                    <a:pt x="23" y="0"/>
                    <a:pt x="19" y="2"/>
                  </a:cubicBezTo>
                  <a:cubicBezTo>
                    <a:pt x="16" y="4"/>
                    <a:pt x="15" y="7"/>
                    <a:pt x="15" y="9"/>
                  </a:cubicBezTo>
                  <a:cubicBezTo>
                    <a:pt x="15" y="12"/>
                    <a:pt x="16" y="17"/>
                    <a:pt x="16" y="17"/>
                  </a:cubicBezTo>
                  <a:cubicBezTo>
                    <a:pt x="16" y="17"/>
                    <a:pt x="15" y="17"/>
                    <a:pt x="15" y="19"/>
                  </a:cubicBezTo>
                  <a:cubicBezTo>
                    <a:pt x="15" y="21"/>
                    <a:pt x="17" y="22"/>
                    <a:pt x="17" y="22"/>
                  </a:cubicBezTo>
                  <a:cubicBezTo>
                    <a:pt x="17" y="22"/>
                    <a:pt x="20" y="28"/>
                    <a:pt x="19" y="31"/>
                  </a:cubicBezTo>
                  <a:cubicBezTo>
                    <a:pt x="18" y="33"/>
                    <a:pt x="12" y="35"/>
                    <a:pt x="7" y="39"/>
                  </a:cubicBezTo>
                  <a:cubicBezTo>
                    <a:pt x="1" y="42"/>
                    <a:pt x="0" y="52"/>
                    <a:pt x="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43"/>
                    <a:pt x="48" y="39"/>
                  </a:cubicBezTo>
                  <a:cubicBezTo>
                    <a:pt x="44" y="36"/>
                    <a:pt x="34" y="35"/>
                    <a:pt x="33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153401" y="3922713"/>
              <a:ext cx="182563" cy="141288"/>
            </a:xfrm>
            <a:custGeom>
              <a:avLst/>
              <a:gdLst>
                <a:gd name="T0" fmla="*/ 0 w 26"/>
                <a:gd name="T1" fmla="*/ 20 h 20"/>
                <a:gd name="T2" fmla="*/ 26 w 26"/>
                <a:gd name="T3" fmla="*/ 20 h 20"/>
                <a:gd name="T4" fmla="*/ 20 w 26"/>
                <a:gd name="T5" fmla="*/ 2 h 20"/>
                <a:gd name="T6" fmla="*/ 18 w 26"/>
                <a:gd name="T7" fmla="*/ 0 h 20"/>
                <a:gd name="T8" fmla="*/ 7 w 26"/>
                <a:gd name="T9" fmla="*/ 7 h 20"/>
                <a:gd name="T10" fmla="*/ 0 w 2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7"/>
                    <a:pt x="20" y="2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5" y="2"/>
                    <a:pt x="11" y="4"/>
                    <a:pt x="7" y="7"/>
                  </a:cubicBezTo>
                  <a:cubicBezTo>
                    <a:pt x="2" y="10"/>
                    <a:pt x="1" y="17"/>
                    <a:pt x="0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827963" y="3563938"/>
              <a:ext cx="417513" cy="500063"/>
            </a:xfrm>
            <a:custGeom>
              <a:avLst/>
              <a:gdLst>
                <a:gd name="T0" fmla="*/ 51 w 59"/>
                <a:gd name="T1" fmla="*/ 54 h 71"/>
                <a:gd name="T2" fmla="*/ 57 w 59"/>
                <a:gd name="T3" fmla="*/ 50 h 71"/>
                <a:gd name="T4" fmla="*/ 59 w 59"/>
                <a:gd name="T5" fmla="*/ 49 h 71"/>
                <a:gd name="T6" fmla="*/ 46 w 59"/>
                <a:gd name="T7" fmla="*/ 43 h 71"/>
                <a:gd name="T8" fmla="*/ 45 w 59"/>
                <a:gd name="T9" fmla="*/ 39 h 71"/>
                <a:gd name="T10" fmla="*/ 47 w 59"/>
                <a:gd name="T11" fmla="*/ 30 h 71"/>
                <a:gd name="T12" fmla="*/ 50 w 59"/>
                <a:gd name="T13" fmla="*/ 27 h 71"/>
                <a:gd name="T14" fmla="*/ 50 w 59"/>
                <a:gd name="T15" fmla="*/ 23 h 71"/>
                <a:gd name="T16" fmla="*/ 50 w 59"/>
                <a:gd name="T17" fmla="*/ 22 h 71"/>
                <a:gd name="T18" fmla="*/ 51 w 59"/>
                <a:gd name="T19" fmla="*/ 11 h 71"/>
                <a:gd name="T20" fmla="*/ 40 w 59"/>
                <a:gd name="T21" fmla="*/ 1 h 71"/>
                <a:gd name="T22" fmla="*/ 27 w 59"/>
                <a:gd name="T23" fmla="*/ 2 h 71"/>
                <a:gd name="T24" fmla="*/ 20 w 59"/>
                <a:gd name="T25" fmla="*/ 12 h 71"/>
                <a:gd name="T26" fmla="*/ 22 w 59"/>
                <a:gd name="T27" fmla="*/ 23 h 71"/>
                <a:gd name="T28" fmla="*/ 20 w 59"/>
                <a:gd name="T29" fmla="*/ 26 h 71"/>
                <a:gd name="T30" fmla="*/ 23 w 59"/>
                <a:gd name="T31" fmla="*/ 30 h 71"/>
                <a:gd name="T32" fmla="*/ 26 w 59"/>
                <a:gd name="T33" fmla="*/ 41 h 71"/>
                <a:gd name="T34" fmla="*/ 10 w 59"/>
                <a:gd name="T35" fmla="*/ 53 h 71"/>
                <a:gd name="T36" fmla="*/ 0 w 59"/>
                <a:gd name="T37" fmla="*/ 71 h 71"/>
                <a:gd name="T38" fmla="*/ 42 w 59"/>
                <a:gd name="T39" fmla="*/ 71 h 71"/>
                <a:gd name="T40" fmla="*/ 51 w 59"/>
                <a:gd name="T41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71">
                  <a:moveTo>
                    <a:pt x="51" y="54"/>
                  </a:moveTo>
                  <a:cubicBezTo>
                    <a:pt x="53" y="53"/>
                    <a:pt x="55" y="52"/>
                    <a:pt x="57" y="50"/>
                  </a:cubicBezTo>
                  <a:cubicBezTo>
                    <a:pt x="58" y="50"/>
                    <a:pt x="59" y="50"/>
                    <a:pt x="59" y="49"/>
                  </a:cubicBezTo>
                  <a:cubicBezTo>
                    <a:pt x="54" y="47"/>
                    <a:pt x="47" y="45"/>
                    <a:pt x="46" y="43"/>
                  </a:cubicBezTo>
                  <a:cubicBezTo>
                    <a:pt x="46" y="42"/>
                    <a:pt x="45" y="41"/>
                    <a:pt x="45" y="39"/>
                  </a:cubicBezTo>
                  <a:cubicBezTo>
                    <a:pt x="45" y="35"/>
                    <a:pt x="47" y="30"/>
                    <a:pt x="47" y="30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1" y="26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0"/>
                    <a:pt x="51" y="16"/>
                    <a:pt x="51" y="11"/>
                  </a:cubicBezTo>
                  <a:cubicBezTo>
                    <a:pt x="50" y="4"/>
                    <a:pt x="43" y="1"/>
                    <a:pt x="40" y="1"/>
                  </a:cubicBezTo>
                  <a:cubicBezTo>
                    <a:pt x="37" y="0"/>
                    <a:pt x="32" y="0"/>
                    <a:pt x="27" y="2"/>
                  </a:cubicBezTo>
                  <a:cubicBezTo>
                    <a:pt x="22" y="4"/>
                    <a:pt x="21" y="9"/>
                    <a:pt x="20" y="12"/>
                  </a:cubicBezTo>
                  <a:cubicBezTo>
                    <a:pt x="20" y="15"/>
                    <a:pt x="22" y="23"/>
                    <a:pt x="22" y="23"/>
                  </a:cubicBezTo>
                  <a:cubicBezTo>
                    <a:pt x="22" y="23"/>
                    <a:pt x="20" y="23"/>
                    <a:pt x="20" y="26"/>
                  </a:cubicBezTo>
                  <a:cubicBezTo>
                    <a:pt x="21" y="28"/>
                    <a:pt x="23" y="30"/>
                    <a:pt x="23" y="30"/>
                  </a:cubicBezTo>
                  <a:cubicBezTo>
                    <a:pt x="23" y="30"/>
                    <a:pt x="27" y="38"/>
                    <a:pt x="26" y="41"/>
                  </a:cubicBezTo>
                  <a:cubicBezTo>
                    <a:pt x="25" y="44"/>
                    <a:pt x="16" y="48"/>
                    <a:pt x="10" y="53"/>
                  </a:cubicBezTo>
                  <a:cubicBezTo>
                    <a:pt x="2" y="57"/>
                    <a:pt x="0" y="71"/>
                    <a:pt x="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4" y="58"/>
                    <a:pt x="51" y="5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663951" y="3584576"/>
              <a:ext cx="558800" cy="487363"/>
            </a:xfrm>
            <a:custGeom>
              <a:avLst/>
              <a:gdLst>
                <a:gd name="T0" fmla="*/ 0 w 79"/>
                <a:gd name="T1" fmla="*/ 26 h 69"/>
                <a:gd name="T2" fmla="*/ 20 w 79"/>
                <a:gd name="T3" fmla="*/ 49 h 69"/>
                <a:gd name="T4" fmla="*/ 15 w 79"/>
                <a:gd name="T5" fmla="*/ 69 h 69"/>
                <a:gd name="T6" fmla="*/ 39 w 79"/>
                <a:gd name="T7" fmla="*/ 53 h 69"/>
                <a:gd name="T8" fmla="*/ 45 w 79"/>
                <a:gd name="T9" fmla="*/ 52 h 69"/>
                <a:gd name="T10" fmla="*/ 79 w 79"/>
                <a:gd name="T11" fmla="*/ 26 h 69"/>
                <a:gd name="T12" fmla="*/ 39 w 79"/>
                <a:gd name="T13" fmla="*/ 0 h 69"/>
                <a:gd name="T14" fmla="*/ 0 w 79"/>
                <a:gd name="T1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9">
                  <a:moveTo>
                    <a:pt x="0" y="26"/>
                  </a:moveTo>
                  <a:cubicBezTo>
                    <a:pt x="0" y="36"/>
                    <a:pt x="8" y="44"/>
                    <a:pt x="20" y="49"/>
                  </a:cubicBezTo>
                  <a:cubicBezTo>
                    <a:pt x="23" y="50"/>
                    <a:pt x="15" y="69"/>
                    <a:pt x="15" y="69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43" y="52"/>
                    <a:pt x="45" y="52"/>
                  </a:cubicBezTo>
                  <a:cubicBezTo>
                    <a:pt x="64" y="51"/>
                    <a:pt x="79" y="40"/>
                    <a:pt x="79" y="26"/>
                  </a:cubicBezTo>
                  <a:cubicBezTo>
                    <a:pt x="79" y="11"/>
                    <a:pt x="61" y="0"/>
                    <a:pt x="39" y="0"/>
                  </a:cubicBezTo>
                  <a:cubicBezTo>
                    <a:pt x="18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6070601" y="1798638"/>
              <a:ext cx="204788" cy="20478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14 h 29"/>
                <a:gd name="T4" fmla="*/ 15 w 29"/>
                <a:gd name="T5" fmla="*/ 29 h 29"/>
                <a:gd name="T6" fmla="*/ 29 w 29"/>
                <a:gd name="T7" fmla="*/ 14 h 29"/>
                <a:gd name="T8" fmla="*/ 15 w 29"/>
                <a:gd name="T9" fmla="*/ 0 h 29"/>
                <a:gd name="T10" fmla="*/ 23 w 29"/>
                <a:gd name="T11" fmla="*/ 16 h 29"/>
                <a:gd name="T12" fmla="*/ 17 w 29"/>
                <a:gd name="T13" fmla="*/ 16 h 29"/>
                <a:gd name="T14" fmla="*/ 17 w 29"/>
                <a:gd name="T15" fmla="*/ 23 h 29"/>
                <a:gd name="T16" fmla="*/ 13 w 29"/>
                <a:gd name="T17" fmla="*/ 23 h 29"/>
                <a:gd name="T18" fmla="*/ 13 w 29"/>
                <a:gd name="T19" fmla="*/ 16 h 29"/>
                <a:gd name="T20" fmla="*/ 7 w 29"/>
                <a:gd name="T21" fmla="*/ 16 h 29"/>
                <a:gd name="T22" fmla="*/ 7 w 29"/>
                <a:gd name="T23" fmla="*/ 12 h 29"/>
                <a:gd name="T24" fmla="*/ 13 w 29"/>
                <a:gd name="T25" fmla="*/ 12 h 29"/>
                <a:gd name="T26" fmla="*/ 13 w 29"/>
                <a:gd name="T27" fmla="*/ 5 h 29"/>
                <a:gd name="T28" fmla="*/ 17 w 29"/>
                <a:gd name="T29" fmla="*/ 5 h 29"/>
                <a:gd name="T30" fmla="*/ 17 w 29"/>
                <a:gd name="T31" fmla="*/ 12 h 29"/>
                <a:gd name="T32" fmla="*/ 23 w 29"/>
                <a:gd name="T33" fmla="*/ 12 h 29"/>
                <a:gd name="T34" fmla="*/ 23 w 29"/>
                <a:gd name="T3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5" y="0"/>
                  </a:cubicBezTo>
                  <a:close/>
                  <a:moveTo>
                    <a:pt x="23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070601" y="1862138"/>
              <a:ext cx="149225" cy="141288"/>
            </a:xfrm>
            <a:custGeom>
              <a:avLst/>
              <a:gdLst>
                <a:gd name="T0" fmla="*/ 15 w 21"/>
                <a:gd name="T1" fmla="*/ 20 h 20"/>
                <a:gd name="T2" fmla="*/ 21 w 21"/>
                <a:gd name="T3" fmla="*/ 18 h 20"/>
                <a:gd name="T4" fmla="*/ 17 w 21"/>
                <a:gd name="T5" fmla="*/ 9 h 20"/>
                <a:gd name="T6" fmla="*/ 17 w 21"/>
                <a:gd name="T7" fmla="*/ 8 h 20"/>
                <a:gd name="T8" fmla="*/ 17 w 21"/>
                <a:gd name="T9" fmla="*/ 14 h 20"/>
                <a:gd name="T10" fmla="*/ 13 w 21"/>
                <a:gd name="T11" fmla="*/ 14 h 20"/>
                <a:gd name="T12" fmla="*/ 13 w 21"/>
                <a:gd name="T13" fmla="*/ 7 h 20"/>
                <a:gd name="T14" fmla="*/ 7 w 21"/>
                <a:gd name="T15" fmla="*/ 7 h 20"/>
                <a:gd name="T16" fmla="*/ 7 w 21"/>
                <a:gd name="T17" fmla="*/ 3 h 20"/>
                <a:gd name="T18" fmla="*/ 9 w 21"/>
                <a:gd name="T19" fmla="*/ 3 h 20"/>
                <a:gd name="T20" fmla="*/ 1 w 21"/>
                <a:gd name="T21" fmla="*/ 0 h 20"/>
                <a:gd name="T22" fmla="*/ 0 w 21"/>
                <a:gd name="T23" fmla="*/ 5 h 20"/>
                <a:gd name="T24" fmla="*/ 15 w 2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15" y="20"/>
                  </a:moveTo>
                  <a:cubicBezTo>
                    <a:pt x="17" y="20"/>
                    <a:pt x="19" y="19"/>
                    <a:pt x="21" y="18"/>
                  </a:cubicBezTo>
                  <a:cubicBezTo>
                    <a:pt x="20" y="15"/>
                    <a:pt x="19" y="11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75326" y="1544638"/>
              <a:ext cx="458788" cy="501650"/>
            </a:xfrm>
            <a:custGeom>
              <a:avLst/>
              <a:gdLst>
                <a:gd name="T0" fmla="*/ 57 w 65"/>
                <a:gd name="T1" fmla="*/ 69 h 71"/>
                <a:gd name="T2" fmla="*/ 38 w 65"/>
                <a:gd name="T3" fmla="*/ 50 h 71"/>
                <a:gd name="T4" fmla="*/ 40 w 65"/>
                <a:gd name="T5" fmla="*/ 41 h 71"/>
                <a:gd name="T6" fmla="*/ 40 w 65"/>
                <a:gd name="T7" fmla="*/ 39 h 71"/>
                <a:gd name="T8" fmla="*/ 42 w 65"/>
                <a:gd name="T9" fmla="*/ 29 h 71"/>
                <a:gd name="T10" fmla="*/ 44 w 65"/>
                <a:gd name="T11" fmla="*/ 26 h 71"/>
                <a:gd name="T12" fmla="*/ 45 w 65"/>
                <a:gd name="T13" fmla="*/ 22 h 71"/>
                <a:gd name="T14" fmla="*/ 44 w 65"/>
                <a:gd name="T15" fmla="*/ 21 h 71"/>
                <a:gd name="T16" fmla="*/ 45 w 65"/>
                <a:gd name="T17" fmla="*/ 14 h 71"/>
                <a:gd name="T18" fmla="*/ 45 w 65"/>
                <a:gd name="T19" fmla="*/ 10 h 71"/>
                <a:gd name="T20" fmla="*/ 36 w 65"/>
                <a:gd name="T21" fmla="*/ 1 h 71"/>
                <a:gd name="T22" fmla="*/ 26 w 65"/>
                <a:gd name="T23" fmla="*/ 2 h 71"/>
                <a:gd name="T24" fmla="*/ 18 w 65"/>
                <a:gd name="T25" fmla="*/ 0 h 71"/>
                <a:gd name="T26" fmla="*/ 18 w 65"/>
                <a:gd name="T27" fmla="*/ 11 h 71"/>
                <a:gd name="T28" fmla="*/ 19 w 65"/>
                <a:gd name="T29" fmla="*/ 21 h 71"/>
                <a:gd name="T30" fmla="*/ 18 w 65"/>
                <a:gd name="T31" fmla="*/ 24 h 71"/>
                <a:gd name="T32" fmla="*/ 20 w 65"/>
                <a:gd name="T33" fmla="*/ 29 h 71"/>
                <a:gd name="T34" fmla="*/ 23 w 65"/>
                <a:gd name="T35" fmla="*/ 41 h 71"/>
                <a:gd name="T36" fmla="*/ 9 w 65"/>
                <a:gd name="T37" fmla="*/ 52 h 71"/>
                <a:gd name="T38" fmla="*/ 0 w 65"/>
                <a:gd name="T39" fmla="*/ 71 h 71"/>
                <a:gd name="T40" fmla="*/ 65 w 65"/>
                <a:gd name="T41" fmla="*/ 71 h 71"/>
                <a:gd name="T42" fmla="*/ 64 w 65"/>
                <a:gd name="T43" fmla="*/ 67 h 71"/>
                <a:gd name="T44" fmla="*/ 57 w 65"/>
                <a:gd name="T4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71">
                  <a:moveTo>
                    <a:pt x="57" y="69"/>
                  </a:moveTo>
                  <a:cubicBezTo>
                    <a:pt x="46" y="69"/>
                    <a:pt x="38" y="61"/>
                    <a:pt x="38" y="50"/>
                  </a:cubicBezTo>
                  <a:cubicBezTo>
                    <a:pt x="38" y="47"/>
                    <a:pt x="39" y="43"/>
                    <a:pt x="40" y="41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4"/>
                    <a:pt x="42" y="29"/>
                    <a:pt x="42" y="29"/>
                  </a:cubicBezTo>
                  <a:cubicBezTo>
                    <a:pt x="42" y="29"/>
                    <a:pt x="44" y="28"/>
                    <a:pt x="44" y="26"/>
                  </a:cubicBezTo>
                  <a:cubicBezTo>
                    <a:pt x="45" y="25"/>
                    <a:pt x="45" y="22"/>
                    <a:pt x="45" y="22"/>
                  </a:cubicBezTo>
                  <a:cubicBezTo>
                    <a:pt x="45" y="22"/>
                    <a:pt x="44" y="22"/>
                    <a:pt x="44" y="21"/>
                  </a:cubicBezTo>
                  <a:cubicBezTo>
                    <a:pt x="44" y="19"/>
                    <a:pt x="45" y="17"/>
                    <a:pt x="45" y="14"/>
                  </a:cubicBezTo>
                  <a:cubicBezTo>
                    <a:pt x="45" y="12"/>
                    <a:pt x="45" y="12"/>
                    <a:pt x="45" y="10"/>
                  </a:cubicBezTo>
                  <a:cubicBezTo>
                    <a:pt x="45" y="3"/>
                    <a:pt x="39" y="2"/>
                    <a:pt x="36" y="1"/>
                  </a:cubicBezTo>
                  <a:cubicBezTo>
                    <a:pt x="31" y="1"/>
                    <a:pt x="30" y="1"/>
                    <a:pt x="26" y="2"/>
                  </a:cubicBezTo>
                  <a:cubicBezTo>
                    <a:pt x="22" y="2"/>
                    <a:pt x="18" y="0"/>
                    <a:pt x="18" y="0"/>
                  </a:cubicBezTo>
                  <a:cubicBezTo>
                    <a:pt x="18" y="0"/>
                    <a:pt x="17" y="5"/>
                    <a:pt x="18" y="11"/>
                  </a:cubicBezTo>
                  <a:cubicBezTo>
                    <a:pt x="18" y="16"/>
                    <a:pt x="19" y="21"/>
                    <a:pt x="19" y="21"/>
                  </a:cubicBezTo>
                  <a:cubicBezTo>
                    <a:pt x="19" y="21"/>
                    <a:pt x="18" y="21"/>
                    <a:pt x="18" y="24"/>
                  </a:cubicBezTo>
                  <a:cubicBezTo>
                    <a:pt x="18" y="27"/>
                    <a:pt x="20" y="29"/>
                    <a:pt x="20" y="29"/>
                  </a:cubicBezTo>
                  <a:cubicBezTo>
                    <a:pt x="20" y="29"/>
                    <a:pt x="24" y="38"/>
                    <a:pt x="23" y="41"/>
                  </a:cubicBezTo>
                  <a:cubicBezTo>
                    <a:pt x="23" y="44"/>
                    <a:pt x="14" y="47"/>
                    <a:pt x="9" y="52"/>
                  </a:cubicBezTo>
                  <a:cubicBezTo>
                    <a:pt x="1" y="57"/>
                    <a:pt x="0" y="71"/>
                    <a:pt x="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4" y="70"/>
                    <a:pt x="64" y="67"/>
                  </a:cubicBezTo>
                  <a:cubicBezTo>
                    <a:pt x="62" y="68"/>
                    <a:pt x="59" y="69"/>
                    <a:pt x="57" y="6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797676" y="3627438"/>
              <a:ext cx="862013" cy="373063"/>
            </a:xfrm>
            <a:custGeom>
              <a:avLst/>
              <a:gdLst>
                <a:gd name="T0" fmla="*/ 122 w 122"/>
                <a:gd name="T1" fmla="*/ 27 h 53"/>
                <a:gd name="T2" fmla="*/ 81 w 122"/>
                <a:gd name="T3" fmla="*/ 0 h 53"/>
                <a:gd name="T4" fmla="*/ 7 w 122"/>
                <a:gd name="T5" fmla="*/ 0 h 53"/>
                <a:gd name="T6" fmla="*/ 0 w 122"/>
                <a:gd name="T7" fmla="*/ 4 h 53"/>
                <a:gd name="T8" fmla="*/ 0 w 122"/>
                <a:gd name="T9" fmla="*/ 49 h 53"/>
                <a:gd name="T10" fmla="*/ 7 w 122"/>
                <a:gd name="T11" fmla="*/ 53 h 53"/>
                <a:gd name="T12" fmla="*/ 83 w 122"/>
                <a:gd name="T13" fmla="*/ 53 h 53"/>
                <a:gd name="T14" fmla="*/ 122 w 122"/>
                <a:gd name="T1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122" y="27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3" y="53"/>
                    <a:pt x="7" y="53"/>
                  </a:cubicBezTo>
                  <a:cubicBezTo>
                    <a:pt x="83" y="53"/>
                    <a:pt x="83" y="53"/>
                    <a:pt x="83" y="53"/>
                  </a:cubicBezTo>
                  <a:lnTo>
                    <a:pt x="122" y="27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4391026" y="3627438"/>
              <a:ext cx="868363" cy="373063"/>
            </a:xfrm>
            <a:custGeom>
              <a:avLst/>
              <a:gdLst>
                <a:gd name="T0" fmla="*/ 0 w 123"/>
                <a:gd name="T1" fmla="*/ 25 h 53"/>
                <a:gd name="T2" fmla="*/ 41 w 123"/>
                <a:gd name="T3" fmla="*/ 53 h 53"/>
                <a:gd name="T4" fmla="*/ 115 w 123"/>
                <a:gd name="T5" fmla="*/ 53 h 53"/>
                <a:gd name="T6" fmla="*/ 122 w 123"/>
                <a:gd name="T7" fmla="*/ 49 h 53"/>
                <a:gd name="T8" fmla="*/ 123 w 123"/>
                <a:gd name="T9" fmla="*/ 5 h 53"/>
                <a:gd name="T10" fmla="*/ 116 w 123"/>
                <a:gd name="T11" fmla="*/ 0 h 53"/>
                <a:gd name="T12" fmla="*/ 39 w 123"/>
                <a:gd name="T13" fmla="*/ 0 h 53"/>
                <a:gd name="T14" fmla="*/ 0 w 123"/>
                <a:gd name="T1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53">
                  <a:moveTo>
                    <a:pt x="0" y="25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9" y="53"/>
                    <a:pt x="122" y="51"/>
                    <a:pt x="122" y="4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2"/>
                    <a:pt x="120" y="0"/>
                    <a:pt x="116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24538" y="2179638"/>
              <a:ext cx="381000" cy="868363"/>
            </a:xfrm>
            <a:custGeom>
              <a:avLst/>
              <a:gdLst>
                <a:gd name="T0" fmla="*/ 27 w 54"/>
                <a:gd name="T1" fmla="*/ 0 h 123"/>
                <a:gd name="T2" fmla="*/ 0 w 54"/>
                <a:gd name="T3" fmla="*/ 42 h 123"/>
                <a:gd name="T4" fmla="*/ 0 w 54"/>
                <a:gd name="T5" fmla="*/ 116 h 123"/>
                <a:gd name="T6" fmla="*/ 5 w 54"/>
                <a:gd name="T7" fmla="*/ 123 h 123"/>
                <a:gd name="T8" fmla="*/ 49 w 54"/>
                <a:gd name="T9" fmla="*/ 123 h 123"/>
                <a:gd name="T10" fmla="*/ 54 w 54"/>
                <a:gd name="T11" fmla="*/ 116 h 123"/>
                <a:gd name="T12" fmla="*/ 53 w 54"/>
                <a:gd name="T13" fmla="*/ 39 h 123"/>
                <a:gd name="T14" fmla="*/ 27 w 54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23">
                  <a:moveTo>
                    <a:pt x="27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2" y="123"/>
                    <a:pt x="5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2" y="123"/>
                    <a:pt x="54" y="119"/>
                    <a:pt x="54" y="116"/>
                  </a:cubicBezTo>
                  <a:cubicBezTo>
                    <a:pt x="53" y="39"/>
                    <a:pt x="53" y="39"/>
                    <a:pt x="53" y="39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838826" y="4579938"/>
              <a:ext cx="373063" cy="868363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81 h 123"/>
                <a:gd name="T4" fmla="*/ 53 w 53"/>
                <a:gd name="T5" fmla="*/ 7 h 123"/>
                <a:gd name="T6" fmla="*/ 49 w 53"/>
                <a:gd name="T7" fmla="*/ 1 h 123"/>
                <a:gd name="T8" fmla="*/ 4 w 53"/>
                <a:gd name="T9" fmla="*/ 0 h 123"/>
                <a:gd name="T10" fmla="*/ 0 w 53"/>
                <a:gd name="T11" fmla="*/ 7 h 123"/>
                <a:gd name="T12" fmla="*/ 0 w 53"/>
                <a:gd name="T13" fmla="*/ 84 h 123"/>
                <a:gd name="T14" fmla="*/ 26 w 53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4"/>
                    <a:pt x="51" y="1"/>
                    <a:pt x="49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26" y="12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459538" y="2624138"/>
              <a:ext cx="719138" cy="749300"/>
            </a:xfrm>
            <a:custGeom>
              <a:avLst/>
              <a:gdLst>
                <a:gd name="T0" fmla="*/ 102 w 102"/>
                <a:gd name="T1" fmla="*/ 0 h 106"/>
                <a:gd name="T2" fmla="*/ 53 w 102"/>
                <a:gd name="T3" fmla="*/ 12 h 106"/>
                <a:gd name="T4" fmla="*/ 3 w 102"/>
                <a:gd name="T5" fmla="*/ 66 h 106"/>
                <a:gd name="T6" fmla="*/ 1 w 102"/>
                <a:gd name="T7" fmla="*/ 74 h 106"/>
                <a:gd name="T8" fmla="*/ 34 w 102"/>
                <a:gd name="T9" fmla="*/ 104 h 106"/>
                <a:gd name="T10" fmla="*/ 42 w 102"/>
                <a:gd name="T11" fmla="*/ 102 h 106"/>
                <a:gd name="T12" fmla="*/ 94 w 102"/>
                <a:gd name="T13" fmla="*/ 46 h 106"/>
                <a:gd name="T14" fmla="*/ 102 w 10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2"/>
                    <a:pt x="1" y="7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6"/>
                    <a:pt x="39" y="105"/>
                    <a:pt x="42" y="102"/>
                  </a:cubicBezTo>
                  <a:cubicBezTo>
                    <a:pt x="94" y="46"/>
                    <a:pt x="94" y="46"/>
                    <a:pt x="94" y="46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935538" y="4254501"/>
              <a:ext cx="725488" cy="749300"/>
            </a:xfrm>
            <a:custGeom>
              <a:avLst/>
              <a:gdLst>
                <a:gd name="T0" fmla="*/ 0 w 103"/>
                <a:gd name="T1" fmla="*/ 106 h 106"/>
                <a:gd name="T2" fmla="*/ 49 w 103"/>
                <a:gd name="T3" fmla="*/ 95 h 106"/>
                <a:gd name="T4" fmla="*/ 100 w 103"/>
                <a:gd name="T5" fmla="*/ 41 h 106"/>
                <a:gd name="T6" fmla="*/ 101 w 103"/>
                <a:gd name="T7" fmla="*/ 33 h 106"/>
                <a:gd name="T8" fmla="*/ 69 w 103"/>
                <a:gd name="T9" fmla="*/ 2 h 106"/>
                <a:gd name="T10" fmla="*/ 61 w 103"/>
                <a:gd name="T11" fmla="*/ 4 h 106"/>
                <a:gd name="T12" fmla="*/ 8 w 103"/>
                <a:gd name="T13" fmla="*/ 60 h 106"/>
                <a:gd name="T14" fmla="*/ 0 w 103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6">
                  <a:moveTo>
                    <a:pt x="0" y="106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38"/>
                    <a:pt x="103" y="34"/>
                    <a:pt x="101" y="3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0"/>
                    <a:pt x="63" y="1"/>
                    <a:pt x="61" y="4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445251" y="4240213"/>
              <a:ext cx="727075" cy="741363"/>
            </a:xfrm>
            <a:custGeom>
              <a:avLst/>
              <a:gdLst>
                <a:gd name="T0" fmla="*/ 103 w 103"/>
                <a:gd name="T1" fmla="*/ 105 h 105"/>
                <a:gd name="T2" fmla="*/ 93 w 103"/>
                <a:gd name="T3" fmla="*/ 56 h 105"/>
                <a:gd name="T4" fmla="*/ 41 w 103"/>
                <a:gd name="T5" fmla="*/ 3 h 105"/>
                <a:gd name="T6" fmla="*/ 33 w 103"/>
                <a:gd name="T7" fmla="*/ 1 h 105"/>
                <a:gd name="T8" fmla="*/ 2 w 103"/>
                <a:gd name="T9" fmla="*/ 33 h 105"/>
                <a:gd name="T10" fmla="*/ 3 w 103"/>
                <a:gd name="T11" fmla="*/ 41 h 105"/>
                <a:gd name="T12" fmla="*/ 57 w 103"/>
                <a:gd name="T13" fmla="*/ 95 h 105"/>
                <a:gd name="T14" fmla="*/ 103 w 103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103" y="105"/>
                  </a:moveTo>
                  <a:cubicBezTo>
                    <a:pt x="93" y="56"/>
                    <a:pt x="93" y="56"/>
                    <a:pt x="93" y="5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8" y="0"/>
                    <a:pt x="35" y="0"/>
                    <a:pt x="33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1" y="38"/>
                    <a:pt x="3" y="41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103" y="105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878388" y="2646363"/>
              <a:ext cx="727075" cy="739775"/>
            </a:xfrm>
            <a:custGeom>
              <a:avLst/>
              <a:gdLst>
                <a:gd name="T0" fmla="*/ 0 w 103"/>
                <a:gd name="T1" fmla="*/ 0 h 105"/>
                <a:gd name="T2" fmla="*/ 10 w 103"/>
                <a:gd name="T3" fmla="*/ 49 h 105"/>
                <a:gd name="T4" fmla="*/ 62 w 103"/>
                <a:gd name="T5" fmla="*/ 102 h 105"/>
                <a:gd name="T6" fmla="*/ 70 w 103"/>
                <a:gd name="T7" fmla="*/ 104 h 105"/>
                <a:gd name="T8" fmla="*/ 101 w 103"/>
                <a:gd name="T9" fmla="*/ 73 h 105"/>
                <a:gd name="T10" fmla="*/ 100 w 103"/>
                <a:gd name="T11" fmla="*/ 65 h 105"/>
                <a:gd name="T12" fmla="*/ 46 w 103"/>
                <a:gd name="T13" fmla="*/ 10 h 105"/>
                <a:gd name="T14" fmla="*/ 0 w 103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0" y="0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4" y="105"/>
                    <a:pt x="68" y="105"/>
                    <a:pt x="70" y="10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3" y="71"/>
                    <a:pt x="103" y="68"/>
                    <a:pt x="100" y="65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16"/>
          <p:cNvSpPr txBox="1"/>
          <p:nvPr/>
        </p:nvSpPr>
        <p:spPr>
          <a:xfrm>
            <a:off x="7948840" y="18522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6"/>
          <p:cNvSpPr txBox="1"/>
          <p:nvPr/>
        </p:nvSpPr>
        <p:spPr>
          <a:xfrm>
            <a:off x="8520115" y="3336699"/>
            <a:ext cx="28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7886474" y="4728795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6"/>
          <p:cNvSpPr txBox="1"/>
          <p:nvPr/>
        </p:nvSpPr>
        <p:spPr>
          <a:xfrm>
            <a:off x="6532565" y="566859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6"/>
          <p:cNvSpPr txBox="1"/>
          <p:nvPr/>
        </p:nvSpPr>
        <p:spPr>
          <a:xfrm>
            <a:off x="540260" y="483759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757806" y="3213804"/>
            <a:ext cx="2960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524443" y="189907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2049237" y="102992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2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3003"/>
        </a:solidFill>
        <a:ln>
          <a:noFill/>
        </a:ln>
      </a:spPr>
      <a:bodyPr rtlCol="0" anchor="ctr"/>
      <a:lstStyle>
        <a:defPPr algn="ctr">
          <a:defRPr sz="20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4C6062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2568</Words>
  <Application>Microsoft Office PowerPoint</Application>
  <PresentationFormat>自定义</PresentationFormat>
  <Paragraphs>256</Paragraphs>
  <Slides>31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群干货</dc:title>
  <dc:creator>叶兵</dc:creator>
  <cp:keywords>国科大PPT分享交流群</cp:keywords>
  <cp:lastModifiedBy>YANGS2015</cp:lastModifiedBy>
  <cp:revision>172</cp:revision>
  <dcterms:created xsi:type="dcterms:W3CDTF">2013-07-10T07:37:08Z</dcterms:created>
  <dcterms:modified xsi:type="dcterms:W3CDTF">2015-05-12T13:56:20Z</dcterms:modified>
</cp:coreProperties>
</file>