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85" r:id="rId3"/>
    <p:sldId id="287" r:id="rId4"/>
    <p:sldId id="304" r:id="rId5"/>
    <p:sldId id="296" r:id="rId6"/>
    <p:sldId id="293" r:id="rId7"/>
    <p:sldId id="300" r:id="rId8"/>
    <p:sldId id="301" r:id="rId9"/>
    <p:sldId id="305" r:id="rId10"/>
    <p:sldId id="299" r:id="rId11"/>
    <p:sldId id="288" r:id="rId12"/>
    <p:sldId id="298" r:id="rId13"/>
    <p:sldId id="306" r:id="rId14"/>
    <p:sldId id="303" r:id="rId15"/>
    <p:sldId id="302" r:id="rId16"/>
    <p:sldId id="307" r:id="rId17"/>
    <p:sldId id="294" r:id="rId18"/>
    <p:sldId id="308" r:id="rId19"/>
    <p:sldId id="338" r:id="rId20"/>
    <p:sldId id="297" r:id="rId21"/>
    <p:sldId id="292" r:id="rId22"/>
    <p:sldId id="309" r:id="rId23"/>
    <p:sldId id="310" r:id="rId24"/>
    <p:sldId id="312" r:id="rId25"/>
    <p:sldId id="311" r:id="rId26"/>
    <p:sldId id="313" r:id="rId27"/>
    <p:sldId id="339" r:id="rId28"/>
    <p:sldId id="314" r:id="rId29"/>
    <p:sldId id="315" r:id="rId30"/>
    <p:sldId id="316" r:id="rId31"/>
    <p:sldId id="317" r:id="rId32"/>
    <p:sldId id="318" r:id="rId33"/>
    <p:sldId id="319" r:id="rId34"/>
    <p:sldId id="340" r:id="rId35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1">
          <p15:clr>
            <a:srgbClr val="A4A3A4"/>
          </p15:clr>
        </p15:guide>
        <p15:guide id="2" pos="3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000000"/>
    <a:srgbClr val="C00000"/>
    <a:srgbClr val="FFFFFF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53" y="58"/>
      </p:cViewPr>
      <p:guideLst>
        <p:guide orient="horz" pos="2261"/>
        <p:guide pos="3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0BB71-6A1B-4617-9D67-6986996C92B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87052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73AA6-0076-4BB5-A8DE-661E594BE0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644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8B64B-A7C9-42F0-A6B0-3A10D117A7E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805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A6F60-F3B4-4778-8B58-868F2444F8A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4085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8E737-70E0-41C1-B466-74369C20A47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94523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FE400-C575-448E-8BDC-13E86A25541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105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B9078-DB21-4B1E-A6C5-99456ADE1E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5874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47C34-3A71-4035-B54C-DFF383D722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76068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6D1AA-874A-4F60-BA4A-D365F013F57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284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D8462-AF3A-45F1-9D46-9278FC0DE7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2067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B959E-2C5A-4240-A06A-451421EB1FF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0519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3BF0D19-C467-4451-9A0E-5B07824DE7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4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5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1813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 rot="2700000">
            <a:off x="3819525" y="3021012"/>
            <a:ext cx="7405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8000" b="1">
                <a:latin typeface="微软雅黑" pitchFamily="34" charset="-122"/>
                <a:ea typeface="微软雅黑" pitchFamily="34" charset="-122"/>
              </a:rPr>
              <a:t>POWERPOINT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添加你的公司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添加你的网站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8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332163" y="801688"/>
            <a:ext cx="323056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68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3414713" y="3257550"/>
            <a:ext cx="2314575" cy="2314575"/>
            <a:chOff x="0" y="0"/>
            <a:chExt cx="3644" cy="3644"/>
          </a:xfrm>
        </p:grpSpPr>
        <p:sp>
          <p:nvSpPr>
            <p:cNvPr id="1231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7" name="Text Box 11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18" name="Line 12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Text Box 13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7" name="Group 14"/>
          <p:cNvGrpSpPr>
            <a:grpSpLocks/>
          </p:cNvGrpSpPr>
          <p:nvPr/>
        </p:nvGrpSpPr>
        <p:grpSpPr bwMode="auto">
          <a:xfrm>
            <a:off x="768350" y="3257550"/>
            <a:ext cx="2314575" cy="2314575"/>
            <a:chOff x="0" y="0"/>
            <a:chExt cx="3644" cy="3644"/>
          </a:xfrm>
        </p:grpSpPr>
        <p:sp>
          <p:nvSpPr>
            <p:cNvPr id="1231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2" name="Text Box 17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13" name="Line 18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Text Box 19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8" name="Group 20"/>
          <p:cNvGrpSpPr>
            <a:grpSpLocks/>
          </p:cNvGrpSpPr>
          <p:nvPr/>
        </p:nvGrpSpPr>
        <p:grpSpPr bwMode="auto">
          <a:xfrm>
            <a:off x="6061075" y="3257550"/>
            <a:ext cx="2314575" cy="2314575"/>
            <a:chOff x="0" y="0"/>
            <a:chExt cx="3644" cy="3644"/>
          </a:xfrm>
        </p:grpSpPr>
        <p:sp>
          <p:nvSpPr>
            <p:cNvPr id="1230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7" name="Text Box 23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08" name="Line 24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5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9" name="Group 26"/>
          <p:cNvGrpSpPr>
            <a:grpSpLocks/>
          </p:cNvGrpSpPr>
          <p:nvPr/>
        </p:nvGrpSpPr>
        <p:grpSpPr bwMode="auto">
          <a:xfrm>
            <a:off x="8707438" y="3257550"/>
            <a:ext cx="2314575" cy="2314575"/>
            <a:chOff x="0" y="0"/>
            <a:chExt cx="3644" cy="3644"/>
          </a:xfrm>
        </p:grpSpPr>
        <p:sp>
          <p:nvSpPr>
            <p:cNvPr id="1230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2" name="Text Box 29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03" name="Line 30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Text Box 31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76000" r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TWO</a:t>
            </a:r>
            <a:endParaRPr lang="zh-CN" altLang="en-US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直角三角形 1"/>
          <p:cNvSpPr>
            <a:spLocks noChangeArrowheads="1"/>
          </p:cNvSpPr>
          <p:nvPr/>
        </p:nvSpPr>
        <p:spPr bwMode="auto">
          <a:xfrm rot="10800000">
            <a:off x="5235575" y="-28575"/>
            <a:ext cx="6994525" cy="699452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itchFamily="34" charset="-122"/>
            </a:endParaRPr>
          </a:p>
        </p:txBody>
      </p:sp>
      <p:sp>
        <p:nvSpPr>
          <p:cNvPr id="1433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8350" y="1931988"/>
            <a:ext cx="3473450" cy="11890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  <a:sym typeface="Arial" pitchFamily="34" charset="0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68350" y="3605213"/>
            <a:ext cx="3473450" cy="1006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1200">
                <a:ea typeface="微软雅黑" pitchFamily="34" charset="-122"/>
                <a:sym typeface="Arial" pitchFamily="34" charset="0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768350" y="3327400"/>
            <a:ext cx="3473450" cy="15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367" name="矩形 4"/>
          <p:cNvSpPr>
            <a:spLocks noChangeArrowheads="1"/>
          </p:cNvSpPr>
          <p:nvPr/>
        </p:nvSpPr>
        <p:spPr bwMode="auto">
          <a:xfrm flipH="1">
            <a:off x="7461250" y="3295650"/>
            <a:ext cx="552450" cy="13319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8"/>
          <p:cNvSpPr>
            <a:spLocks noChangeArrowheads="1"/>
          </p:cNvSpPr>
          <p:nvPr/>
        </p:nvSpPr>
        <p:spPr bwMode="auto">
          <a:xfrm flipH="1">
            <a:off x="6781800" y="3833813"/>
            <a:ext cx="552450" cy="793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12"/>
          <p:cNvSpPr>
            <a:spLocks noChangeArrowheads="1"/>
          </p:cNvSpPr>
          <p:nvPr/>
        </p:nvSpPr>
        <p:spPr bwMode="auto">
          <a:xfrm flipH="1">
            <a:off x="6099175" y="3160713"/>
            <a:ext cx="555625" cy="1466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 flipH="1">
            <a:off x="5419725" y="3538538"/>
            <a:ext cx="552450" cy="1089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1" name="矩形 20"/>
          <p:cNvSpPr>
            <a:spLocks noChangeArrowheads="1"/>
          </p:cNvSpPr>
          <p:nvPr/>
        </p:nvSpPr>
        <p:spPr bwMode="auto">
          <a:xfrm flipH="1">
            <a:off x="4740275" y="2824163"/>
            <a:ext cx="552450" cy="1803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2" name="TextBox 65"/>
          <p:cNvSpPr txBox="1">
            <a:spLocks noChangeArrowheads="1"/>
          </p:cNvSpPr>
          <p:nvPr/>
        </p:nvSpPr>
        <p:spPr bwMode="auto">
          <a:xfrm>
            <a:off x="4740275" y="2281238"/>
            <a:ext cx="608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3" name="TextBox 65"/>
          <p:cNvSpPr txBox="1">
            <a:spLocks noChangeArrowheads="1"/>
          </p:cNvSpPr>
          <p:nvPr/>
        </p:nvSpPr>
        <p:spPr bwMode="auto">
          <a:xfrm>
            <a:off x="5419725" y="30226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4" name="TextBox 65"/>
          <p:cNvSpPr txBox="1">
            <a:spLocks noChangeArrowheads="1"/>
          </p:cNvSpPr>
          <p:nvPr/>
        </p:nvSpPr>
        <p:spPr bwMode="auto">
          <a:xfrm>
            <a:off x="6099175" y="2670175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68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5" name="TextBox 65"/>
          <p:cNvSpPr txBox="1">
            <a:spLocks noChangeArrowheads="1"/>
          </p:cNvSpPr>
          <p:nvPr/>
        </p:nvSpPr>
        <p:spPr bwMode="auto">
          <a:xfrm>
            <a:off x="6750050" y="3313113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6" name="TextBox 65"/>
          <p:cNvSpPr txBox="1">
            <a:spLocks noChangeArrowheads="1"/>
          </p:cNvSpPr>
          <p:nvPr/>
        </p:nvSpPr>
        <p:spPr bwMode="auto">
          <a:xfrm>
            <a:off x="7445375" y="280035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7" name="矩形 1"/>
          <p:cNvSpPr>
            <a:spLocks noChangeArrowheads="1"/>
          </p:cNvSpPr>
          <p:nvPr/>
        </p:nvSpPr>
        <p:spPr bwMode="auto">
          <a:xfrm>
            <a:off x="4740275" y="4927600"/>
            <a:ext cx="3314700" cy="231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808038" y="2647950"/>
            <a:ext cx="2268537" cy="2270125"/>
            <a:chOff x="0" y="0"/>
            <a:chExt cx="3572" cy="3574"/>
          </a:xfrm>
        </p:grpSpPr>
        <p:sp>
          <p:nvSpPr>
            <p:cNvPr id="16406" name="Oval 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7" name="Text Box 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8" name="Line 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Text Box 1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1" name="Group 11"/>
          <p:cNvGrpSpPr>
            <a:grpSpLocks/>
          </p:cNvGrpSpPr>
          <p:nvPr/>
        </p:nvGrpSpPr>
        <p:grpSpPr bwMode="auto">
          <a:xfrm>
            <a:off x="3594100" y="2647950"/>
            <a:ext cx="2268538" cy="2270125"/>
            <a:chOff x="0" y="0"/>
            <a:chExt cx="3572" cy="3574"/>
          </a:xfrm>
        </p:grpSpPr>
        <p:sp>
          <p:nvSpPr>
            <p:cNvPr id="16402" name="Oval 1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3" name="Text Box 1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4" name="Line 1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2" name="Group 16"/>
          <p:cNvGrpSpPr>
            <a:grpSpLocks/>
          </p:cNvGrpSpPr>
          <p:nvPr/>
        </p:nvGrpSpPr>
        <p:grpSpPr bwMode="auto">
          <a:xfrm>
            <a:off x="6380163" y="2647950"/>
            <a:ext cx="2268537" cy="2270125"/>
            <a:chOff x="0" y="0"/>
            <a:chExt cx="3572" cy="3574"/>
          </a:xfrm>
        </p:grpSpPr>
        <p:sp>
          <p:nvSpPr>
            <p:cNvPr id="16398" name="Oval 1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9" name="Text Box 1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0" name="Line 1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Text Box 2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3" name="Group 21"/>
          <p:cNvGrpSpPr>
            <a:grpSpLocks/>
          </p:cNvGrpSpPr>
          <p:nvPr/>
        </p:nvGrpSpPr>
        <p:grpSpPr bwMode="auto">
          <a:xfrm>
            <a:off x="9166225" y="2647950"/>
            <a:ext cx="2266950" cy="2270125"/>
            <a:chOff x="0" y="0"/>
            <a:chExt cx="3572" cy="3574"/>
          </a:xfrm>
        </p:grpSpPr>
        <p:sp>
          <p:nvSpPr>
            <p:cNvPr id="16394" name="Oval 2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Text Box 2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396" name="Line 2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Text Box 2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rot="2700000">
            <a:off x="5622132" y="3163094"/>
            <a:ext cx="914400" cy="9159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 rot="2700000">
            <a:off x="4957763" y="3833813"/>
            <a:ext cx="914400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2700000">
            <a:off x="4291807" y="4496594"/>
            <a:ext cx="914400" cy="915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2700000">
            <a:off x="6293643" y="3831432"/>
            <a:ext cx="912813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2700000">
            <a:off x="6962775" y="4491038"/>
            <a:ext cx="911225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514850" y="4721225"/>
            <a:ext cx="42386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172075" y="4078288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857875" y="3362325"/>
            <a:ext cx="4222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559550" y="4106863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200900" y="4703763"/>
            <a:ext cx="423863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316038" y="4748213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912938" y="35829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756150" y="2230438"/>
            <a:ext cx="26241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7837488" y="36591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8420100" y="4718050"/>
            <a:ext cx="26241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34"/>
          <p:cNvSpPr>
            <a:spLocks/>
          </p:cNvSpPr>
          <p:nvPr/>
        </p:nvSpPr>
        <p:spPr bwMode="auto">
          <a:xfrm>
            <a:off x="2174875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标题 1"/>
          <p:cNvSpPr txBox="1">
            <a:spLocks noChangeArrowheads="1"/>
          </p:cNvSpPr>
          <p:nvPr/>
        </p:nvSpPr>
        <p:spPr bwMode="auto">
          <a:xfrm>
            <a:off x="2174875" y="3927475"/>
            <a:ext cx="16383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42" name="标题 1"/>
          <p:cNvSpPr txBox="1">
            <a:spLocks noChangeArrowheads="1"/>
          </p:cNvSpPr>
          <p:nvPr/>
        </p:nvSpPr>
        <p:spPr bwMode="auto">
          <a:xfrm>
            <a:off x="2174875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43" name="椭圆 41"/>
          <p:cNvSpPr>
            <a:spLocks noChangeArrowheads="1"/>
          </p:cNvSpPr>
          <p:nvPr/>
        </p:nvSpPr>
        <p:spPr bwMode="auto">
          <a:xfrm>
            <a:off x="271780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18444" name="椭圆 43"/>
          <p:cNvSpPr>
            <a:spLocks noChangeArrowheads="1"/>
          </p:cNvSpPr>
          <p:nvPr/>
        </p:nvSpPr>
        <p:spPr bwMode="auto">
          <a:xfrm>
            <a:off x="267970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5" name="任意多边形 35"/>
          <p:cNvSpPr>
            <a:spLocks/>
          </p:cNvSpPr>
          <p:nvPr/>
        </p:nvSpPr>
        <p:spPr bwMode="auto">
          <a:xfrm>
            <a:off x="376555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标题 1"/>
          <p:cNvSpPr txBox="1">
            <a:spLocks noChangeArrowheads="1"/>
          </p:cNvSpPr>
          <p:nvPr/>
        </p:nvSpPr>
        <p:spPr bwMode="auto">
          <a:xfrm>
            <a:off x="37655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47" name="椭圆 45"/>
          <p:cNvSpPr>
            <a:spLocks noChangeArrowheads="1"/>
          </p:cNvSpPr>
          <p:nvPr/>
        </p:nvSpPr>
        <p:spPr bwMode="auto">
          <a:xfrm>
            <a:off x="4302125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4267200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9" name="标题 1"/>
          <p:cNvSpPr txBox="1">
            <a:spLocks noChangeArrowheads="1"/>
          </p:cNvSpPr>
          <p:nvPr/>
        </p:nvSpPr>
        <p:spPr bwMode="auto">
          <a:xfrm>
            <a:off x="3768725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0" name="任意多边形 36"/>
          <p:cNvSpPr>
            <a:spLocks/>
          </p:cNvSpPr>
          <p:nvPr/>
        </p:nvSpPr>
        <p:spPr bwMode="auto">
          <a:xfrm>
            <a:off x="535940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1" name="标题 1"/>
          <p:cNvSpPr txBox="1">
            <a:spLocks noChangeArrowheads="1"/>
          </p:cNvSpPr>
          <p:nvPr/>
        </p:nvSpPr>
        <p:spPr bwMode="auto">
          <a:xfrm>
            <a:off x="535940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52" name="椭圆 48"/>
          <p:cNvSpPr>
            <a:spLocks noChangeArrowheads="1"/>
          </p:cNvSpPr>
          <p:nvPr/>
        </p:nvSpPr>
        <p:spPr bwMode="auto">
          <a:xfrm>
            <a:off x="5889625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18453" name="椭圆 49"/>
          <p:cNvSpPr>
            <a:spLocks noChangeArrowheads="1"/>
          </p:cNvSpPr>
          <p:nvPr/>
        </p:nvSpPr>
        <p:spPr bwMode="auto">
          <a:xfrm>
            <a:off x="5851525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标题 1"/>
          <p:cNvSpPr txBox="1">
            <a:spLocks noChangeArrowheads="1"/>
          </p:cNvSpPr>
          <p:nvPr/>
        </p:nvSpPr>
        <p:spPr bwMode="auto">
          <a:xfrm>
            <a:off x="53657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5" name="任意多边形 37"/>
          <p:cNvSpPr>
            <a:spLocks/>
          </p:cNvSpPr>
          <p:nvPr/>
        </p:nvSpPr>
        <p:spPr bwMode="auto">
          <a:xfrm>
            <a:off x="6953250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6" name="标题 1"/>
          <p:cNvSpPr txBox="1">
            <a:spLocks noChangeArrowheads="1"/>
          </p:cNvSpPr>
          <p:nvPr/>
        </p:nvSpPr>
        <p:spPr bwMode="auto">
          <a:xfrm>
            <a:off x="69532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57" name="椭圆 51"/>
          <p:cNvSpPr>
            <a:spLocks noChangeArrowheads="1"/>
          </p:cNvSpPr>
          <p:nvPr/>
        </p:nvSpPr>
        <p:spPr bwMode="auto">
          <a:xfrm>
            <a:off x="7473950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18458" name="椭圆 52"/>
          <p:cNvSpPr>
            <a:spLocks noChangeArrowheads="1"/>
          </p:cNvSpPr>
          <p:nvPr/>
        </p:nvSpPr>
        <p:spPr bwMode="auto">
          <a:xfrm>
            <a:off x="7439025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9" name="标题 1"/>
          <p:cNvSpPr txBox="1">
            <a:spLocks noChangeArrowheads="1"/>
          </p:cNvSpPr>
          <p:nvPr/>
        </p:nvSpPr>
        <p:spPr bwMode="auto">
          <a:xfrm>
            <a:off x="6959600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60" name="任意多边形 38"/>
          <p:cNvSpPr>
            <a:spLocks/>
          </p:cNvSpPr>
          <p:nvPr/>
        </p:nvSpPr>
        <p:spPr bwMode="auto">
          <a:xfrm>
            <a:off x="8543925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61" name="标题 1"/>
          <p:cNvSpPr txBox="1">
            <a:spLocks noChangeArrowheads="1"/>
          </p:cNvSpPr>
          <p:nvPr/>
        </p:nvSpPr>
        <p:spPr bwMode="auto">
          <a:xfrm>
            <a:off x="8543925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62" name="椭圆 54"/>
          <p:cNvSpPr>
            <a:spLocks noChangeArrowheads="1"/>
          </p:cNvSpPr>
          <p:nvPr/>
        </p:nvSpPr>
        <p:spPr bwMode="auto">
          <a:xfrm>
            <a:off x="906145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18463" name="椭圆 55"/>
          <p:cNvSpPr>
            <a:spLocks noChangeArrowheads="1"/>
          </p:cNvSpPr>
          <p:nvPr/>
        </p:nvSpPr>
        <p:spPr bwMode="auto">
          <a:xfrm>
            <a:off x="902335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4" name="标题 1"/>
          <p:cNvSpPr txBox="1">
            <a:spLocks noChangeArrowheads="1"/>
          </p:cNvSpPr>
          <p:nvPr/>
        </p:nvSpPr>
        <p:spPr bwMode="auto">
          <a:xfrm>
            <a:off x="85661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4656138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itchFamily="34" charset="-122"/>
            </a:endParaRPr>
          </a:p>
        </p:txBody>
      </p:sp>
      <p:sp>
        <p:nvSpPr>
          <p:cNvPr id="19459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191500" y="2266950"/>
            <a:ext cx="3443288" cy="100488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3687763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4" name="Parallelogram 2"/>
          <p:cNvSpPr>
            <a:spLocks noChangeArrowheads="1"/>
          </p:cNvSpPr>
          <p:nvPr/>
        </p:nvSpPr>
        <p:spPr bwMode="auto">
          <a:xfrm flipH="1">
            <a:off x="3892550" y="1460500"/>
            <a:ext cx="1704975" cy="484188"/>
          </a:xfrm>
          <a:prstGeom prst="parallelogram">
            <a:avLst>
              <a:gd name="adj" fmla="val 56455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5" name="Parallelogram 5"/>
          <p:cNvSpPr>
            <a:spLocks noChangeArrowheads="1"/>
          </p:cNvSpPr>
          <p:nvPr/>
        </p:nvSpPr>
        <p:spPr bwMode="auto">
          <a:xfrm flipH="1">
            <a:off x="4564063" y="2073275"/>
            <a:ext cx="2001837" cy="484188"/>
          </a:xfrm>
          <a:prstGeom prst="parallelogram">
            <a:avLst>
              <a:gd name="adj" fmla="val 56542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6" name="Parallelogram 7"/>
          <p:cNvSpPr>
            <a:spLocks noChangeArrowheads="1"/>
          </p:cNvSpPr>
          <p:nvPr/>
        </p:nvSpPr>
        <p:spPr bwMode="auto">
          <a:xfrm flipH="1">
            <a:off x="3217863" y="2686050"/>
            <a:ext cx="2351087" cy="485775"/>
          </a:xfrm>
          <a:prstGeom prst="parallelogram">
            <a:avLst>
              <a:gd name="adj" fmla="val 5626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7" name="Parallelogram 9"/>
          <p:cNvSpPr>
            <a:spLocks noChangeArrowheads="1"/>
          </p:cNvSpPr>
          <p:nvPr/>
        </p:nvSpPr>
        <p:spPr bwMode="auto">
          <a:xfrm flipH="1">
            <a:off x="4318000" y="3300413"/>
            <a:ext cx="2644775" cy="484187"/>
          </a:xfrm>
          <a:prstGeom prst="parallelogram">
            <a:avLst>
              <a:gd name="adj" fmla="val 56444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8" name="Parallelogram 13"/>
          <p:cNvSpPr>
            <a:spLocks noChangeArrowheads="1"/>
          </p:cNvSpPr>
          <p:nvPr/>
        </p:nvSpPr>
        <p:spPr bwMode="auto">
          <a:xfrm flipH="1">
            <a:off x="2705100" y="3913188"/>
            <a:ext cx="2968625" cy="485775"/>
          </a:xfrm>
          <a:prstGeom prst="parallelogram">
            <a:avLst>
              <a:gd name="adj" fmla="val 5627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9" name="Parallelogram 18"/>
          <p:cNvSpPr>
            <a:spLocks noChangeArrowheads="1"/>
          </p:cNvSpPr>
          <p:nvPr/>
        </p:nvSpPr>
        <p:spPr bwMode="auto">
          <a:xfrm flipH="1">
            <a:off x="4270375" y="4527550"/>
            <a:ext cx="3268663" cy="484188"/>
          </a:xfrm>
          <a:prstGeom prst="parallelogram">
            <a:avLst>
              <a:gd name="adj" fmla="val 5641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70" name="Parallelogram 20"/>
          <p:cNvSpPr>
            <a:spLocks noChangeArrowheads="1"/>
          </p:cNvSpPr>
          <p:nvPr/>
        </p:nvSpPr>
        <p:spPr bwMode="auto">
          <a:xfrm flipH="1">
            <a:off x="2005013" y="5140325"/>
            <a:ext cx="3592512" cy="485775"/>
          </a:xfrm>
          <a:prstGeom prst="parallelogram">
            <a:avLst>
              <a:gd name="adj" fmla="val 5628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47888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47888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2149475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246" y="1931988"/>
            <a:ext cx="4670040" cy="311258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THREE</a:t>
            </a:r>
            <a:endParaRPr lang="zh-CN" alt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 rot="2700000">
            <a:off x="965201" y="3803650"/>
            <a:ext cx="445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CONTENTS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85838" y="1331913"/>
            <a:ext cx="4894262" cy="4894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291263" y="2078038"/>
            <a:ext cx="203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291263" y="2825750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291263" y="3571875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291263" y="4318000"/>
            <a:ext cx="203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6750" y="1784350"/>
            <a:ext cx="10804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pic>
        <p:nvPicPr>
          <p:cNvPr id="22534" name="Picture 6" descr="1354256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008313"/>
            <a:ext cx="2246312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1464674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3008313"/>
            <a:ext cx="22479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1472129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008313"/>
            <a:ext cx="224631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1334852,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0" y="3008313"/>
            <a:ext cx="224631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66750" y="4486275"/>
            <a:ext cx="108045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9875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875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0167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943725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9875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9875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0167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943725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19875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75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0167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167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159500" y="1865313"/>
            <a:ext cx="15875" cy="3502025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8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457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24580" name="中国 562"/>
          <p:cNvGrpSpPr>
            <a:grpSpLocks/>
          </p:cNvGrpSpPr>
          <p:nvPr/>
        </p:nvGrpSpPr>
        <p:grpSpPr bwMode="auto">
          <a:xfrm>
            <a:off x="1003300" y="1168400"/>
            <a:ext cx="5778500" cy="4919663"/>
            <a:chOff x="0" y="0"/>
            <a:chExt cx="5832647" cy="4819363"/>
          </a:xfrm>
        </p:grpSpPr>
        <p:sp>
          <p:nvSpPr>
            <p:cNvPr id="24590" name="Freeform 5"/>
            <p:cNvSpPr>
              <a:spLocks/>
            </p:cNvSpPr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2147483647 w 1428"/>
                <a:gd name="T1" fmla="*/ 2147483647 h 1218"/>
                <a:gd name="T2" fmla="*/ 2147483647 w 1428"/>
                <a:gd name="T3" fmla="*/ 2147483647 h 1218"/>
                <a:gd name="T4" fmla="*/ 2147483647 w 1428"/>
                <a:gd name="T5" fmla="*/ 2147483647 h 1218"/>
                <a:gd name="T6" fmla="*/ 2147483647 w 1428"/>
                <a:gd name="T7" fmla="*/ 2147483647 h 1218"/>
                <a:gd name="T8" fmla="*/ 2147483647 w 1428"/>
                <a:gd name="T9" fmla="*/ 2147483647 h 1218"/>
                <a:gd name="T10" fmla="*/ 2147483647 w 1428"/>
                <a:gd name="T11" fmla="*/ 2147483647 h 1218"/>
                <a:gd name="T12" fmla="*/ 2147483647 w 1428"/>
                <a:gd name="T13" fmla="*/ 2147483647 h 1218"/>
                <a:gd name="T14" fmla="*/ 2147483647 w 1428"/>
                <a:gd name="T15" fmla="*/ 2147483647 h 1218"/>
                <a:gd name="T16" fmla="*/ 2147483647 w 1428"/>
                <a:gd name="T17" fmla="*/ 2147483647 h 1218"/>
                <a:gd name="T18" fmla="*/ 2147483647 w 1428"/>
                <a:gd name="T19" fmla="*/ 2147483647 h 1218"/>
                <a:gd name="T20" fmla="*/ 2147483647 w 1428"/>
                <a:gd name="T21" fmla="*/ 2147483647 h 1218"/>
                <a:gd name="T22" fmla="*/ 2147483647 w 1428"/>
                <a:gd name="T23" fmla="*/ 2147483647 h 1218"/>
                <a:gd name="T24" fmla="*/ 2147483647 w 1428"/>
                <a:gd name="T25" fmla="*/ 2147483647 h 1218"/>
                <a:gd name="T26" fmla="*/ 2147483647 w 1428"/>
                <a:gd name="T27" fmla="*/ 2147483647 h 1218"/>
                <a:gd name="T28" fmla="*/ 2147483647 w 1428"/>
                <a:gd name="T29" fmla="*/ 2147483647 h 1218"/>
                <a:gd name="T30" fmla="*/ 2147483647 w 1428"/>
                <a:gd name="T31" fmla="*/ 2147483647 h 1218"/>
                <a:gd name="T32" fmla="*/ 2147483647 w 1428"/>
                <a:gd name="T33" fmla="*/ 2147483647 h 1218"/>
                <a:gd name="T34" fmla="*/ 2147483647 w 1428"/>
                <a:gd name="T35" fmla="*/ 2147483647 h 1218"/>
                <a:gd name="T36" fmla="*/ 2147483647 w 1428"/>
                <a:gd name="T37" fmla="*/ 2147483647 h 1218"/>
                <a:gd name="T38" fmla="*/ 2147483647 w 1428"/>
                <a:gd name="T39" fmla="*/ 2147483647 h 1218"/>
                <a:gd name="T40" fmla="*/ 2147483647 w 1428"/>
                <a:gd name="T41" fmla="*/ 2147483647 h 1218"/>
                <a:gd name="T42" fmla="*/ 2147483647 w 1428"/>
                <a:gd name="T43" fmla="*/ 2147483647 h 1218"/>
                <a:gd name="T44" fmla="*/ 2147483647 w 1428"/>
                <a:gd name="T45" fmla="*/ 2147483647 h 1218"/>
                <a:gd name="T46" fmla="*/ 2147483647 w 1428"/>
                <a:gd name="T47" fmla="*/ 2147483647 h 1218"/>
                <a:gd name="T48" fmla="*/ 2147483647 w 1428"/>
                <a:gd name="T49" fmla="*/ 2147483647 h 1218"/>
                <a:gd name="T50" fmla="*/ 2147483647 w 1428"/>
                <a:gd name="T51" fmla="*/ 2147483647 h 1218"/>
                <a:gd name="T52" fmla="*/ 2147483647 w 1428"/>
                <a:gd name="T53" fmla="*/ 2147483647 h 1218"/>
                <a:gd name="T54" fmla="*/ 2147483647 w 1428"/>
                <a:gd name="T55" fmla="*/ 2147483647 h 1218"/>
                <a:gd name="T56" fmla="*/ 2147483647 w 1428"/>
                <a:gd name="T57" fmla="*/ 2147483647 h 1218"/>
                <a:gd name="T58" fmla="*/ 2147483647 w 1428"/>
                <a:gd name="T59" fmla="*/ 2147483647 h 1218"/>
                <a:gd name="T60" fmla="*/ 2147483647 w 1428"/>
                <a:gd name="T61" fmla="*/ 2147483647 h 1218"/>
                <a:gd name="T62" fmla="*/ 2147483647 w 1428"/>
                <a:gd name="T63" fmla="*/ 2147483647 h 1218"/>
                <a:gd name="T64" fmla="*/ 2147483647 w 1428"/>
                <a:gd name="T65" fmla="*/ 2147483647 h 1218"/>
                <a:gd name="T66" fmla="*/ 2147483647 w 1428"/>
                <a:gd name="T67" fmla="*/ 2147483647 h 1218"/>
                <a:gd name="T68" fmla="*/ 2147483647 w 1428"/>
                <a:gd name="T69" fmla="*/ 2147483647 h 1218"/>
                <a:gd name="T70" fmla="*/ 2147483647 w 1428"/>
                <a:gd name="T71" fmla="*/ 2147483647 h 1218"/>
                <a:gd name="T72" fmla="*/ 2147483647 w 1428"/>
                <a:gd name="T73" fmla="*/ 2147483647 h 1218"/>
                <a:gd name="T74" fmla="*/ 2147483647 w 1428"/>
                <a:gd name="T75" fmla="*/ 2147483647 h 1218"/>
                <a:gd name="T76" fmla="*/ 2147483647 w 1428"/>
                <a:gd name="T77" fmla="*/ 2147483647 h 1218"/>
                <a:gd name="T78" fmla="*/ 2147483647 w 1428"/>
                <a:gd name="T79" fmla="*/ 2147483647 h 1218"/>
                <a:gd name="T80" fmla="*/ 2147483647 w 1428"/>
                <a:gd name="T81" fmla="*/ 2147483647 h 1218"/>
                <a:gd name="T82" fmla="*/ 2147483647 w 1428"/>
                <a:gd name="T83" fmla="*/ 2147483647 h 1218"/>
                <a:gd name="T84" fmla="*/ 2147483647 w 1428"/>
                <a:gd name="T85" fmla="*/ 2147483647 h 1218"/>
                <a:gd name="T86" fmla="*/ 2147483647 w 1428"/>
                <a:gd name="T87" fmla="*/ 2147483647 h 1218"/>
                <a:gd name="T88" fmla="*/ 2147483647 w 1428"/>
                <a:gd name="T89" fmla="*/ 2147483647 h 1218"/>
                <a:gd name="T90" fmla="*/ 2147483647 w 1428"/>
                <a:gd name="T91" fmla="*/ 2147483647 h 1218"/>
                <a:gd name="T92" fmla="*/ 2147483647 w 1428"/>
                <a:gd name="T93" fmla="*/ 2147483647 h 1218"/>
                <a:gd name="T94" fmla="*/ 2147483647 w 1428"/>
                <a:gd name="T95" fmla="*/ 2147483647 h 1218"/>
                <a:gd name="T96" fmla="*/ 2147483647 w 1428"/>
                <a:gd name="T97" fmla="*/ 2147483647 h 1218"/>
                <a:gd name="T98" fmla="*/ 2147483647 w 1428"/>
                <a:gd name="T99" fmla="*/ 2147483647 h 1218"/>
                <a:gd name="T100" fmla="*/ 2147483647 w 1428"/>
                <a:gd name="T101" fmla="*/ 2147483647 h 1218"/>
                <a:gd name="T102" fmla="*/ 2147483647 w 1428"/>
                <a:gd name="T103" fmla="*/ 2147483647 h 1218"/>
                <a:gd name="T104" fmla="*/ 2147483647 w 1428"/>
                <a:gd name="T105" fmla="*/ 2147483647 h 1218"/>
                <a:gd name="T106" fmla="*/ 2147483647 w 1428"/>
                <a:gd name="T107" fmla="*/ 2147483647 h 1218"/>
                <a:gd name="T108" fmla="*/ 2147483647 w 1428"/>
                <a:gd name="T109" fmla="*/ 2147483647 h 1218"/>
                <a:gd name="T110" fmla="*/ 2147483647 w 1428"/>
                <a:gd name="T111" fmla="*/ 2147483647 h 1218"/>
                <a:gd name="T112" fmla="*/ 2147483647 w 1428"/>
                <a:gd name="T113" fmla="*/ 2147483647 h 12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Freeform 6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2147483647 w 912"/>
                <a:gd name="T1" fmla="*/ 2147483647 h 772"/>
                <a:gd name="T2" fmla="*/ 2147483647 w 912"/>
                <a:gd name="T3" fmla="*/ 2147483647 h 772"/>
                <a:gd name="T4" fmla="*/ 2147483647 w 912"/>
                <a:gd name="T5" fmla="*/ 2147483647 h 772"/>
                <a:gd name="T6" fmla="*/ 2147483647 w 912"/>
                <a:gd name="T7" fmla="*/ 2147483647 h 772"/>
                <a:gd name="T8" fmla="*/ 2147483647 w 912"/>
                <a:gd name="T9" fmla="*/ 2147483647 h 772"/>
                <a:gd name="T10" fmla="*/ 2147483647 w 912"/>
                <a:gd name="T11" fmla="*/ 2147483647 h 772"/>
                <a:gd name="T12" fmla="*/ 2147483647 w 912"/>
                <a:gd name="T13" fmla="*/ 2147483647 h 772"/>
                <a:gd name="T14" fmla="*/ 2147483647 w 912"/>
                <a:gd name="T15" fmla="*/ 2147483647 h 772"/>
                <a:gd name="T16" fmla="*/ 2147483647 w 912"/>
                <a:gd name="T17" fmla="*/ 2147483647 h 772"/>
                <a:gd name="T18" fmla="*/ 2147483647 w 912"/>
                <a:gd name="T19" fmla="*/ 2147483647 h 772"/>
                <a:gd name="T20" fmla="*/ 2147483647 w 912"/>
                <a:gd name="T21" fmla="*/ 2147483647 h 772"/>
                <a:gd name="T22" fmla="*/ 2147483647 w 912"/>
                <a:gd name="T23" fmla="*/ 2147483647 h 772"/>
                <a:gd name="T24" fmla="*/ 2147483647 w 912"/>
                <a:gd name="T25" fmla="*/ 2147483647 h 772"/>
                <a:gd name="T26" fmla="*/ 2147483647 w 912"/>
                <a:gd name="T27" fmla="*/ 2147483647 h 772"/>
                <a:gd name="T28" fmla="*/ 2147483647 w 912"/>
                <a:gd name="T29" fmla="*/ 2147483647 h 772"/>
                <a:gd name="T30" fmla="*/ 2147483647 w 912"/>
                <a:gd name="T31" fmla="*/ 2147483647 h 772"/>
                <a:gd name="T32" fmla="*/ 2147483647 w 912"/>
                <a:gd name="T33" fmla="*/ 2147483647 h 772"/>
                <a:gd name="T34" fmla="*/ 2147483647 w 912"/>
                <a:gd name="T35" fmla="*/ 2147483647 h 772"/>
                <a:gd name="T36" fmla="*/ 2147483647 w 912"/>
                <a:gd name="T37" fmla="*/ 2147483647 h 772"/>
                <a:gd name="T38" fmla="*/ 2147483647 w 912"/>
                <a:gd name="T39" fmla="*/ 2147483647 h 772"/>
                <a:gd name="T40" fmla="*/ 2147483647 w 912"/>
                <a:gd name="T41" fmla="*/ 2147483647 h 772"/>
                <a:gd name="T42" fmla="*/ 2147483647 w 912"/>
                <a:gd name="T43" fmla="*/ 2147483647 h 772"/>
                <a:gd name="T44" fmla="*/ 2147483647 w 912"/>
                <a:gd name="T45" fmla="*/ 2147483647 h 772"/>
                <a:gd name="T46" fmla="*/ 2147483647 w 912"/>
                <a:gd name="T47" fmla="*/ 2147483647 h 772"/>
                <a:gd name="T48" fmla="*/ 2147483647 w 912"/>
                <a:gd name="T49" fmla="*/ 2147483647 h 772"/>
                <a:gd name="T50" fmla="*/ 2147483647 w 912"/>
                <a:gd name="T51" fmla="*/ 2147483647 h 772"/>
                <a:gd name="T52" fmla="*/ 2147483647 w 912"/>
                <a:gd name="T53" fmla="*/ 2147483647 h 772"/>
                <a:gd name="T54" fmla="*/ 2147483647 w 912"/>
                <a:gd name="T55" fmla="*/ 2147483647 h 772"/>
                <a:gd name="T56" fmla="*/ 2147483647 w 912"/>
                <a:gd name="T57" fmla="*/ 2147483647 h 772"/>
                <a:gd name="T58" fmla="*/ 2147483647 w 912"/>
                <a:gd name="T59" fmla="*/ 2147483647 h 772"/>
                <a:gd name="T60" fmla="*/ 2147483647 w 912"/>
                <a:gd name="T61" fmla="*/ 2147483647 h 772"/>
                <a:gd name="T62" fmla="*/ 2147483647 w 912"/>
                <a:gd name="T63" fmla="*/ 2147483647 h 772"/>
                <a:gd name="T64" fmla="*/ 2147483647 w 912"/>
                <a:gd name="T65" fmla="*/ 2147483647 h 772"/>
                <a:gd name="T66" fmla="*/ 2147483647 w 912"/>
                <a:gd name="T67" fmla="*/ 2147483647 h 772"/>
                <a:gd name="T68" fmla="*/ 2147483647 w 912"/>
                <a:gd name="T69" fmla="*/ 2147483647 h 772"/>
                <a:gd name="T70" fmla="*/ 2147483647 w 912"/>
                <a:gd name="T71" fmla="*/ 2147483647 h 772"/>
                <a:gd name="T72" fmla="*/ 2147483647 w 912"/>
                <a:gd name="T73" fmla="*/ 2147483647 h 772"/>
                <a:gd name="T74" fmla="*/ 2147483647 w 912"/>
                <a:gd name="T75" fmla="*/ 2147483647 h 772"/>
                <a:gd name="T76" fmla="*/ 2147483647 w 912"/>
                <a:gd name="T77" fmla="*/ 2147483647 h 772"/>
                <a:gd name="T78" fmla="*/ 2147483647 w 912"/>
                <a:gd name="T79" fmla="*/ 2147483647 h 772"/>
                <a:gd name="T80" fmla="*/ 2147483647 w 912"/>
                <a:gd name="T81" fmla="*/ 2147483647 h 772"/>
                <a:gd name="T82" fmla="*/ 2147483647 w 912"/>
                <a:gd name="T83" fmla="*/ 2147483647 h 772"/>
                <a:gd name="T84" fmla="*/ 2147483647 w 912"/>
                <a:gd name="T85" fmla="*/ 2147483647 h 772"/>
                <a:gd name="T86" fmla="*/ 2147483647 w 912"/>
                <a:gd name="T87" fmla="*/ 2147483647 h 772"/>
                <a:gd name="T88" fmla="*/ 2147483647 w 912"/>
                <a:gd name="T89" fmla="*/ 2147483647 h 772"/>
                <a:gd name="T90" fmla="*/ 2147483647 w 912"/>
                <a:gd name="T91" fmla="*/ 2147483647 h 772"/>
                <a:gd name="T92" fmla="*/ 2147483647 w 912"/>
                <a:gd name="T93" fmla="*/ 2147483647 h 772"/>
                <a:gd name="T94" fmla="*/ 2147483647 w 912"/>
                <a:gd name="T95" fmla="*/ 2147483647 h 772"/>
                <a:gd name="T96" fmla="*/ 2147483647 w 912"/>
                <a:gd name="T97" fmla="*/ 2147483647 h 772"/>
                <a:gd name="T98" fmla="*/ 2147483647 w 912"/>
                <a:gd name="T99" fmla="*/ 2147483647 h 772"/>
                <a:gd name="T100" fmla="*/ 2147483647 w 912"/>
                <a:gd name="T101" fmla="*/ 2147483647 h 772"/>
                <a:gd name="T102" fmla="*/ 2147483647 w 912"/>
                <a:gd name="T103" fmla="*/ 2147483647 h 772"/>
                <a:gd name="T104" fmla="*/ 2147483647 w 912"/>
                <a:gd name="T105" fmla="*/ 2147483647 h 772"/>
                <a:gd name="T106" fmla="*/ 2147483647 w 912"/>
                <a:gd name="T107" fmla="*/ 2147483647 h 772"/>
                <a:gd name="T108" fmla="*/ 2147483647 w 912"/>
                <a:gd name="T109" fmla="*/ 2147483647 h 772"/>
                <a:gd name="T110" fmla="*/ 2147483647 w 912"/>
                <a:gd name="T111" fmla="*/ 2147483647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Freeform 7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Freeform 8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2147483647 w 1304"/>
                <a:gd name="T1" fmla="*/ 2147483647 h 986"/>
                <a:gd name="T2" fmla="*/ 2147483647 w 1304"/>
                <a:gd name="T3" fmla="*/ 2147483647 h 986"/>
                <a:gd name="T4" fmla="*/ 2147483647 w 1304"/>
                <a:gd name="T5" fmla="*/ 2147483647 h 986"/>
                <a:gd name="T6" fmla="*/ 2147483647 w 1304"/>
                <a:gd name="T7" fmla="*/ 2147483647 h 986"/>
                <a:gd name="T8" fmla="*/ 2147483647 w 1304"/>
                <a:gd name="T9" fmla="*/ 2147483647 h 986"/>
                <a:gd name="T10" fmla="*/ 2147483647 w 1304"/>
                <a:gd name="T11" fmla="*/ 2147483647 h 986"/>
                <a:gd name="T12" fmla="*/ 2147483647 w 1304"/>
                <a:gd name="T13" fmla="*/ 2147483647 h 986"/>
                <a:gd name="T14" fmla="*/ 2147483647 w 1304"/>
                <a:gd name="T15" fmla="*/ 2147483647 h 986"/>
                <a:gd name="T16" fmla="*/ 2147483647 w 1304"/>
                <a:gd name="T17" fmla="*/ 2147483647 h 986"/>
                <a:gd name="T18" fmla="*/ 2147483647 w 1304"/>
                <a:gd name="T19" fmla="*/ 0 h 986"/>
                <a:gd name="T20" fmla="*/ 2147483647 w 1304"/>
                <a:gd name="T21" fmla="*/ 2147483647 h 986"/>
                <a:gd name="T22" fmla="*/ 2147483647 w 1304"/>
                <a:gd name="T23" fmla="*/ 2147483647 h 986"/>
                <a:gd name="T24" fmla="*/ 2147483647 w 1304"/>
                <a:gd name="T25" fmla="*/ 2147483647 h 986"/>
                <a:gd name="T26" fmla="*/ 2147483647 w 1304"/>
                <a:gd name="T27" fmla="*/ 2147483647 h 986"/>
                <a:gd name="T28" fmla="*/ 2147483647 w 1304"/>
                <a:gd name="T29" fmla="*/ 2147483647 h 986"/>
                <a:gd name="T30" fmla="*/ 2147483647 w 1304"/>
                <a:gd name="T31" fmla="*/ 2147483647 h 986"/>
                <a:gd name="T32" fmla="*/ 2147483647 w 1304"/>
                <a:gd name="T33" fmla="*/ 2147483647 h 986"/>
                <a:gd name="T34" fmla="*/ 2147483647 w 1304"/>
                <a:gd name="T35" fmla="*/ 2147483647 h 986"/>
                <a:gd name="T36" fmla="*/ 2147483647 w 1304"/>
                <a:gd name="T37" fmla="*/ 2147483647 h 986"/>
                <a:gd name="T38" fmla="*/ 2147483647 w 1304"/>
                <a:gd name="T39" fmla="*/ 2147483647 h 986"/>
                <a:gd name="T40" fmla="*/ 2147483647 w 1304"/>
                <a:gd name="T41" fmla="*/ 2147483647 h 986"/>
                <a:gd name="T42" fmla="*/ 2147483647 w 1304"/>
                <a:gd name="T43" fmla="*/ 2147483647 h 986"/>
                <a:gd name="T44" fmla="*/ 2147483647 w 1304"/>
                <a:gd name="T45" fmla="*/ 2147483647 h 986"/>
                <a:gd name="T46" fmla="*/ 2147483647 w 1304"/>
                <a:gd name="T47" fmla="*/ 2147483647 h 986"/>
                <a:gd name="T48" fmla="*/ 2147483647 w 1304"/>
                <a:gd name="T49" fmla="*/ 2147483647 h 986"/>
                <a:gd name="T50" fmla="*/ 2147483647 w 1304"/>
                <a:gd name="T51" fmla="*/ 2147483647 h 986"/>
                <a:gd name="T52" fmla="*/ 2147483647 w 1304"/>
                <a:gd name="T53" fmla="*/ 2147483647 h 986"/>
                <a:gd name="T54" fmla="*/ 2147483647 w 1304"/>
                <a:gd name="T55" fmla="*/ 2147483647 h 986"/>
                <a:gd name="T56" fmla="*/ 2147483647 w 1304"/>
                <a:gd name="T57" fmla="*/ 2147483647 h 986"/>
                <a:gd name="T58" fmla="*/ 2147483647 w 1304"/>
                <a:gd name="T59" fmla="*/ 2147483647 h 986"/>
                <a:gd name="T60" fmla="*/ 2147483647 w 1304"/>
                <a:gd name="T61" fmla="*/ 2147483647 h 986"/>
                <a:gd name="T62" fmla="*/ 2147483647 w 1304"/>
                <a:gd name="T63" fmla="*/ 2147483647 h 986"/>
                <a:gd name="T64" fmla="*/ 2147483647 w 1304"/>
                <a:gd name="T65" fmla="*/ 2147483647 h 986"/>
                <a:gd name="T66" fmla="*/ 2147483647 w 1304"/>
                <a:gd name="T67" fmla="*/ 2147483647 h 986"/>
                <a:gd name="T68" fmla="*/ 2147483647 w 1304"/>
                <a:gd name="T69" fmla="*/ 2147483647 h 986"/>
                <a:gd name="T70" fmla="*/ 2147483647 w 1304"/>
                <a:gd name="T71" fmla="*/ 2147483647 h 986"/>
                <a:gd name="T72" fmla="*/ 2147483647 w 1304"/>
                <a:gd name="T73" fmla="*/ 2147483647 h 986"/>
                <a:gd name="T74" fmla="*/ 2147483647 w 1304"/>
                <a:gd name="T75" fmla="*/ 2147483647 h 986"/>
                <a:gd name="T76" fmla="*/ 2147483647 w 1304"/>
                <a:gd name="T77" fmla="*/ 2147483647 h 986"/>
                <a:gd name="T78" fmla="*/ 2147483647 w 1304"/>
                <a:gd name="T79" fmla="*/ 2147483647 h 986"/>
                <a:gd name="T80" fmla="*/ 2147483647 w 1304"/>
                <a:gd name="T81" fmla="*/ 2147483647 h 986"/>
                <a:gd name="T82" fmla="*/ 2147483647 w 1304"/>
                <a:gd name="T83" fmla="*/ 2147483647 h 986"/>
                <a:gd name="T84" fmla="*/ 2147483647 w 1304"/>
                <a:gd name="T85" fmla="*/ 2147483647 h 986"/>
                <a:gd name="T86" fmla="*/ 2147483647 w 1304"/>
                <a:gd name="T87" fmla="*/ 2147483647 h 986"/>
                <a:gd name="T88" fmla="*/ 2147483647 w 1304"/>
                <a:gd name="T89" fmla="*/ 2147483647 h 986"/>
                <a:gd name="T90" fmla="*/ 2147483647 w 1304"/>
                <a:gd name="T91" fmla="*/ 2147483647 h 986"/>
                <a:gd name="T92" fmla="*/ 2147483647 w 1304"/>
                <a:gd name="T93" fmla="*/ 2147483647 h 986"/>
                <a:gd name="T94" fmla="*/ 2147483647 w 1304"/>
                <a:gd name="T95" fmla="*/ 2147483647 h 986"/>
                <a:gd name="T96" fmla="*/ 2147483647 w 1304"/>
                <a:gd name="T97" fmla="*/ 2147483647 h 986"/>
                <a:gd name="T98" fmla="*/ 2147483647 w 1304"/>
                <a:gd name="T99" fmla="*/ 2147483647 h 986"/>
                <a:gd name="T100" fmla="*/ 2147483647 w 1304"/>
                <a:gd name="T101" fmla="*/ 2147483647 h 986"/>
                <a:gd name="T102" fmla="*/ 2147483647 w 1304"/>
                <a:gd name="T103" fmla="*/ 2147483647 h 986"/>
                <a:gd name="T104" fmla="*/ 2147483647 w 1304"/>
                <a:gd name="T105" fmla="*/ 2147483647 h 986"/>
                <a:gd name="T106" fmla="*/ 2147483647 w 1304"/>
                <a:gd name="T107" fmla="*/ 2147483647 h 986"/>
                <a:gd name="T108" fmla="*/ 2147483647 w 1304"/>
                <a:gd name="T109" fmla="*/ 2147483647 h 986"/>
                <a:gd name="T110" fmla="*/ 2147483647 w 1304"/>
                <a:gd name="T111" fmla="*/ 2147483647 h 986"/>
                <a:gd name="T112" fmla="*/ 2147483647 w 1304"/>
                <a:gd name="T113" fmla="*/ 2147483647 h 986"/>
                <a:gd name="T114" fmla="*/ 2147483647 w 1304"/>
                <a:gd name="T115" fmla="*/ 2147483647 h 986"/>
                <a:gd name="T116" fmla="*/ 2147483647 w 1304"/>
                <a:gd name="T117" fmla="*/ 2147483647 h 986"/>
                <a:gd name="T118" fmla="*/ 2147483647 w 1304"/>
                <a:gd name="T119" fmla="*/ 2147483647 h 986"/>
                <a:gd name="T120" fmla="*/ 2147483647 w 1304"/>
                <a:gd name="T121" fmla="*/ 2147483647 h 986"/>
                <a:gd name="T122" fmla="*/ 2147483647 w 1304"/>
                <a:gd name="T123" fmla="*/ 2147483647 h 986"/>
                <a:gd name="T124" fmla="*/ 2147483647 w 1304"/>
                <a:gd name="T125" fmla="*/ 2147483647 h 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4" name="Freeform 9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2147483647 w 812"/>
                <a:gd name="T1" fmla="*/ 2147483647 h 582"/>
                <a:gd name="T2" fmla="*/ 2147483647 w 812"/>
                <a:gd name="T3" fmla="*/ 2147483647 h 582"/>
                <a:gd name="T4" fmla="*/ 2147483647 w 812"/>
                <a:gd name="T5" fmla="*/ 2147483647 h 582"/>
                <a:gd name="T6" fmla="*/ 2147483647 w 812"/>
                <a:gd name="T7" fmla="*/ 2147483647 h 582"/>
                <a:gd name="T8" fmla="*/ 2147483647 w 812"/>
                <a:gd name="T9" fmla="*/ 2147483647 h 582"/>
                <a:gd name="T10" fmla="*/ 2147483647 w 812"/>
                <a:gd name="T11" fmla="*/ 2147483647 h 582"/>
                <a:gd name="T12" fmla="*/ 2147483647 w 812"/>
                <a:gd name="T13" fmla="*/ 2147483647 h 582"/>
                <a:gd name="T14" fmla="*/ 2147483647 w 812"/>
                <a:gd name="T15" fmla="*/ 2147483647 h 582"/>
                <a:gd name="T16" fmla="*/ 2147483647 w 812"/>
                <a:gd name="T17" fmla="*/ 2147483647 h 582"/>
                <a:gd name="T18" fmla="*/ 2147483647 w 812"/>
                <a:gd name="T19" fmla="*/ 2147483647 h 582"/>
                <a:gd name="T20" fmla="*/ 2147483647 w 812"/>
                <a:gd name="T21" fmla="*/ 2147483647 h 582"/>
                <a:gd name="T22" fmla="*/ 2147483647 w 812"/>
                <a:gd name="T23" fmla="*/ 2147483647 h 582"/>
                <a:gd name="T24" fmla="*/ 2147483647 w 812"/>
                <a:gd name="T25" fmla="*/ 2147483647 h 582"/>
                <a:gd name="T26" fmla="*/ 2147483647 w 812"/>
                <a:gd name="T27" fmla="*/ 2147483647 h 582"/>
                <a:gd name="T28" fmla="*/ 2147483647 w 812"/>
                <a:gd name="T29" fmla="*/ 2147483647 h 582"/>
                <a:gd name="T30" fmla="*/ 2147483647 w 812"/>
                <a:gd name="T31" fmla="*/ 2147483647 h 582"/>
                <a:gd name="T32" fmla="*/ 2147483647 w 812"/>
                <a:gd name="T33" fmla="*/ 2147483647 h 582"/>
                <a:gd name="T34" fmla="*/ 2147483647 w 812"/>
                <a:gd name="T35" fmla="*/ 2147483647 h 582"/>
                <a:gd name="T36" fmla="*/ 2147483647 w 812"/>
                <a:gd name="T37" fmla="*/ 2147483647 h 582"/>
                <a:gd name="T38" fmla="*/ 0 w 812"/>
                <a:gd name="T39" fmla="*/ 2147483647 h 582"/>
                <a:gd name="T40" fmla="*/ 2147483647 w 812"/>
                <a:gd name="T41" fmla="*/ 2147483647 h 582"/>
                <a:gd name="T42" fmla="*/ 2147483647 w 812"/>
                <a:gd name="T43" fmla="*/ 2147483647 h 582"/>
                <a:gd name="T44" fmla="*/ 2147483647 w 812"/>
                <a:gd name="T45" fmla="*/ 2147483647 h 582"/>
                <a:gd name="T46" fmla="*/ 2147483647 w 812"/>
                <a:gd name="T47" fmla="*/ 2147483647 h 582"/>
                <a:gd name="T48" fmla="*/ 2147483647 w 812"/>
                <a:gd name="T49" fmla="*/ 2147483647 h 582"/>
                <a:gd name="T50" fmla="*/ 2147483647 w 812"/>
                <a:gd name="T51" fmla="*/ 2147483647 h 582"/>
                <a:gd name="T52" fmla="*/ 2147483647 w 812"/>
                <a:gd name="T53" fmla="*/ 2147483647 h 582"/>
                <a:gd name="T54" fmla="*/ 2147483647 w 812"/>
                <a:gd name="T55" fmla="*/ 2147483647 h 582"/>
                <a:gd name="T56" fmla="*/ 2147483647 w 812"/>
                <a:gd name="T57" fmla="*/ 2147483647 h 582"/>
                <a:gd name="T58" fmla="*/ 2147483647 w 812"/>
                <a:gd name="T59" fmla="*/ 2147483647 h 582"/>
                <a:gd name="T60" fmla="*/ 2147483647 w 812"/>
                <a:gd name="T61" fmla="*/ 2147483647 h 582"/>
                <a:gd name="T62" fmla="*/ 2147483647 w 812"/>
                <a:gd name="T63" fmla="*/ 2147483647 h 582"/>
                <a:gd name="T64" fmla="*/ 2147483647 w 812"/>
                <a:gd name="T65" fmla="*/ 2147483647 h 582"/>
                <a:gd name="T66" fmla="*/ 2147483647 w 812"/>
                <a:gd name="T67" fmla="*/ 2147483647 h 582"/>
                <a:gd name="T68" fmla="*/ 2147483647 w 812"/>
                <a:gd name="T69" fmla="*/ 2147483647 h 582"/>
                <a:gd name="T70" fmla="*/ 2147483647 w 812"/>
                <a:gd name="T71" fmla="*/ 2147483647 h 582"/>
                <a:gd name="T72" fmla="*/ 2147483647 w 812"/>
                <a:gd name="T73" fmla="*/ 2147483647 h 582"/>
                <a:gd name="T74" fmla="*/ 2147483647 w 812"/>
                <a:gd name="T75" fmla="*/ 2147483647 h 582"/>
                <a:gd name="T76" fmla="*/ 2147483647 w 812"/>
                <a:gd name="T77" fmla="*/ 2147483647 h 582"/>
                <a:gd name="T78" fmla="*/ 2147483647 w 812"/>
                <a:gd name="T79" fmla="*/ 2147483647 h 582"/>
                <a:gd name="T80" fmla="*/ 2147483647 w 812"/>
                <a:gd name="T81" fmla="*/ 2147483647 h 582"/>
                <a:gd name="T82" fmla="*/ 2147483647 w 812"/>
                <a:gd name="T83" fmla="*/ 2147483647 h 582"/>
                <a:gd name="T84" fmla="*/ 2147483647 w 812"/>
                <a:gd name="T85" fmla="*/ 2147483647 h 582"/>
                <a:gd name="T86" fmla="*/ 2147483647 w 812"/>
                <a:gd name="T87" fmla="*/ 2147483647 h 582"/>
                <a:gd name="T88" fmla="*/ 2147483647 w 812"/>
                <a:gd name="T89" fmla="*/ 2147483647 h 582"/>
                <a:gd name="T90" fmla="*/ 2147483647 w 812"/>
                <a:gd name="T91" fmla="*/ 2147483647 h 582"/>
                <a:gd name="T92" fmla="*/ 2147483647 w 812"/>
                <a:gd name="T93" fmla="*/ 2147483647 h 582"/>
                <a:gd name="T94" fmla="*/ 2147483647 w 812"/>
                <a:gd name="T95" fmla="*/ 2147483647 h 582"/>
                <a:gd name="T96" fmla="*/ 2147483647 w 812"/>
                <a:gd name="T97" fmla="*/ 2147483647 h 582"/>
                <a:gd name="T98" fmla="*/ 2147483647 w 812"/>
                <a:gd name="T99" fmla="*/ 2147483647 h 582"/>
                <a:gd name="T100" fmla="*/ 2147483647 w 812"/>
                <a:gd name="T101" fmla="*/ 2147483647 h 582"/>
                <a:gd name="T102" fmla="*/ 2147483647 w 812"/>
                <a:gd name="T103" fmla="*/ 2147483647 h 582"/>
                <a:gd name="T104" fmla="*/ 2147483647 w 812"/>
                <a:gd name="T105" fmla="*/ 2147483647 h 582"/>
                <a:gd name="T106" fmla="*/ 2147483647 w 812"/>
                <a:gd name="T107" fmla="*/ 2147483647 h 582"/>
                <a:gd name="T108" fmla="*/ 2147483647 w 812"/>
                <a:gd name="T109" fmla="*/ 2147483647 h 582"/>
                <a:gd name="T110" fmla="*/ 2147483647 w 812"/>
                <a:gd name="T111" fmla="*/ 2147483647 h 582"/>
                <a:gd name="T112" fmla="*/ 2147483647 w 812"/>
                <a:gd name="T113" fmla="*/ 2147483647 h 582"/>
                <a:gd name="T114" fmla="*/ 2147483647 w 812"/>
                <a:gd name="T115" fmla="*/ 2147483647 h 582"/>
                <a:gd name="T116" fmla="*/ 2147483647 w 812"/>
                <a:gd name="T117" fmla="*/ 2147483647 h 582"/>
                <a:gd name="T118" fmla="*/ 2147483647 w 812"/>
                <a:gd name="T119" fmla="*/ 2147483647 h 582"/>
                <a:gd name="T120" fmla="*/ 2147483647 w 812"/>
                <a:gd name="T121" fmla="*/ 2147483647 h 5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5" name="Freeform 10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147483647 w 702"/>
                <a:gd name="T1" fmla="*/ 2147483647 h 616"/>
                <a:gd name="T2" fmla="*/ 2147483647 w 702"/>
                <a:gd name="T3" fmla="*/ 2147483647 h 616"/>
                <a:gd name="T4" fmla="*/ 2147483647 w 702"/>
                <a:gd name="T5" fmla="*/ 2147483647 h 616"/>
                <a:gd name="T6" fmla="*/ 2147483647 w 702"/>
                <a:gd name="T7" fmla="*/ 2147483647 h 616"/>
                <a:gd name="T8" fmla="*/ 2147483647 w 702"/>
                <a:gd name="T9" fmla="*/ 2147483647 h 616"/>
                <a:gd name="T10" fmla="*/ 2147483647 w 702"/>
                <a:gd name="T11" fmla="*/ 2147483647 h 616"/>
                <a:gd name="T12" fmla="*/ 2147483647 w 702"/>
                <a:gd name="T13" fmla="*/ 2147483647 h 616"/>
                <a:gd name="T14" fmla="*/ 2147483647 w 702"/>
                <a:gd name="T15" fmla="*/ 2147483647 h 616"/>
                <a:gd name="T16" fmla="*/ 2147483647 w 702"/>
                <a:gd name="T17" fmla="*/ 2147483647 h 616"/>
                <a:gd name="T18" fmla="*/ 2147483647 w 702"/>
                <a:gd name="T19" fmla="*/ 2147483647 h 616"/>
                <a:gd name="T20" fmla="*/ 2147483647 w 702"/>
                <a:gd name="T21" fmla="*/ 2147483647 h 616"/>
                <a:gd name="T22" fmla="*/ 2147483647 w 702"/>
                <a:gd name="T23" fmla="*/ 2147483647 h 616"/>
                <a:gd name="T24" fmla="*/ 2147483647 w 702"/>
                <a:gd name="T25" fmla="*/ 2147483647 h 616"/>
                <a:gd name="T26" fmla="*/ 2147483647 w 702"/>
                <a:gd name="T27" fmla="*/ 2147483647 h 616"/>
                <a:gd name="T28" fmla="*/ 2147483647 w 702"/>
                <a:gd name="T29" fmla="*/ 2147483647 h 616"/>
                <a:gd name="T30" fmla="*/ 2147483647 w 702"/>
                <a:gd name="T31" fmla="*/ 2147483647 h 616"/>
                <a:gd name="T32" fmla="*/ 2147483647 w 702"/>
                <a:gd name="T33" fmla="*/ 2147483647 h 616"/>
                <a:gd name="T34" fmla="*/ 2147483647 w 702"/>
                <a:gd name="T35" fmla="*/ 2147483647 h 616"/>
                <a:gd name="T36" fmla="*/ 2147483647 w 702"/>
                <a:gd name="T37" fmla="*/ 2147483647 h 616"/>
                <a:gd name="T38" fmla="*/ 2147483647 w 702"/>
                <a:gd name="T39" fmla="*/ 2147483647 h 616"/>
                <a:gd name="T40" fmla="*/ 2147483647 w 702"/>
                <a:gd name="T41" fmla="*/ 2147483647 h 616"/>
                <a:gd name="T42" fmla="*/ 2147483647 w 702"/>
                <a:gd name="T43" fmla="*/ 2147483647 h 616"/>
                <a:gd name="T44" fmla="*/ 2147483647 w 702"/>
                <a:gd name="T45" fmla="*/ 2147483647 h 616"/>
                <a:gd name="T46" fmla="*/ 2147483647 w 702"/>
                <a:gd name="T47" fmla="*/ 2147483647 h 616"/>
                <a:gd name="T48" fmla="*/ 2147483647 w 702"/>
                <a:gd name="T49" fmla="*/ 2147483647 h 616"/>
                <a:gd name="T50" fmla="*/ 2147483647 w 702"/>
                <a:gd name="T51" fmla="*/ 2147483647 h 616"/>
                <a:gd name="T52" fmla="*/ 2147483647 w 702"/>
                <a:gd name="T53" fmla="*/ 2147483647 h 616"/>
                <a:gd name="T54" fmla="*/ 2147483647 w 702"/>
                <a:gd name="T55" fmla="*/ 2147483647 h 616"/>
                <a:gd name="T56" fmla="*/ 2147483647 w 702"/>
                <a:gd name="T57" fmla="*/ 2147483647 h 616"/>
                <a:gd name="T58" fmla="*/ 2147483647 w 702"/>
                <a:gd name="T59" fmla="*/ 2147483647 h 616"/>
                <a:gd name="T60" fmla="*/ 2147483647 w 702"/>
                <a:gd name="T61" fmla="*/ 2147483647 h 616"/>
                <a:gd name="T62" fmla="*/ 2147483647 w 702"/>
                <a:gd name="T63" fmla="*/ 2147483647 h 616"/>
                <a:gd name="T64" fmla="*/ 2147483647 w 702"/>
                <a:gd name="T65" fmla="*/ 2147483647 h 616"/>
                <a:gd name="T66" fmla="*/ 2147483647 w 702"/>
                <a:gd name="T67" fmla="*/ 2147483647 h 616"/>
                <a:gd name="T68" fmla="*/ 2147483647 w 702"/>
                <a:gd name="T69" fmla="*/ 2147483647 h 616"/>
                <a:gd name="T70" fmla="*/ 2147483647 w 702"/>
                <a:gd name="T71" fmla="*/ 2147483647 h 616"/>
                <a:gd name="T72" fmla="*/ 2147483647 w 702"/>
                <a:gd name="T73" fmla="*/ 2147483647 h 616"/>
                <a:gd name="T74" fmla="*/ 2147483647 w 702"/>
                <a:gd name="T75" fmla="*/ 2147483647 h 616"/>
                <a:gd name="T76" fmla="*/ 2147483647 w 702"/>
                <a:gd name="T77" fmla="*/ 2147483647 h 616"/>
                <a:gd name="T78" fmla="*/ 2147483647 w 702"/>
                <a:gd name="T79" fmla="*/ 2147483647 h 616"/>
                <a:gd name="T80" fmla="*/ 2147483647 w 702"/>
                <a:gd name="T81" fmla="*/ 2147483647 h 616"/>
                <a:gd name="T82" fmla="*/ 2147483647 w 702"/>
                <a:gd name="T83" fmla="*/ 2147483647 h 616"/>
                <a:gd name="T84" fmla="*/ 2147483647 w 702"/>
                <a:gd name="T85" fmla="*/ 2147483647 h 616"/>
                <a:gd name="T86" fmla="*/ 2147483647 w 702"/>
                <a:gd name="T87" fmla="*/ 2147483647 h 616"/>
                <a:gd name="T88" fmla="*/ 2147483647 w 702"/>
                <a:gd name="T89" fmla="*/ 2147483647 h 616"/>
                <a:gd name="T90" fmla="*/ 2147483647 w 702"/>
                <a:gd name="T91" fmla="*/ 2147483647 h 616"/>
                <a:gd name="T92" fmla="*/ 2147483647 w 702"/>
                <a:gd name="T93" fmla="*/ 2147483647 h 616"/>
                <a:gd name="T94" fmla="*/ 2147483647 w 702"/>
                <a:gd name="T95" fmla="*/ 2147483647 h 616"/>
                <a:gd name="T96" fmla="*/ 2147483647 w 702"/>
                <a:gd name="T97" fmla="*/ 2147483647 h 616"/>
                <a:gd name="T98" fmla="*/ 2147483647 w 702"/>
                <a:gd name="T99" fmla="*/ 2147483647 h 616"/>
                <a:gd name="T100" fmla="*/ 2147483647 w 702"/>
                <a:gd name="T101" fmla="*/ 2147483647 h 616"/>
                <a:gd name="T102" fmla="*/ 2147483647 w 702"/>
                <a:gd name="T103" fmla="*/ 2147483647 h 616"/>
                <a:gd name="T104" fmla="*/ 2147483647 w 702"/>
                <a:gd name="T105" fmla="*/ 2147483647 h 616"/>
                <a:gd name="T106" fmla="*/ 2147483647 w 702"/>
                <a:gd name="T107" fmla="*/ 2147483647 h 616"/>
                <a:gd name="T108" fmla="*/ 2147483647 w 702"/>
                <a:gd name="T109" fmla="*/ 2147483647 h 616"/>
                <a:gd name="T110" fmla="*/ 2147483647 w 702"/>
                <a:gd name="T111" fmla="*/ 2147483647 h 6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6" name="Freeform 11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2147483647 w 1256"/>
                <a:gd name="T1" fmla="*/ 2147483647 h 764"/>
                <a:gd name="T2" fmla="*/ 2147483647 w 1256"/>
                <a:gd name="T3" fmla="*/ 2147483647 h 764"/>
                <a:gd name="T4" fmla="*/ 2147483647 w 1256"/>
                <a:gd name="T5" fmla="*/ 2147483647 h 764"/>
                <a:gd name="T6" fmla="*/ 2147483647 w 1256"/>
                <a:gd name="T7" fmla="*/ 2147483647 h 764"/>
                <a:gd name="T8" fmla="*/ 2147483647 w 1256"/>
                <a:gd name="T9" fmla="*/ 2147483647 h 764"/>
                <a:gd name="T10" fmla="*/ 2147483647 w 1256"/>
                <a:gd name="T11" fmla="*/ 2147483647 h 764"/>
                <a:gd name="T12" fmla="*/ 2147483647 w 1256"/>
                <a:gd name="T13" fmla="*/ 2147483647 h 764"/>
                <a:gd name="T14" fmla="*/ 2147483647 w 1256"/>
                <a:gd name="T15" fmla="*/ 2147483647 h 764"/>
                <a:gd name="T16" fmla="*/ 2147483647 w 1256"/>
                <a:gd name="T17" fmla="*/ 2147483647 h 764"/>
                <a:gd name="T18" fmla="*/ 2147483647 w 1256"/>
                <a:gd name="T19" fmla="*/ 2147483647 h 764"/>
                <a:gd name="T20" fmla="*/ 2147483647 w 1256"/>
                <a:gd name="T21" fmla="*/ 2147483647 h 764"/>
                <a:gd name="T22" fmla="*/ 2147483647 w 1256"/>
                <a:gd name="T23" fmla="*/ 2147483647 h 764"/>
                <a:gd name="T24" fmla="*/ 2147483647 w 1256"/>
                <a:gd name="T25" fmla="*/ 2147483647 h 764"/>
                <a:gd name="T26" fmla="*/ 2147483647 w 1256"/>
                <a:gd name="T27" fmla="*/ 2147483647 h 764"/>
                <a:gd name="T28" fmla="*/ 2147483647 w 1256"/>
                <a:gd name="T29" fmla="*/ 2147483647 h 764"/>
                <a:gd name="T30" fmla="*/ 2147483647 w 1256"/>
                <a:gd name="T31" fmla="*/ 2147483647 h 764"/>
                <a:gd name="T32" fmla="*/ 2147483647 w 1256"/>
                <a:gd name="T33" fmla="*/ 2147483647 h 764"/>
                <a:gd name="T34" fmla="*/ 2147483647 w 1256"/>
                <a:gd name="T35" fmla="*/ 2147483647 h 764"/>
                <a:gd name="T36" fmla="*/ 2147483647 w 1256"/>
                <a:gd name="T37" fmla="*/ 2147483647 h 764"/>
                <a:gd name="T38" fmla="*/ 2147483647 w 1256"/>
                <a:gd name="T39" fmla="*/ 2147483647 h 764"/>
                <a:gd name="T40" fmla="*/ 2147483647 w 1256"/>
                <a:gd name="T41" fmla="*/ 2147483647 h 764"/>
                <a:gd name="T42" fmla="*/ 2147483647 w 1256"/>
                <a:gd name="T43" fmla="*/ 2147483647 h 764"/>
                <a:gd name="T44" fmla="*/ 2147483647 w 1256"/>
                <a:gd name="T45" fmla="*/ 2147483647 h 764"/>
                <a:gd name="T46" fmla="*/ 2147483647 w 1256"/>
                <a:gd name="T47" fmla="*/ 2147483647 h 764"/>
                <a:gd name="T48" fmla="*/ 2147483647 w 1256"/>
                <a:gd name="T49" fmla="*/ 2147483647 h 764"/>
                <a:gd name="T50" fmla="*/ 2147483647 w 1256"/>
                <a:gd name="T51" fmla="*/ 2147483647 h 764"/>
                <a:gd name="T52" fmla="*/ 2147483647 w 1256"/>
                <a:gd name="T53" fmla="*/ 2147483647 h 764"/>
                <a:gd name="T54" fmla="*/ 2147483647 w 1256"/>
                <a:gd name="T55" fmla="*/ 2147483647 h 764"/>
                <a:gd name="T56" fmla="*/ 2147483647 w 1256"/>
                <a:gd name="T57" fmla="*/ 2147483647 h 764"/>
                <a:gd name="T58" fmla="*/ 2147483647 w 1256"/>
                <a:gd name="T59" fmla="*/ 2147483647 h 764"/>
                <a:gd name="T60" fmla="*/ 2147483647 w 1256"/>
                <a:gd name="T61" fmla="*/ 2147483647 h 764"/>
                <a:gd name="T62" fmla="*/ 2147483647 w 1256"/>
                <a:gd name="T63" fmla="*/ 2147483647 h 764"/>
                <a:gd name="T64" fmla="*/ 2147483647 w 1256"/>
                <a:gd name="T65" fmla="*/ 2147483647 h 764"/>
                <a:gd name="T66" fmla="*/ 2147483647 w 1256"/>
                <a:gd name="T67" fmla="*/ 2147483647 h 764"/>
                <a:gd name="T68" fmla="*/ 2147483647 w 1256"/>
                <a:gd name="T69" fmla="*/ 2147483647 h 764"/>
                <a:gd name="T70" fmla="*/ 2147483647 w 1256"/>
                <a:gd name="T71" fmla="*/ 2147483647 h 764"/>
                <a:gd name="T72" fmla="*/ 2147483647 w 1256"/>
                <a:gd name="T73" fmla="*/ 2147483647 h 764"/>
                <a:gd name="T74" fmla="*/ 2147483647 w 1256"/>
                <a:gd name="T75" fmla="*/ 2147483647 h 764"/>
                <a:gd name="T76" fmla="*/ 2147483647 w 1256"/>
                <a:gd name="T77" fmla="*/ 2147483647 h 764"/>
                <a:gd name="T78" fmla="*/ 2147483647 w 1256"/>
                <a:gd name="T79" fmla="*/ 2147483647 h 764"/>
                <a:gd name="T80" fmla="*/ 2147483647 w 1256"/>
                <a:gd name="T81" fmla="*/ 2147483647 h 764"/>
                <a:gd name="T82" fmla="*/ 2147483647 w 1256"/>
                <a:gd name="T83" fmla="*/ 2147483647 h 764"/>
                <a:gd name="T84" fmla="*/ 2147483647 w 1256"/>
                <a:gd name="T85" fmla="*/ 2147483647 h 764"/>
                <a:gd name="T86" fmla="*/ 2147483647 w 1256"/>
                <a:gd name="T87" fmla="*/ 2147483647 h 764"/>
                <a:gd name="T88" fmla="*/ 2147483647 w 1256"/>
                <a:gd name="T89" fmla="*/ 2147483647 h 764"/>
                <a:gd name="T90" fmla="*/ 2147483647 w 1256"/>
                <a:gd name="T91" fmla="*/ 2147483647 h 764"/>
                <a:gd name="T92" fmla="*/ 2147483647 w 1256"/>
                <a:gd name="T93" fmla="*/ 2147483647 h 764"/>
                <a:gd name="T94" fmla="*/ 2147483647 w 1256"/>
                <a:gd name="T95" fmla="*/ 2147483647 h 764"/>
                <a:gd name="T96" fmla="*/ 2147483647 w 1256"/>
                <a:gd name="T97" fmla="*/ 2147483647 h 764"/>
                <a:gd name="T98" fmla="*/ 2147483647 w 1256"/>
                <a:gd name="T99" fmla="*/ 2147483647 h 764"/>
                <a:gd name="T100" fmla="*/ 2147483647 w 1256"/>
                <a:gd name="T101" fmla="*/ 2147483647 h 764"/>
                <a:gd name="T102" fmla="*/ 2147483647 w 1256"/>
                <a:gd name="T103" fmla="*/ 2147483647 h 764"/>
                <a:gd name="T104" fmla="*/ 2147483647 w 1256"/>
                <a:gd name="T105" fmla="*/ 2147483647 h 764"/>
                <a:gd name="T106" fmla="*/ 2147483647 w 1256"/>
                <a:gd name="T107" fmla="*/ 2147483647 h 764"/>
                <a:gd name="T108" fmla="*/ 2147483647 w 1256"/>
                <a:gd name="T109" fmla="*/ 2147483647 h 764"/>
                <a:gd name="T110" fmla="*/ 2147483647 w 1256"/>
                <a:gd name="T111" fmla="*/ 2147483647 h 764"/>
                <a:gd name="T112" fmla="*/ 2147483647 w 1256"/>
                <a:gd name="T113" fmla="*/ 2147483647 h 7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Freeform 12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147483647 w 568"/>
                <a:gd name="T1" fmla="*/ 2147483647 h 592"/>
                <a:gd name="T2" fmla="*/ 2147483647 w 568"/>
                <a:gd name="T3" fmla="*/ 2147483647 h 592"/>
                <a:gd name="T4" fmla="*/ 2147483647 w 568"/>
                <a:gd name="T5" fmla="*/ 2147483647 h 592"/>
                <a:gd name="T6" fmla="*/ 2147483647 w 568"/>
                <a:gd name="T7" fmla="*/ 2147483647 h 592"/>
                <a:gd name="T8" fmla="*/ 2147483647 w 568"/>
                <a:gd name="T9" fmla="*/ 2147483647 h 592"/>
                <a:gd name="T10" fmla="*/ 2147483647 w 568"/>
                <a:gd name="T11" fmla="*/ 2147483647 h 592"/>
                <a:gd name="T12" fmla="*/ 2147483647 w 568"/>
                <a:gd name="T13" fmla="*/ 2147483647 h 592"/>
                <a:gd name="T14" fmla="*/ 2147483647 w 568"/>
                <a:gd name="T15" fmla="*/ 2147483647 h 592"/>
                <a:gd name="T16" fmla="*/ 2147483647 w 568"/>
                <a:gd name="T17" fmla="*/ 2147483647 h 592"/>
                <a:gd name="T18" fmla="*/ 2147483647 w 568"/>
                <a:gd name="T19" fmla="*/ 2147483647 h 592"/>
                <a:gd name="T20" fmla="*/ 2147483647 w 568"/>
                <a:gd name="T21" fmla="*/ 2147483647 h 592"/>
                <a:gd name="T22" fmla="*/ 2147483647 w 568"/>
                <a:gd name="T23" fmla="*/ 2147483647 h 592"/>
                <a:gd name="T24" fmla="*/ 2147483647 w 568"/>
                <a:gd name="T25" fmla="*/ 2147483647 h 592"/>
                <a:gd name="T26" fmla="*/ 2147483647 w 568"/>
                <a:gd name="T27" fmla="*/ 2147483647 h 592"/>
                <a:gd name="T28" fmla="*/ 2147483647 w 568"/>
                <a:gd name="T29" fmla="*/ 2147483647 h 592"/>
                <a:gd name="T30" fmla="*/ 2147483647 w 568"/>
                <a:gd name="T31" fmla="*/ 2147483647 h 592"/>
                <a:gd name="T32" fmla="*/ 2147483647 w 568"/>
                <a:gd name="T33" fmla="*/ 2147483647 h 592"/>
                <a:gd name="T34" fmla="*/ 2147483647 w 568"/>
                <a:gd name="T35" fmla="*/ 2147483647 h 592"/>
                <a:gd name="T36" fmla="*/ 2147483647 w 568"/>
                <a:gd name="T37" fmla="*/ 2147483647 h 592"/>
                <a:gd name="T38" fmla="*/ 2147483647 w 568"/>
                <a:gd name="T39" fmla="*/ 2147483647 h 592"/>
                <a:gd name="T40" fmla="*/ 2147483647 w 568"/>
                <a:gd name="T41" fmla="*/ 2147483647 h 592"/>
                <a:gd name="T42" fmla="*/ 2147483647 w 568"/>
                <a:gd name="T43" fmla="*/ 2147483647 h 592"/>
                <a:gd name="T44" fmla="*/ 2147483647 w 568"/>
                <a:gd name="T45" fmla="*/ 2147483647 h 592"/>
                <a:gd name="T46" fmla="*/ 2147483647 w 568"/>
                <a:gd name="T47" fmla="*/ 2147483647 h 592"/>
                <a:gd name="T48" fmla="*/ 2147483647 w 568"/>
                <a:gd name="T49" fmla="*/ 2147483647 h 592"/>
                <a:gd name="T50" fmla="*/ 2147483647 w 568"/>
                <a:gd name="T51" fmla="*/ 2147483647 h 592"/>
                <a:gd name="T52" fmla="*/ 2147483647 w 568"/>
                <a:gd name="T53" fmla="*/ 2147483647 h 592"/>
                <a:gd name="T54" fmla="*/ 2147483647 w 568"/>
                <a:gd name="T55" fmla="*/ 2147483647 h 592"/>
                <a:gd name="T56" fmla="*/ 2147483647 w 568"/>
                <a:gd name="T57" fmla="*/ 2147483647 h 592"/>
                <a:gd name="T58" fmla="*/ 2147483647 w 568"/>
                <a:gd name="T59" fmla="*/ 2147483647 h 592"/>
                <a:gd name="T60" fmla="*/ 2147483647 w 568"/>
                <a:gd name="T61" fmla="*/ 2147483647 h 592"/>
                <a:gd name="T62" fmla="*/ 2147483647 w 568"/>
                <a:gd name="T63" fmla="*/ 2147483647 h 592"/>
                <a:gd name="T64" fmla="*/ 2147483647 w 568"/>
                <a:gd name="T65" fmla="*/ 2147483647 h 592"/>
                <a:gd name="T66" fmla="*/ 2147483647 w 568"/>
                <a:gd name="T67" fmla="*/ 2147483647 h 592"/>
                <a:gd name="T68" fmla="*/ 2147483647 w 568"/>
                <a:gd name="T69" fmla="*/ 2147483647 h 592"/>
                <a:gd name="T70" fmla="*/ 2147483647 w 568"/>
                <a:gd name="T71" fmla="*/ 2147483647 h 592"/>
                <a:gd name="T72" fmla="*/ 2147483647 w 568"/>
                <a:gd name="T73" fmla="*/ 2147483647 h 592"/>
                <a:gd name="T74" fmla="*/ 2147483647 w 568"/>
                <a:gd name="T75" fmla="*/ 2147483647 h 592"/>
                <a:gd name="T76" fmla="*/ 2147483647 w 568"/>
                <a:gd name="T77" fmla="*/ 2147483647 h 592"/>
                <a:gd name="T78" fmla="*/ 2147483647 w 568"/>
                <a:gd name="T79" fmla="*/ 2147483647 h 592"/>
                <a:gd name="T80" fmla="*/ 2147483647 w 568"/>
                <a:gd name="T81" fmla="*/ 2147483647 h 592"/>
                <a:gd name="T82" fmla="*/ 2147483647 w 568"/>
                <a:gd name="T83" fmla="*/ 2147483647 h 592"/>
                <a:gd name="T84" fmla="*/ 2147483647 w 568"/>
                <a:gd name="T85" fmla="*/ 0 h 592"/>
                <a:gd name="T86" fmla="*/ 2147483647 w 568"/>
                <a:gd name="T87" fmla="*/ 2147483647 h 592"/>
                <a:gd name="T88" fmla="*/ 2147483647 w 568"/>
                <a:gd name="T89" fmla="*/ 2147483647 h 592"/>
                <a:gd name="T90" fmla="*/ 2147483647 w 568"/>
                <a:gd name="T91" fmla="*/ 2147483647 h 592"/>
                <a:gd name="T92" fmla="*/ 2147483647 w 568"/>
                <a:gd name="T93" fmla="*/ 2147483647 h 592"/>
                <a:gd name="T94" fmla="*/ 2147483647 w 568"/>
                <a:gd name="T95" fmla="*/ 2147483647 h 592"/>
                <a:gd name="T96" fmla="*/ 2147483647 w 568"/>
                <a:gd name="T97" fmla="*/ 2147483647 h 592"/>
                <a:gd name="T98" fmla="*/ 2147483647 w 568"/>
                <a:gd name="T99" fmla="*/ 2147483647 h 592"/>
                <a:gd name="T100" fmla="*/ 2147483647 w 568"/>
                <a:gd name="T101" fmla="*/ 2147483647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8" name="Freeform 13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147483647 w 384"/>
                <a:gd name="T1" fmla="*/ 2147483647 h 332"/>
                <a:gd name="T2" fmla="*/ 2147483647 w 384"/>
                <a:gd name="T3" fmla="*/ 2147483647 h 332"/>
                <a:gd name="T4" fmla="*/ 2147483647 w 384"/>
                <a:gd name="T5" fmla="*/ 2147483647 h 332"/>
                <a:gd name="T6" fmla="*/ 2147483647 w 384"/>
                <a:gd name="T7" fmla="*/ 2147483647 h 332"/>
                <a:gd name="T8" fmla="*/ 2147483647 w 384"/>
                <a:gd name="T9" fmla="*/ 0 h 332"/>
                <a:gd name="T10" fmla="*/ 2147483647 w 384"/>
                <a:gd name="T11" fmla="*/ 2147483647 h 332"/>
                <a:gd name="T12" fmla="*/ 2147483647 w 384"/>
                <a:gd name="T13" fmla="*/ 2147483647 h 332"/>
                <a:gd name="T14" fmla="*/ 2147483647 w 384"/>
                <a:gd name="T15" fmla="*/ 2147483647 h 332"/>
                <a:gd name="T16" fmla="*/ 2147483647 w 384"/>
                <a:gd name="T17" fmla="*/ 2147483647 h 332"/>
                <a:gd name="T18" fmla="*/ 2147483647 w 384"/>
                <a:gd name="T19" fmla="*/ 2147483647 h 332"/>
                <a:gd name="T20" fmla="*/ 2147483647 w 384"/>
                <a:gd name="T21" fmla="*/ 2147483647 h 332"/>
                <a:gd name="T22" fmla="*/ 2147483647 w 384"/>
                <a:gd name="T23" fmla="*/ 2147483647 h 332"/>
                <a:gd name="T24" fmla="*/ 2147483647 w 384"/>
                <a:gd name="T25" fmla="*/ 2147483647 h 332"/>
                <a:gd name="T26" fmla="*/ 2147483647 w 384"/>
                <a:gd name="T27" fmla="*/ 2147483647 h 332"/>
                <a:gd name="T28" fmla="*/ 2147483647 w 384"/>
                <a:gd name="T29" fmla="*/ 2147483647 h 332"/>
                <a:gd name="T30" fmla="*/ 2147483647 w 384"/>
                <a:gd name="T31" fmla="*/ 2147483647 h 332"/>
                <a:gd name="T32" fmla="*/ 2147483647 w 384"/>
                <a:gd name="T33" fmla="*/ 2147483647 h 332"/>
                <a:gd name="T34" fmla="*/ 2147483647 w 384"/>
                <a:gd name="T35" fmla="*/ 2147483647 h 332"/>
                <a:gd name="T36" fmla="*/ 2147483647 w 384"/>
                <a:gd name="T37" fmla="*/ 2147483647 h 332"/>
                <a:gd name="T38" fmla="*/ 2147483647 w 384"/>
                <a:gd name="T39" fmla="*/ 2147483647 h 332"/>
                <a:gd name="T40" fmla="*/ 0 w 384"/>
                <a:gd name="T41" fmla="*/ 2147483647 h 332"/>
                <a:gd name="T42" fmla="*/ 2147483647 w 384"/>
                <a:gd name="T43" fmla="*/ 2147483647 h 332"/>
                <a:gd name="T44" fmla="*/ 2147483647 w 384"/>
                <a:gd name="T45" fmla="*/ 2147483647 h 332"/>
                <a:gd name="T46" fmla="*/ 2147483647 w 384"/>
                <a:gd name="T47" fmla="*/ 2147483647 h 332"/>
                <a:gd name="T48" fmla="*/ 2147483647 w 384"/>
                <a:gd name="T49" fmla="*/ 2147483647 h 332"/>
                <a:gd name="T50" fmla="*/ 2147483647 w 384"/>
                <a:gd name="T51" fmla="*/ 2147483647 h 332"/>
                <a:gd name="T52" fmla="*/ 2147483647 w 384"/>
                <a:gd name="T53" fmla="*/ 2147483647 h 332"/>
                <a:gd name="T54" fmla="*/ 2147483647 w 384"/>
                <a:gd name="T55" fmla="*/ 2147483647 h 332"/>
                <a:gd name="T56" fmla="*/ 2147483647 w 384"/>
                <a:gd name="T57" fmla="*/ 2147483647 h 332"/>
                <a:gd name="T58" fmla="*/ 2147483647 w 384"/>
                <a:gd name="T59" fmla="*/ 2147483647 h 332"/>
                <a:gd name="T60" fmla="*/ 2147483647 w 384"/>
                <a:gd name="T61" fmla="*/ 2147483647 h 332"/>
                <a:gd name="T62" fmla="*/ 2147483647 w 384"/>
                <a:gd name="T63" fmla="*/ 2147483647 h 332"/>
                <a:gd name="T64" fmla="*/ 2147483647 w 384"/>
                <a:gd name="T65" fmla="*/ 2147483647 h 332"/>
                <a:gd name="T66" fmla="*/ 2147483647 w 384"/>
                <a:gd name="T67" fmla="*/ 2147483647 h 332"/>
                <a:gd name="T68" fmla="*/ 2147483647 w 384"/>
                <a:gd name="T69" fmla="*/ 2147483647 h 332"/>
                <a:gd name="T70" fmla="*/ 2147483647 w 384"/>
                <a:gd name="T71" fmla="*/ 2147483647 h 332"/>
                <a:gd name="T72" fmla="*/ 2147483647 w 384"/>
                <a:gd name="T73" fmla="*/ 2147483647 h 332"/>
                <a:gd name="T74" fmla="*/ 2147483647 w 384"/>
                <a:gd name="T75" fmla="*/ 2147483647 h 332"/>
                <a:gd name="T76" fmla="*/ 2147483647 w 384"/>
                <a:gd name="T77" fmla="*/ 2147483647 h 332"/>
                <a:gd name="T78" fmla="*/ 2147483647 w 384"/>
                <a:gd name="T79" fmla="*/ 2147483647 h 332"/>
                <a:gd name="T80" fmla="*/ 2147483647 w 384"/>
                <a:gd name="T81" fmla="*/ 2147483647 h 332"/>
                <a:gd name="T82" fmla="*/ 2147483647 w 384"/>
                <a:gd name="T83" fmla="*/ 2147483647 h 332"/>
                <a:gd name="T84" fmla="*/ 2147483647 w 384"/>
                <a:gd name="T85" fmla="*/ 2147483647 h 332"/>
                <a:gd name="T86" fmla="*/ 2147483647 w 384"/>
                <a:gd name="T87" fmla="*/ 2147483647 h 332"/>
                <a:gd name="T88" fmla="*/ 2147483647 w 384"/>
                <a:gd name="T89" fmla="*/ 2147483647 h 332"/>
                <a:gd name="T90" fmla="*/ 2147483647 w 384"/>
                <a:gd name="T91" fmla="*/ 2147483647 h 332"/>
                <a:gd name="T92" fmla="*/ 2147483647 w 384"/>
                <a:gd name="T93" fmla="*/ 2147483647 h 332"/>
                <a:gd name="T94" fmla="*/ 2147483647 w 384"/>
                <a:gd name="T95" fmla="*/ 2147483647 h 332"/>
                <a:gd name="T96" fmla="*/ 2147483647 w 384"/>
                <a:gd name="T97" fmla="*/ 2147483647 h 332"/>
                <a:gd name="T98" fmla="*/ 2147483647 w 384"/>
                <a:gd name="T99" fmla="*/ 2147483647 h 332"/>
                <a:gd name="T100" fmla="*/ 2147483647 w 384"/>
                <a:gd name="T101" fmla="*/ 2147483647 h 332"/>
                <a:gd name="T102" fmla="*/ 2147483647 w 384"/>
                <a:gd name="T103" fmla="*/ 2147483647 h 332"/>
                <a:gd name="T104" fmla="*/ 2147483647 w 384"/>
                <a:gd name="T105" fmla="*/ 2147483647 h 332"/>
                <a:gd name="T106" fmla="*/ 2147483647 w 384"/>
                <a:gd name="T107" fmla="*/ 2147483647 h 332"/>
                <a:gd name="T108" fmla="*/ 2147483647 w 384"/>
                <a:gd name="T109" fmla="*/ 2147483647 h 332"/>
                <a:gd name="T110" fmla="*/ 2147483647 w 384"/>
                <a:gd name="T111" fmla="*/ 2147483647 h 332"/>
                <a:gd name="T112" fmla="*/ 2147483647 w 384"/>
                <a:gd name="T113" fmla="*/ 2147483647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9" name="Freeform 14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2147483647 w 502"/>
                <a:gd name="T1" fmla="*/ 2147483647 h 382"/>
                <a:gd name="T2" fmla="*/ 2147483647 w 502"/>
                <a:gd name="T3" fmla="*/ 2147483647 h 382"/>
                <a:gd name="T4" fmla="*/ 2147483647 w 502"/>
                <a:gd name="T5" fmla="*/ 2147483647 h 382"/>
                <a:gd name="T6" fmla="*/ 2147483647 w 502"/>
                <a:gd name="T7" fmla="*/ 2147483647 h 382"/>
                <a:gd name="T8" fmla="*/ 2147483647 w 502"/>
                <a:gd name="T9" fmla="*/ 2147483647 h 382"/>
                <a:gd name="T10" fmla="*/ 2147483647 w 502"/>
                <a:gd name="T11" fmla="*/ 2147483647 h 382"/>
                <a:gd name="T12" fmla="*/ 2147483647 w 502"/>
                <a:gd name="T13" fmla="*/ 2147483647 h 382"/>
                <a:gd name="T14" fmla="*/ 2147483647 w 502"/>
                <a:gd name="T15" fmla="*/ 2147483647 h 382"/>
                <a:gd name="T16" fmla="*/ 2147483647 w 502"/>
                <a:gd name="T17" fmla="*/ 2147483647 h 382"/>
                <a:gd name="T18" fmla="*/ 2147483647 w 502"/>
                <a:gd name="T19" fmla="*/ 2147483647 h 382"/>
                <a:gd name="T20" fmla="*/ 2147483647 w 502"/>
                <a:gd name="T21" fmla="*/ 2147483647 h 382"/>
                <a:gd name="T22" fmla="*/ 2147483647 w 502"/>
                <a:gd name="T23" fmla="*/ 2147483647 h 382"/>
                <a:gd name="T24" fmla="*/ 2147483647 w 502"/>
                <a:gd name="T25" fmla="*/ 2147483647 h 382"/>
                <a:gd name="T26" fmla="*/ 2147483647 w 502"/>
                <a:gd name="T27" fmla="*/ 2147483647 h 382"/>
                <a:gd name="T28" fmla="*/ 2147483647 w 502"/>
                <a:gd name="T29" fmla="*/ 2147483647 h 382"/>
                <a:gd name="T30" fmla="*/ 2147483647 w 502"/>
                <a:gd name="T31" fmla="*/ 2147483647 h 382"/>
                <a:gd name="T32" fmla="*/ 2147483647 w 502"/>
                <a:gd name="T33" fmla="*/ 2147483647 h 382"/>
                <a:gd name="T34" fmla="*/ 2147483647 w 502"/>
                <a:gd name="T35" fmla="*/ 2147483647 h 382"/>
                <a:gd name="T36" fmla="*/ 2147483647 w 502"/>
                <a:gd name="T37" fmla="*/ 2147483647 h 382"/>
                <a:gd name="T38" fmla="*/ 2147483647 w 502"/>
                <a:gd name="T39" fmla="*/ 2147483647 h 382"/>
                <a:gd name="T40" fmla="*/ 2147483647 w 502"/>
                <a:gd name="T41" fmla="*/ 2147483647 h 382"/>
                <a:gd name="T42" fmla="*/ 2147483647 w 502"/>
                <a:gd name="T43" fmla="*/ 2147483647 h 382"/>
                <a:gd name="T44" fmla="*/ 2147483647 w 502"/>
                <a:gd name="T45" fmla="*/ 2147483647 h 382"/>
                <a:gd name="T46" fmla="*/ 2147483647 w 502"/>
                <a:gd name="T47" fmla="*/ 2147483647 h 382"/>
                <a:gd name="T48" fmla="*/ 2147483647 w 502"/>
                <a:gd name="T49" fmla="*/ 2147483647 h 382"/>
                <a:gd name="T50" fmla="*/ 2147483647 w 502"/>
                <a:gd name="T51" fmla="*/ 2147483647 h 382"/>
                <a:gd name="T52" fmla="*/ 2147483647 w 502"/>
                <a:gd name="T53" fmla="*/ 2147483647 h 382"/>
                <a:gd name="T54" fmla="*/ 2147483647 w 502"/>
                <a:gd name="T55" fmla="*/ 2147483647 h 382"/>
                <a:gd name="T56" fmla="*/ 2147483647 w 502"/>
                <a:gd name="T57" fmla="*/ 2147483647 h 382"/>
                <a:gd name="T58" fmla="*/ 2147483647 w 502"/>
                <a:gd name="T59" fmla="*/ 2147483647 h 382"/>
                <a:gd name="T60" fmla="*/ 2147483647 w 502"/>
                <a:gd name="T61" fmla="*/ 2147483647 h 382"/>
                <a:gd name="T62" fmla="*/ 2147483647 w 502"/>
                <a:gd name="T63" fmla="*/ 2147483647 h 382"/>
                <a:gd name="T64" fmla="*/ 2147483647 w 502"/>
                <a:gd name="T65" fmla="*/ 2147483647 h 382"/>
                <a:gd name="T66" fmla="*/ 2147483647 w 502"/>
                <a:gd name="T67" fmla="*/ 2147483647 h 382"/>
                <a:gd name="T68" fmla="*/ 2147483647 w 502"/>
                <a:gd name="T69" fmla="*/ 2147483647 h 382"/>
                <a:gd name="T70" fmla="*/ 2147483647 w 502"/>
                <a:gd name="T71" fmla="*/ 2147483647 h 382"/>
                <a:gd name="T72" fmla="*/ 2147483647 w 502"/>
                <a:gd name="T73" fmla="*/ 2147483647 h 382"/>
                <a:gd name="T74" fmla="*/ 2147483647 w 502"/>
                <a:gd name="T75" fmla="*/ 2147483647 h 382"/>
                <a:gd name="T76" fmla="*/ 2147483647 w 502"/>
                <a:gd name="T77" fmla="*/ 2147483647 h 382"/>
                <a:gd name="T78" fmla="*/ 2147483647 w 502"/>
                <a:gd name="T79" fmla="*/ 2147483647 h 382"/>
                <a:gd name="T80" fmla="*/ 2147483647 w 502"/>
                <a:gd name="T81" fmla="*/ 2147483647 h 382"/>
                <a:gd name="T82" fmla="*/ 2147483647 w 502"/>
                <a:gd name="T83" fmla="*/ 2147483647 h 382"/>
                <a:gd name="T84" fmla="*/ 2147483647 w 502"/>
                <a:gd name="T85" fmla="*/ 2147483647 h 382"/>
                <a:gd name="T86" fmla="*/ 2147483647 w 502"/>
                <a:gd name="T87" fmla="*/ 2147483647 h 382"/>
                <a:gd name="T88" fmla="*/ 2147483647 w 502"/>
                <a:gd name="T89" fmla="*/ 2147483647 h 382"/>
                <a:gd name="T90" fmla="*/ 2147483647 w 502"/>
                <a:gd name="T91" fmla="*/ 2147483647 h 382"/>
                <a:gd name="T92" fmla="*/ 2147483647 w 502"/>
                <a:gd name="T93" fmla="*/ 2147483647 h 382"/>
                <a:gd name="T94" fmla="*/ 2147483647 w 502"/>
                <a:gd name="T95" fmla="*/ 2147483647 h 382"/>
                <a:gd name="T96" fmla="*/ 2147483647 w 502"/>
                <a:gd name="T97" fmla="*/ 2147483647 h 382"/>
                <a:gd name="T98" fmla="*/ 2147483647 w 502"/>
                <a:gd name="T99" fmla="*/ 2147483647 h 382"/>
                <a:gd name="T100" fmla="*/ 2147483647 w 502"/>
                <a:gd name="T101" fmla="*/ 2147483647 h 382"/>
                <a:gd name="T102" fmla="*/ 2147483647 w 502"/>
                <a:gd name="T103" fmla="*/ 2147483647 h 382"/>
                <a:gd name="T104" fmla="*/ 2147483647 w 502"/>
                <a:gd name="T105" fmla="*/ 2147483647 h 382"/>
                <a:gd name="T106" fmla="*/ 2147483647 w 502"/>
                <a:gd name="T107" fmla="*/ 2147483647 h 382"/>
                <a:gd name="T108" fmla="*/ 2147483647 w 502"/>
                <a:gd name="T109" fmla="*/ 2147483647 h 382"/>
                <a:gd name="T110" fmla="*/ 2147483647 w 502"/>
                <a:gd name="T111" fmla="*/ 0 h 382"/>
                <a:gd name="T112" fmla="*/ 2147483647 w 502"/>
                <a:gd name="T113" fmla="*/ 2147483647 h 382"/>
                <a:gd name="T114" fmla="*/ 2147483647 w 502"/>
                <a:gd name="T115" fmla="*/ 2147483647 h 3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Freeform 15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147483647 w 284"/>
                <a:gd name="T1" fmla="*/ 2147483647 h 288"/>
                <a:gd name="T2" fmla="*/ 2147483647 w 284"/>
                <a:gd name="T3" fmla="*/ 2147483647 h 288"/>
                <a:gd name="T4" fmla="*/ 2147483647 w 284"/>
                <a:gd name="T5" fmla="*/ 2147483647 h 288"/>
                <a:gd name="T6" fmla="*/ 2147483647 w 284"/>
                <a:gd name="T7" fmla="*/ 2147483647 h 288"/>
                <a:gd name="T8" fmla="*/ 2147483647 w 284"/>
                <a:gd name="T9" fmla="*/ 2147483647 h 288"/>
                <a:gd name="T10" fmla="*/ 2147483647 w 284"/>
                <a:gd name="T11" fmla="*/ 2147483647 h 288"/>
                <a:gd name="T12" fmla="*/ 2147483647 w 284"/>
                <a:gd name="T13" fmla="*/ 2147483647 h 288"/>
                <a:gd name="T14" fmla="*/ 2147483647 w 284"/>
                <a:gd name="T15" fmla="*/ 2147483647 h 288"/>
                <a:gd name="T16" fmla="*/ 2147483647 w 284"/>
                <a:gd name="T17" fmla="*/ 2147483647 h 288"/>
                <a:gd name="T18" fmla="*/ 2147483647 w 284"/>
                <a:gd name="T19" fmla="*/ 2147483647 h 288"/>
                <a:gd name="T20" fmla="*/ 2147483647 w 284"/>
                <a:gd name="T21" fmla="*/ 2147483647 h 288"/>
                <a:gd name="T22" fmla="*/ 2147483647 w 284"/>
                <a:gd name="T23" fmla="*/ 2147483647 h 288"/>
                <a:gd name="T24" fmla="*/ 2147483647 w 284"/>
                <a:gd name="T25" fmla="*/ 2147483647 h 288"/>
                <a:gd name="T26" fmla="*/ 2147483647 w 284"/>
                <a:gd name="T27" fmla="*/ 2147483647 h 288"/>
                <a:gd name="T28" fmla="*/ 2147483647 w 284"/>
                <a:gd name="T29" fmla="*/ 2147483647 h 288"/>
                <a:gd name="T30" fmla="*/ 2147483647 w 284"/>
                <a:gd name="T31" fmla="*/ 2147483647 h 288"/>
                <a:gd name="T32" fmla="*/ 2147483647 w 284"/>
                <a:gd name="T33" fmla="*/ 2147483647 h 288"/>
                <a:gd name="T34" fmla="*/ 0 w 284"/>
                <a:gd name="T35" fmla="*/ 2147483647 h 288"/>
                <a:gd name="T36" fmla="*/ 2147483647 w 284"/>
                <a:gd name="T37" fmla="*/ 2147483647 h 288"/>
                <a:gd name="T38" fmla="*/ 2147483647 w 284"/>
                <a:gd name="T39" fmla="*/ 2147483647 h 288"/>
                <a:gd name="T40" fmla="*/ 2147483647 w 284"/>
                <a:gd name="T41" fmla="*/ 2147483647 h 288"/>
                <a:gd name="T42" fmla="*/ 2147483647 w 284"/>
                <a:gd name="T43" fmla="*/ 2147483647 h 288"/>
                <a:gd name="T44" fmla="*/ 2147483647 w 284"/>
                <a:gd name="T45" fmla="*/ 2147483647 h 288"/>
                <a:gd name="T46" fmla="*/ 2147483647 w 284"/>
                <a:gd name="T47" fmla="*/ 2147483647 h 288"/>
                <a:gd name="T48" fmla="*/ 2147483647 w 284"/>
                <a:gd name="T49" fmla="*/ 2147483647 h 288"/>
                <a:gd name="T50" fmla="*/ 2147483647 w 284"/>
                <a:gd name="T51" fmla="*/ 2147483647 h 288"/>
                <a:gd name="T52" fmla="*/ 2147483647 w 284"/>
                <a:gd name="T53" fmla="*/ 2147483647 h 288"/>
                <a:gd name="T54" fmla="*/ 2147483647 w 284"/>
                <a:gd name="T55" fmla="*/ 2147483647 h 288"/>
                <a:gd name="T56" fmla="*/ 2147483647 w 284"/>
                <a:gd name="T57" fmla="*/ 2147483647 h 288"/>
                <a:gd name="T58" fmla="*/ 2147483647 w 284"/>
                <a:gd name="T59" fmla="*/ 2147483647 h 288"/>
                <a:gd name="T60" fmla="*/ 2147483647 w 284"/>
                <a:gd name="T61" fmla="*/ 2147483647 h 288"/>
                <a:gd name="T62" fmla="*/ 2147483647 w 284"/>
                <a:gd name="T63" fmla="*/ 2147483647 h 288"/>
                <a:gd name="T64" fmla="*/ 2147483647 w 284"/>
                <a:gd name="T65" fmla="*/ 2147483647 h 288"/>
                <a:gd name="T66" fmla="*/ 2147483647 w 284"/>
                <a:gd name="T67" fmla="*/ 2147483647 h 288"/>
                <a:gd name="T68" fmla="*/ 2147483647 w 284"/>
                <a:gd name="T69" fmla="*/ 2147483647 h 288"/>
                <a:gd name="T70" fmla="*/ 2147483647 w 284"/>
                <a:gd name="T71" fmla="*/ 2147483647 h 288"/>
                <a:gd name="T72" fmla="*/ 2147483647 w 284"/>
                <a:gd name="T73" fmla="*/ 2147483647 h 288"/>
                <a:gd name="T74" fmla="*/ 2147483647 w 284"/>
                <a:gd name="T75" fmla="*/ 2147483647 h 288"/>
                <a:gd name="T76" fmla="*/ 2147483647 w 284"/>
                <a:gd name="T77" fmla="*/ 2147483647 h 288"/>
                <a:gd name="T78" fmla="*/ 2147483647 w 284"/>
                <a:gd name="T79" fmla="*/ 2147483647 h 288"/>
                <a:gd name="T80" fmla="*/ 2147483647 w 284"/>
                <a:gd name="T81" fmla="*/ 2147483647 h 288"/>
                <a:gd name="T82" fmla="*/ 2147483647 w 284"/>
                <a:gd name="T83" fmla="*/ 2147483647 h 288"/>
                <a:gd name="T84" fmla="*/ 2147483647 w 284"/>
                <a:gd name="T85" fmla="*/ 2147483647 h 288"/>
                <a:gd name="T86" fmla="*/ 2147483647 w 284"/>
                <a:gd name="T87" fmla="*/ 2147483647 h 288"/>
                <a:gd name="T88" fmla="*/ 2147483647 w 284"/>
                <a:gd name="T89" fmla="*/ 2147483647 h 288"/>
                <a:gd name="T90" fmla="*/ 2147483647 w 284"/>
                <a:gd name="T91" fmla="*/ 2147483647 h 288"/>
                <a:gd name="T92" fmla="*/ 2147483647 w 284"/>
                <a:gd name="T93" fmla="*/ 2147483647 h 288"/>
                <a:gd name="T94" fmla="*/ 2147483647 w 284"/>
                <a:gd name="T95" fmla="*/ 2147483647 h 288"/>
                <a:gd name="T96" fmla="*/ 2147483647 w 284"/>
                <a:gd name="T97" fmla="*/ 2147483647 h 288"/>
                <a:gd name="T98" fmla="*/ 2147483647 w 284"/>
                <a:gd name="T99" fmla="*/ 2147483647 h 288"/>
                <a:gd name="T100" fmla="*/ 2147483647 w 284"/>
                <a:gd name="T101" fmla="*/ 2147483647 h 288"/>
                <a:gd name="T102" fmla="*/ 2147483647 w 284"/>
                <a:gd name="T103" fmla="*/ 2147483647 h 288"/>
                <a:gd name="T104" fmla="*/ 2147483647 w 284"/>
                <a:gd name="T105" fmla="*/ 2147483647 h 288"/>
                <a:gd name="T106" fmla="*/ 2147483647 w 284"/>
                <a:gd name="T107" fmla="*/ 2147483647 h 288"/>
                <a:gd name="T108" fmla="*/ 2147483647 w 284"/>
                <a:gd name="T109" fmla="*/ 2147483647 h 288"/>
                <a:gd name="T110" fmla="*/ 2147483647 w 284"/>
                <a:gd name="T111" fmla="*/ 2147483647 h 288"/>
                <a:gd name="T112" fmla="*/ 2147483647 w 284"/>
                <a:gd name="T113" fmla="*/ 2147483647 h 288"/>
                <a:gd name="T114" fmla="*/ 2147483647 w 284"/>
                <a:gd name="T115" fmla="*/ 2147483647 h 288"/>
                <a:gd name="T116" fmla="*/ 2147483647 w 284"/>
                <a:gd name="T117" fmla="*/ 2147483647 h 2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Freeform 16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2147483647 w 324"/>
                <a:gd name="T1" fmla="*/ 2147483647 h 578"/>
                <a:gd name="T2" fmla="*/ 2147483647 w 324"/>
                <a:gd name="T3" fmla="*/ 2147483647 h 578"/>
                <a:gd name="T4" fmla="*/ 2147483647 w 324"/>
                <a:gd name="T5" fmla="*/ 2147483647 h 578"/>
                <a:gd name="T6" fmla="*/ 2147483647 w 324"/>
                <a:gd name="T7" fmla="*/ 2147483647 h 578"/>
                <a:gd name="T8" fmla="*/ 2147483647 w 324"/>
                <a:gd name="T9" fmla="*/ 2147483647 h 578"/>
                <a:gd name="T10" fmla="*/ 2147483647 w 324"/>
                <a:gd name="T11" fmla="*/ 2147483647 h 578"/>
                <a:gd name="T12" fmla="*/ 2147483647 w 324"/>
                <a:gd name="T13" fmla="*/ 2147483647 h 578"/>
                <a:gd name="T14" fmla="*/ 2147483647 w 324"/>
                <a:gd name="T15" fmla="*/ 2147483647 h 578"/>
                <a:gd name="T16" fmla="*/ 2147483647 w 324"/>
                <a:gd name="T17" fmla="*/ 2147483647 h 578"/>
                <a:gd name="T18" fmla="*/ 2147483647 w 324"/>
                <a:gd name="T19" fmla="*/ 2147483647 h 578"/>
                <a:gd name="T20" fmla="*/ 2147483647 w 324"/>
                <a:gd name="T21" fmla="*/ 2147483647 h 578"/>
                <a:gd name="T22" fmla="*/ 2147483647 w 324"/>
                <a:gd name="T23" fmla="*/ 2147483647 h 578"/>
                <a:gd name="T24" fmla="*/ 2147483647 w 324"/>
                <a:gd name="T25" fmla="*/ 2147483647 h 578"/>
                <a:gd name="T26" fmla="*/ 2147483647 w 324"/>
                <a:gd name="T27" fmla="*/ 2147483647 h 578"/>
                <a:gd name="T28" fmla="*/ 2147483647 w 324"/>
                <a:gd name="T29" fmla="*/ 2147483647 h 578"/>
                <a:gd name="T30" fmla="*/ 2147483647 w 324"/>
                <a:gd name="T31" fmla="*/ 2147483647 h 578"/>
                <a:gd name="T32" fmla="*/ 2147483647 w 324"/>
                <a:gd name="T33" fmla="*/ 2147483647 h 578"/>
                <a:gd name="T34" fmla="*/ 2147483647 w 324"/>
                <a:gd name="T35" fmla="*/ 2147483647 h 578"/>
                <a:gd name="T36" fmla="*/ 2147483647 w 324"/>
                <a:gd name="T37" fmla="*/ 2147483647 h 578"/>
                <a:gd name="T38" fmla="*/ 2147483647 w 324"/>
                <a:gd name="T39" fmla="*/ 2147483647 h 578"/>
                <a:gd name="T40" fmla="*/ 2147483647 w 324"/>
                <a:gd name="T41" fmla="*/ 2147483647 h 578"/>
                <a:gd name="T42" fmla="*/ 2147483647 w 324"/>
                <a:gd name="T43" fmla="*/ 2147483647 h 578"/>
                <a:gd name="T44" fmla="*/ 2147483647 w 324"/>
                <a:gd name="T45" fmla="*/ 2147483647 h 578"/>
                <a:gd name="T46" fmla="*/ 2147483647 w 324"/>
                <a:gd name="T47" fmla="*/ 2147483647 h 578"/>
                <a:gd name="T48" fmla="*/ 2147483647 w 324"/>
                <a:gd name="T49" fmla="*/ 2147483647 h 578"/>
                <a:gd name="T50" fmla="*/ 2147483647 w 324"/>
                <a:gd name="T51" fmla="*/ 2147483647 h 578"/>
                <a:gd name="T52" fmla="*/ 2147483647 w 324"/>
                <a:gd name="T53" fmla="*/ 2147483647 h 578"/>
                <a:gd name="T54" fmla="*/ 2147483647 w 324"/>
                <a:gd name="T55" fmla="*/ 2147483647 h 578"/>
                <a:gd name="T56" fmla="*/ 2147483647 w 324"/>
                <a:gd name="T57" fmla="*/ 2147483647 h 578"/>
                <a:gd name="T58" fmla="*/ 2147483647 w 324"/>
                <a:gd name="T59" fmla="*/ 2147483647 h 578"/>
                <a:gd name="T60" fmla="*/ 2147483647 w 324"/>
                <a:gd name="T61" fmla="*/ 2147483647 h 578"/>
                <a:gd name="T62" fmla="*/ 2147483647 w 324"/>
                <a:gd name="T63" fmla="*/ 2147483647 h 578"/>
                <a:gd name="T64" fmla="*/ 2147483647 w 324"/>
                <a:gd name="T65" fmla="*/ 2147483647 h 578"/>
                <a:gd name="T66" fmla="*/ 2147483647 w 324"/>
                <a:gd name="T67" fmla="*/ 2147483647 h 578"/>
                <a:gd name="T68" fmla="*/ 2147483647 w 324"/>
                <a:gd name="T69" fmla="*/ 2147483647 h 578"/>
                <a:gd name="T70" fmla="*/ 2147483647 w 324"/>
                <a:gd name="T71" fmla="*/ 2147483647 h 578"/>
                <a:gd name="T72" fmla="*/ 2147483647 w 324"/>
                <a:gd name="T73" fmla="*/ 2147483647 h 578"/>
                <a:gd name="T74" fmla="*/ 2147483647 w 324"/>
                <a:gd name="T75" fmla="*/ 2147483647 h 578"/>
                <a:gd name="T76" fmla="*/ 2147483647 w 324"/>
                <a:gd name="T77" fmla="*/ 2147483647 h 578"/>
                <a:gd name="T78" fmla="*/ 2147483647 w 324"/>
                <a:gd name="T79" fmla="*/ 2147483647 h 578"/>
                <a:gd name="T80" fmla="*/ 2147483647 w 324"/>
                <a:gd name="T81" fmla="*/ 2147483647 h 578"/>
                <a:gd name="T82" fmla="*/ 2147483647 w 324"/>
                <a:gd name="T83" fmla="*/ 2147483647 h 578"/>
                <a:gd name="T84" fmla="*/ 2147483647 w 324"/>
                <a:gd name="T85" fmla="*/ 2147483647 h 578"/>
                <a:gd name="T86" fmla="*/ 2147483647 w 324"/>
                <a:gd name="T87" fmla="*/ 2147483647 h 578"/>
                <a:gd name="T88" fmla="*/ 2147483647 w 324"/>
                <a:gd name="T89" fmla="*/ 2147483647 h 578"/>
                <a:gd name="T90" fmla="*/ 2147483647 w 324"/>
                <a:gd name="T91" fmla="*/ 0 h 578"/>
                <a:gd name="T92" fmla="*/ 2147483647 w 324"/>
                <a:gd name="T93" fmla="*/ 2147483647 h 578"/>
                <a:gd name="T94" fmla="*/ 2147483647 w 324"/>
                <a:gd name="T95" fmla="*/ 2147483647 h 578"/>
                <a:gd name="T96" fmla="*/ 2147483647 w 324"/>
                <a:gd name="T97" fmla="*/ 2147483647 h 578"/>
                <a:gd name="T98" fmla="*/ 2147483647 w 324"/>
                <a:gd name="T99" fmla="*/ 2147483647 h 578"/>
                <a:gd name="T100" fmla="*/ 2147483647 w 324"/>
                <a:gd name="T101" fmla="*/ 2147483647 h 578"/>
                <a:gd name="T102" fmla="*/ 2147483647 w 324"/>
                <a:gd name="T103" fmla="*/ 2147483647 h 578"/>
                <a:gd name="T104" fmla="*/ 2147483647 w 324"/>
                <a:gd name="T105" fmla="*/ 2147483647 h 578"/>
                <a:gd name="T106" fmla="*/ 2147483647 w 324"/>
                <a:gd name="T107" fmla="*/ 2147483647 h 5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Freeform 17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147483647 w 216"/>
                <a:gd name="T1" fmla="*/ 2147483647 h 474"/>
                <a:gd name="T2" fmla="*/ 2147483647 w 216"/>
                <a:gd name="T3" fmla="*/ 0 h 474"/>
                <a:gd name="T4" fmla="*/ 2147483647 w 216"/>
                <a:gd name="T5" fmla="*/ 2147483647 h 474"/>
                <a:gd name="T6" fmla="*/ 2147483647 w 216"/>
                <a:gd name="T7" fmla="*/ 2147483647 h 474"/>
                <a:gd name="T8" fmla="*/ 2147483647 w 216"/>
                <a:gd name="T9" fmla="*/ 2147483647 h 474"/>
                <a:gd name="T10" fmla="*/ 2147483647 w 216"/>
                <a:gd name="T11" fmla="*/ 2147483647 h 474"/>
                <a:gd name="T12" fmla="*/ 2147483647 w 216"/>
                <a:gd name="T13" fmla="*/ 2147483647 h 474"/>
                <a:gd name="T14" fmla="*/ 2147483647 w 216"/>
                <a:gd name="T15" fmla="*/ 2147483647 h 474"/>
                <a:gd name="T16" fmla="*/ 2147483647 w 216"/>
                <a:gd name="T17" fmla="*/ 2147483647 h 474"/>
                <a:gd name="T18" fmla="*/ 2147483647 w 216"/>
                <a:gd name="T19" fmla="*/ 2147483647 h 474"/>
                <a:gd name="T20" fmla="*/ 2147483647 w 216"/>
                <a:gd name="T21" fmla="*/ 2147483647 h 474"/>
                <a:gd name="T22" fmla="*/ 2147483647 w 216"/>
                <a:gd name="T23" fmla="*/ 2147483647 h 474"/>
                <a:gd name="T24" fmla="*/ 2147483647 w 216"/>
                <a:gd name="T25" fmla="*/ 2147483647 h 474"/>
                <a:gd name="T26" fmla="*/ 2147483647 w 216"/>
                <a:gd name="T27" fmla="*/ 2147483647 h 474"/>
                <a:gd name="T28" fmla="*/ 2147483647 w 216"/>
                <a:gd name="T29" fmla="*/ 2147483647 h 474"/>
                <a:gd name="T30" fmla="*/ 2147483647 w 216"/>
                <a:gd name="T31" fmla="*/ 2147483647 h 474"/>
                <a:gd name="T32" fmla="*/ 2147483647 w 216"/>
                <a:gd name="T33" fmla="*/ 2147483647 h 474"/>
                <a:gd name="T34" fmla="*/ 2147483647 w 216"/>
                <a:gd name="T35" fmla="*/ 2147483647 h 474"/>
                <a:gd name="T36" fmla="*/ 2147483647 w 216"/>
                <a:gd name="T37" fmla="*/ 2147483647 h 474"/>
                <a:gd name="T38" fmla="*/ 2147483647 w 216"/>
                <a:gd name="T39" fmla="*/ 2147483647 h 474"/>
                <a:gd name="T40" fmla="*/ 2147483647 w 216"/>
                <a:gd name="T41" fmla="*/ 2147483647 h 474"/>
                <a:gd name="T42" fmla="*/ 2147483647 w 216"/>
                <a:gd name="T43" fmla="*/ 2147483647 h 474"/>
                <a:gd name="T44" fmla="*/ 2147483647 w 216"/>
                <a:gd name="T45" fmla="*/ 2147483647 h 474"/>
                <a:gd name="T46" fmla="*/ 2147483647 w 216"/>
                <a:gd name="T47" fmla="*/ 2147483647 h 474"/>
                <a:gd name="T48" fmla="*/ 2147483647 w 216"/>
                <a:gd name="T49" fmla="*/ 2147483647 h 474"/>
                <a:gd name="T50" fmla="*/ 2147483647 w 216"/>
                <a:gd name="T51" fmla="*/ 2147483647 h 474"/>
                <a:gd name="T52" fmla="*/ 2147483647 w 216"/>
                <a:gd name="T53" fmla="*/ 2147483647 h 474"/>
                <a:gd name="T54" fmla="*/ 2147483647 w 216"/>
                <a:gd name="T55" fmla="*/ 2147483647 h 474"/>
                <a:gd name="T56" fmla="*/ 2147483647 w 216"/>
                <a:gd name="T57" fmla="*/ 2147483647 h 474"/>
                <a:gd name="T58" fmla="*/ 2147483647 w 216"/>
                <a:gd name="T59" fmla="*/ 2147483647 h 474"/>
                <a:gd name="T60" fmla="*/ 2147483647 w 216"/>
                <a:gd name="T61" fmla="*/ 2147483647 h 474"/>
                <a:gd name="T62" fmla="*/ 2147483647 w 216"/>
                <a:gd name="T63" fmla="*/ 2147483647 h 474"/>
                <a:gd name="T64" fmla="*/ 2147483647 w 216"/>
                <a:gd name="T65" fmla="*/ 2147483647 h 474"/>
                <a:gd name="T66" fmla="*/ 2147483647 w 216"/>
                <a:gd name="T67" fmla="*/ 2147483647 h 474"/>
                <a:gd name="T68" fmla="*/ 2147483647 w 216"/>
                <a:gd name="T69" fmla="*/ 2147483647 h 474"/>
                <a:gd name="T70" fmla="*/ 2147483647 w 216"/>
                <a:gd name="T71" fmla="*/ 2147483647 h 474"/>
                <a:gd name="T72" fmla="*/ 2147483647 w 216"/>
                <a:gd name="T73" fmla="*/ 2147483647 h 474"/>
                <a:gd name="T74" fmla="*/ 2147483647 w 216"/>
                <a:gd name="T75" fmla="*/ 2147483647 h 474"/>
                <a:gd name="T76" fmla="*/ 2147483647 w 216"/>
                <a:gd name="T77" fmla="*/ 2147483647 h 474"/>
                <a:gd name="T78" fmla="*/ 2147483647 w 216"/>
                <a:gd name="T79" fmla="*/ 2147483647 h 474"/>
                <a:gd name="T80" fmla="*/ 2147483647 w 216"/>
                <a:gd name="T81" fmla="*/ 2147483647 h 474"/>
                <a:gd name="T82" fmla="*/ 2147483647 w 216"/>
                <a:gd name="T83" fmla="*/ 2147483647 h 474"/>
                <a:gd name="T84" fmla="*/ 2147483647 w 216"/>
                <a:gd name="T85" fmla="*/ 2147483647 h 474"/>
                <a:gd name="T86" fmla="*/ 2147483647 w 216"/>
                <a:gd name="T87" fmla="*/ 2147483647 h 474"/>
                <a:gd name="T88" fmla="*/ 2147483647 w 216"/>
                <a:gd name="T89" fmla="*/ 2147483647 h 474"/>
                <a:gd name="T90" fmla="*/ 2147483647 w 216"/>
                <a:gd name="T91" fmla="*/ 2147483647 h 474"/>
                <a:gd name="T92" fmla="*/ 2147483647 w 216"/>
                <a:gd name="T93" fmla="*/ 2147483647 h 474"/>
                <a:gd name="T94" fmla="*/ 2147483647 w 216"/>
                <a:gd name="T95" fmla="*/ 2147483647 h 474"/>
                <a:gd name="T96" fmla="*/ 2147483647 w 216"/>
                <a:gd name="T97" fmla="*/ 2147483647 h 474"/>
                <a:gd name="T98" fmla="*/ 2147483647 w 216"/>
                <a:gd name="T99" fmla="*/ 2147483647 h 474"/>
                <a:gd name="T100" fmla="*/ 2147483647 w 216"/>
                <a:gd name="T101" fmla="*/ 2147483647 h 474"/>
                <a:gd name="T102" fmla="*/ 2147483647 w 216"/>
                <a:gd name="T103" fmla="*/ 2147483647 h 474"/>
                <a:gd name="T104" fmla="*/ 2147483647 w 216"/>
                <a:gd name="T105" fmla="*/ 2147483647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Freeform 18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2147483647 w 344"/>
                <a:gd name="T1" fmla="*/ 2147483647 h 400"/>
                <a:gd name="T2" fmla="*/ 2147483647 w 344"/>
                <a:gd name="T3" fmla="*/ 2147483647 h 400"/>
                <a:gd name="T4" fmla="*/ 2147483647 w 344"/>
                <a:gd name="T5" fmla="*/ 2147483647 h 400"/>
                <a:gd name="T6" fmla="*/ 2147483647 w 344"/>
                <a:gd name="T7" fmla="*/ 2147483647 h 400"/>
                <a:gd name="T8" fmla="*/ 2147483647 w 344"/>
                <a:gd name="T9" fmla="*/ 2147483647 h 400"/>
                <a:gd name="T10" fmla="*/ 2147483647 w 344"/>
                <a:gd name="T11" fmla="*/ 2147483647 h 400"/>
                <a:gd name="T12" fmla="*/ 2147483647 w 344"/>
                <a:gd name="T13" fmla="*/ 2147483647 h 400"/>
                <a:gd name="T14" fmla="*/ 2147483647 w 344"/>
                <a:gd name="T15" fmla="*/ 2147483647 h 400"/>
                <a:gd name="T16" fmla="*/ 2147483647 w 344"/>
                <a:gd name="T17" fmla="*/ 2147483647 h 400"/>
                <a:gd name="T18" fmla="*/ 2147483647 w 344"/>
                <a:gd name="T19" fmla="*/ 2147483647 h 400"/>
                <a:gd name="T20" fmla="*/ 2147483647 w 344"/>
                <a:gd name="T21" fmla="*/ 0 h 400"/>
                <a:gd name="T22" fmla="*/ 2147483647 w 344"/>
                <a:gd name="T23" fmla="*/ 2147483647 h 400"/>
                <a:gd name="T24" fmla="*/ 2147483647 w 344"/>
                <a:gd name="T25" fmla="*/ 2147483647 h 400"/>
                <a:gd name="T26" fmla="*/ 2147483647 w 344"/>
                <a:gd name="T27" fmla="*/ 2147483647 h 400"/>
                <a:gd name="T28" fmla="*/ 2147483647 w 344"/>
                <a:gd name="T29" fmla="*/ 2147483647 h 400"/>
                <a:gd name="T30" fmla="*/ 2147483647 w 344"/>
                <a:gd name="T31" fmla="*/ 2147483647 h 400"/>
                <a:gd name="T32" fmla="*/ 2147483647 w 344"/>
                <a:gd name="T33" fmla="*/ 2147483647 h 400"/>
                <a:gd name="T34" fmla="*/ 2147483647 w 344"/>
                <a:gd name="T35" fmla="*/ 2147483647 h 400"/>
                <a:gd name="T36" fmla="*/ 2147483647 w 344"/>
                <a:gd name="T37" fmla="*/ 2147483647 h 400"/>
                <a:gd name="T38" fmla="*/ 2147483647 w 344"/>
                <a:gd name="T39" fmla="*/ 2147483647 h 400"/>
                <a:gd name="T40" fmla="*/ 2147483647 w 344"/>
                <a:gd name="T41" fmla="*/ 2147483647 h 400"/>
                <a:gd name="T42" fmla="*/ 2147483647 w 344"/>
                <a:gd name="T43" fmla="*/ 2147483647 h 400"/>
                <a:gd name="T44" fmla="*/ 2147483647 w 344"/>
                <a:gd name="T45" fmla="*/ 2147483647 h 400"/>
                <a:gd name="T46" fmla="*/ 2147483647 w 344"/>
                <a:gd name="T47" fmla="*/ 2147483647 h 400"/>
                <a:gd name="T48" fmla="*/ 2147483647 w 344"/>
                <a:gd name="T49" fmla="*/ 2147483647 h 400"/>
                <a:gd name="T50" fmla="*/ 2147483647 w 344"/>
                <a:gd name="T51" fmla="*/ 2147483647 h 400"/>
                <a:gd name="T52" fmla="*/ 2147483647 w 344"/>
                <a:gd name="T53" fmla="*/ 2147483647 h 400"/>
                <a:gd name="T54" fmla="*/ 2147483647 w 344"/>
                <a:gd name="T55" fmla="*/ 2147483647 h 400"/>
                <a:gd name="T56" fmla="*/ 2147483647 w 344"/>
                <a:gd name="T57" fmla="*/ 2147483647 h 400"/>
                <a:gd name="T58" fmla="*/ 2147483647 w 344"/>
                <a:gd name="T59" fmla="*/ 2147483647 h 400"/>
                <a:gd name="T60" fmla="*/ 2147483647 w 344"/>
                <a:gd name="T61" fmla="*/ 2147483647 h 400"/>
                <a:gd name="T62" fmla="*/ 2147483647 w 344"/>
                <a:gd name="T63" fmla="*/ 2147483647 h 400"/>
                <a:gd name="T64" fmla="*/ 2147483647 w 344"/>
                <a:gd name="T65" fmla="*/ 2147483647 h 400"/>
                <a:gd name="T66" fmla="*/ 2147483647 w 344"/>
                <a:gd name="T67" fmla="*/ 2147483647 h 400"/>
                <a:gd name="T68" fmla="*/ 2147483647 w 344"/>
                <a:gd name="T69" fmla="*/ 2147483647 h 400"/>
                <a:gd name="T70" fmla="*/ 2147483647 w 344"/>
                <a:gd name="T71" fmla="*/ 2147483647 h 400"/>
                <a:gd name="T72" fmla="*/ 2147483647 w 344"/>
                <a:gd name="T73" fmla="*/ 2147483647 h 400"/>
                <a:gd name="T74" fmla="*/ 2147483647 w 344"/>
                <a:gd name="T75" fmla="*/ 2147483647 h 400"/>
                <a:gd name="T76" fmla="*/ 2147483647 w 344"/>
                <a:gd name="T77" fmla="*/ 2147483647 h 400"/>
                <a:gd name="T78" fmla="*/ 2147483647 w 344"/>
                <a:gd name="T79" fmla="*/ 2147483647 h 400"/>
                <a:gd name="T80" fmla="*/ 2147483647 w 344"/>
                <a:gd name="T81" fmla="*/ 2147483647 h 400"/>
                <a:gd name="T82" fmla="*/ 2147483647 w 344"/>
                <a:gd name="T83" fmla="*/ 2147483647 h 400"/>
                <a:gd name="T84" fmla="*/ 2147483647 w 344"/>
                <a:gd name="T85" fmla="*/ 2147483647 h 400"/>
                <a:gd name="T86" fmla="*/ 2147483647 w 344"/>
                <a:gd name="T87" fmla="*/ 2147483647 h 400"/>
                <a:gd name="T88" fmla="*/ 2147483647 w 344"/>
                <a:gd name="T89" fmla="*/ 2147483647 h 400"/>
                <a:gd name="T90" fmla="*/ 2147483647 w 344"/>
                <a:gd name="T91" fmla="*/ 2147483647 h 400"/>
                <a:gd name="T92" fmla="*/ 2147483647 w 344"/>
                <a:gd name="T93" fmla="*/ 2147483647 h 400"/>
                <a:gd name="T94" fmla="*/ 2147483647 w 344"/>
                <a:gd name="T95" fmla="*/ 2147483647 h 400"/>
                <a:gd name="T96" fmla="*/ 2147483647 w 344"/>
                <a:gd name="T97" fmla="*/ 2147483647 h 400"/>
                <a:gd name="T98" fmla="*/ 2147483647 w 344"/>
                <a:gd name="T99" fmla="*/ 2147483647 h 400"/>
                <a:gd name="T100" fmla="*/ 2147483647 w 344"/>
                <a:gd name="T101" fmla="*/ 2147483647 h 400"/>
                <a:gd name="T102" fmla="*/ 2147483647 w 344"/>
                <a:gd name="T103" fmla="*/ 2147483647 h 400"/>
                <a:gd name="T104" fmla="*/ 2147483647 w 344"/>
                <a:gd name="T105" fmla="*/ 2147483647 h 400"/>
                <a:gd name="T106" fmla="*/ 2147483647 w 344"/>
                <a:gd name="T107" fmla="*/ 2147483647 h 400"/>
                <a:gd name="T108" fmla="*/ 2147483647 w 344"/>
                <a:gd name="T109" fmla="*/ 2147483647 h 4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Freeform 19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2147483647 w 488"/>
                <a:gd name="T1" fmla="*/ 2147483647 h 306"/>
                <a:gd name="T2" fmla="*/ 2147483647 w 488"/>
                <a:gd name="T3" fmla="*/ 2147483647 h 306"/>
                <a:gd name="T4" fmla="*/ 2147483647 w 488"/>
                <a:gd name="T5" fmla="*/ 2147483647 h 306"/>
                <a:gd name="T6" fmla="*/ 2147483647 w 488"/>
                <a:gd name="T7" fmla="*/ 2147483647 h 306"/>
                <a:gd name="T8" fmla="*/ 2147483647 w 488"/>
                <a:gd name="T9" fmla="*/ 2147483647 h 306"/>
                <a:gd name="T10" fmla="*/ 2147483647 w 488"/>
                <a:gd name="T11" fmla="*/ 2147483647 h 306"/>
                <a:gd name="T12" fmla="*/ 2147483647 w 488"/>
                <a:gd name="T13" fmla="*/ 2147483647 h 306"/>
                <a:gd name="T14" fmla="*/ 2147483647 w 488"/>
                <a:gd name="T15" fmla="*/ 2147483647 h 306"/>
                <a:gd name="T16" fmla="*/ 2147483647 w 488"/>
                <a:gd name="T17" fmla="*/ 2147483647 h 306"/>
                <a:gd name="T18" fmla="*/ 2147483647 w 488"/>
                <a:gd name="T19" fmla="*/ 2147483647 h 306"/>
                <a:gd name="T20" fmla="*/ 2147483647 w 488"/>
                <a:gd name="T21" fmla="*/ 2147483647 h 306"/>
                <a:gd name="T22" fmla="*/ 2147483647 w 488"/>
                <a:gd name="T23" fmla="*/ 2147483647 h 306"/>
                <a:gd name="T24" fmla="*/ 2147483647 w 488"/>
                <a:gd name="T25" fmla="*/ 2147483647 h 306"/>
                <a:gd name="T26" fmla="*/ 2147483647 w 488"/>
                <a:gd name="T27" fmla="*/ 2147483647 h 306"/>
                <a:gd name="T28" fmla="*/ 2147483647 w 488"/>
                <a:gd name="T29" fmla="*/ 2147483647 h 306"/>
                <a:gd name="T30" fmla="*/ 2147483647 w 488"/>
                <a:gd name="T31" fmla="*/ 2147483647 h 306"/>
                <a:gd name="T32" fmla="*/ 2147483647 w 488"/>
                <a:gd name="T33" fmla="*/ 2147483647 h 306"/>
                <a:gd name="T34" fmla="*/ 2147483647 w 488"/>
                <a:gd name="T35" fmla="*/ 2147483647 h 306"/>
                <a:gd name="T36" fmla="*/ 2147483647 w 488"/>
                <a:gd name="T37" fmla="*/ 2147483647 h 306"/>
                <a:gd name="T38" fmla="*/ 2147483647 w 488"/>
                <a:gd name="T39" fmla="*/ 2147483647 h 306"/>
                <a:gd name="T40" fmla="*/ 2147483647 w 488"/>
                <a:gd name="T41" fmla="*/ 2147483647 h 306"/>
                <a:gd name="T42" fmla="*/ 2147483647 w 488"/>
                <a:gd name="T43" fmla="*/ 2147483647 h 306"/>
                <a:gd name="T44" fmla="*/ 2147483647 w 488"/>
                <a:gd name="T45" fmla="*/ 2147483647 h 306"/>
                <a:gd name="T46" fmla="*/ 2147483647 w 488"/>
                <a:gd name="T47" fmla="*/ 2147483647 h 306"/>
                <a:gd name="T48" fmla="*/ 2147483647 w 488"/>
                <a:gd name="T49" fmla="*/ 2147483647 h 306"/>
                <a:gd name="T50" fmla="*/ 2147483647 w 488"/>
                <a:gd name="T51" fmla="*/ 2147483647 h 306"/>
                <a:gd name="T52" fmla="*/ 2147483647 w 488"/>
                <a:gd name="T53" fmla="*/ 2147483647 h 306"/>
                <a:gd name="T54" fmla="*/ 2147483647 w 488"/>
                <a:gd name="T55" fmla="*/ 2147483647 h 306"/>
                <a:gd name="T56" fmla="*/ 2147483647 w 488"/>
                <a:gd name="T57" fmla="*/ 2147483647 h 306"/>
                <a:gd name="T58" fmla="*/ 2147483647 w 488"/>
                <a:gd name="T59" fmla="*/ 2147483647 h 306"/>
                <a:gd name="T60" fmla="*/ 2147483647 w 488"/>
                <a:gd name="T61" fmla="*/ 2147483647 h 306"/>
                <a:gd name="T62" fmla="*/ 2147483647 w 488"/>
                <a:gd name="T63" fmla="*/ 2147483647 h 306"/>
                <a:gd name="T64" fmla="*/ 2147483647 w 488"/>
                <a:gd name="T65" fmla="*/ 2147483647 h 306"/>
                <a:gd name="T66" fmla="*/ 2147483647 w 488"/>
                <a:gd name="T67" fmla="*/ 2147483647 h 306"/>
                <a:gd name="T68" fmla="*/ 2147483647 w 488"/>
                <a:gd name="T69" fmla="*/ 2147483647 h 306"/>
                <a:gd name="T70" fmla="*/ 2147483647 w 488"/>
                <a:gd name="T71" fmla="*/ 2147483647 h 306"/>
                <a:gd name="T72" fmla="*/ 2147483647 w 488"/>
                <a:gd name="T73" fmla="*/ 2147483647 h 306"/>
                <a:gd name="T74" fmla="*/ 2147483647 w 488"/>
                <a:gd name="T75" fmla="*/ 2147483647 h 306"/>
                <a:gd name="T76" fmla="*/ 2147483647 w 488"/>
                <a:gd name="T77" fmla="*/ 2147483647 h 306"/>
                <a:gd name="T78" fmla="*/ 2147483647 w 488"/>
                <a:gd name="T79" fmla="*/ 2147483647 h 306"/>
                <a:gd name="T80" fmla="*/ 2147483647 w 488"/>
                <a:gd name="T81" fmla="*/ 2147483647 h 306"/>
                <a:gd name="T82" fmla="*/ 2147483647 w 488"/>
                <a:gd name="T83" fmla="*/ 2147483647 h 306"/>
                <a:gd name="T84" fmla="*/ 2147483647 w 488"/>
                <a:gd name="T85" fmla="*/ 0 h 306"/>
                <a:gd name="T86" fmla="*/ 2147483647 w 488"/>
                <a:gd name="T87" fmla="*/ 2147483647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5" name="Freeform 20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2147483647 w 508"/>
                <a:gd name="T1" fmla="*/ 2147483647 h 402"/>
                <a:gd name="T2" fmla="*/ 2147483647 w 508"/>
                <a:gd name="T3" fmla="*/ 2147483647 h 402"/>
                <a:gd name="T4" fmla="*/ 2147483647 w 508"/>
                <a:gd name="T5" fmla="*/ 2147483647 h 402"/>
                <a:gd name="T6" fmla="*/ 2147483647 w 508"/>
                <a:gd name="T7" fmla="*/ 2147483647 h 402"/>
                <a:gd name="T8" fmla="*/ 2147483647 w 508"/>
                <a:gd name="T9" fmla="*/ 2147483647 h 402"/>
                <a:gd name="T10" fmla="*/ 2147483647 w 508"/>
                <a:gd name="T11" fmla="*/ 2147483647 h 402"/>
                <a:gd name="T12" fmla="*/ 2147483647 w 508"/>
                <a:gd name="T13" fmla="*/ 2147483647 h 402"/>
                <a:gd name="T14" fmla="*/ 2147483647 w 508"/>
                <a:gd name="T15" fmla="*/ 2147483647 h 402"/>
                <a:gd name="T16" fmla="*/ 2147483647 w 508"/>
                <a:gd name="T17" fmla="*/ 2147483647 h 402"/>
                <a:gd name="T18" fmla="*/ 2147483647 w 508"/>
                <a:gd name="T19" fmla="*/ 2147483647 h 402"/>
                <a:gd name="T20" fmla="*/ 2147483647 w 508"/>
                <a:gd name="T21" fmla="*/ 2147483647 h 402"/>
                <a:gd name="T22" fmla="*/ 2147483647 w 508"/>
                <a:gd name="T23" fmla="*/ 2147483647 h 402"/>
                <a:gd name="T24" fmla="*/ 2147483647 w 508"/>
                <a:gd name="T25" fmla="*/ 2147483647 h 402"/>
                <a:gd name="T26" fmla="*/ 2147483647 w 508"/>
                <a:gd name="T27" fmla="*/ 2147483647 h 402"/>
                <a:gd name="T28" fmla="*/ 2147483647 w 508"/>
                <a:gd name="T29" fmla="*/ 2147483647 h 402"/>
                <a:gd name="T30" fmla="*/ 2147483647 w 508"/>
                <a:gd name="T31" fmla="*/ 2147483647 h 402"/>
                <a:gd name="T32" fmla="*/ 2147483647 w 508"/>
                <a:gd name="T33" fmla="*/ 2147483647 h 402"/>
                <a:gd name="T34" fmla="*/ 2147483647 w 508"/>
                <a:gd name="T35" fmla="*/ 2147483647 h 402"/>
                <a:gd name="T36" fmla="*/ 2147483647 w 508"/>
                <a:gd name="T37" fmla="*/ 2147483647 h 402"/>
                <a:gd name="T38" fmla="*/ 2147483647 w 508"/>
                <a:gd name="T39" fmla="*/ 2147483647 h 402"/>
                <a:gd name="T40" fmla="*/ 2147483647 w 508"/>
                <a:gd name="T41" fmla="*/ 2147483647 h 402"/>
                <a:gd name="T42" fmla="*/ 2147483647 w 508"/>
                <a:gd name="T43" fmla="*/ 2147483647 h 402"/>
                <a:gd name="T44" fmla="*/ 2147483647 w 508"/>
                <a:gd name="T45" fmla="*/ 2147483647 h 402"/>
                <a:gd name="T46" fmla="*/ 2147483647 w 508"/>
                <a:gd name="T47" fmla="*/ 2147483647 h 402"/>
                <a:gd name="T48" fmla="*/ 2147483647 w 508"/>
                <a:gd name="T49" fmla="*/ 2147483647 h 402"/>
                <a:gd name="T50" fmla="*/ 2147483647 w 508"/>
                <a:gd name="T51" fmla="*/ 2147483647 h 402"/>
                <a:gd name="T52" fmla="*/ 2147483647 w 508"/>
                <a:gd name="T53" fmla="*/ 2147483647 h 402"/>
                <a:gd name="T54" fmla="*/ 2147483647 w 508"/>
                <a:gd name="T55" fmla="*/ 2147483647 h 402"/>
                <a:gd name="T56" fmla="*/ 2147483647 w 508"/>
                <a:gd name="T57" fmla="*/ 2147483647 h 402"/>
                <a:gd name="T58" fmla="*/ 2147483647 w 508"/>
                <a:gd name="T59" fmla="*/ 2147483647 h 402"/>
                <a:gd name="T60" fmla="*/ 0 w 508"/>
                <a:gd name="T61" fmla="*/ 2147483647 h 402"/>
                <a:gd name="T62" fmla="*/ 2147483647 w 508"/>
                <a:gd name="T63" fmla="*/ 2147483647 h 402"/>
                <a:gd name="T64" fmla="*/ 2147483647 w 508"/>
                <a:gd name="T65" fmla="*/ 2147483647 h 402"/>
                <a:gd name="T66" fmla="*/ 2147483647 w 508"/>
                <a:gd name="T67" fmla="*/ 2147483647 h 402"/>
                <a:gd name="T68" fmla="*/ 2147483647 w 508"/>
                <a:gd name="T69" fmla="*/ 2147483647 h 402"/>
                <a:gd name="T70" fmla="*/ 2147483647 w 508"/>
                <a:gd name="T71" fmla="*/ 2147483647 h 402"/>
                <a:gd name="T72" fmla="*/ 2147483647 w 508"/>
                <a:gd name="T73" fmla="*/ 2147483647 h 402"/>
                <a:gd name="T74" fmla="*/ 2147483647 w 508"/>
                <a:gd name="T75" fmla="*/ 2147483647 h 402"/>
                <a:gd name="T76" fmla="*/ 2147483647 w 508"/>
                <a:gd name="T77" fmla="*/ 2147483647 h 402"/>
                <a:gd name="T78" fmla="*/ 2147483647 w 508"/>
                <a:gd name="T79" fmla="*/ 2147483647 h 402"/>
                <a:gd name="T80" fmla="*/ 2147483647 w 508"/>
                <a:gd name="T81" fmla="*/ 2147483647 h 402"/>
                <a:gd name="T82" fmla="*/ 2147483647 w 508"/>
                <a:gd name="T83" fmla="*/ 2147483647 h 402"/>
                <a:gd name="T84" fmla="*/ 2147483647 w 508"/>
                <a:gd name="T85" fmla="*/ 2147483647 h 402"/>
                <a:gd name="T86" fmla="*/ 2147483647 w 508"/>
                <a:gd name="T87" fmla="*/ 2147483647 h 402"/>
                <a:gd name="T88" fmla="*/ 2147483647 w 508"/>
                <a:gd name="T89" fmla="*/ 2147483647 h 402"/>
                <a:gd name="T90" fmla="*/ 2147483647 w 508"/>
                <a:gd name="T91" fmla="*/ 2147483647 h 402"/>
                <a:gd name="T92" fmla="*/ 2147483647 w 508"/>
                <a:gd name="T93" fmla="*/ 2147483647 h 402"/>
                <a:gd name="T94" fmla="*/ 2147483647 w 508"/>
                <a:gd name="T95" fmla="*/ 2147483647 h 402"/>
                <a:gd name="T96" fmla="*/ 2147483647 w 508"/>
                <a:gd name="T97" fmla="*/ 2147483647 h 402"/>
                <a:gd name="T98" fmla="*/ 2147483647 w 508"/>
                <a:gd name="T99" fmla="*/ 2147483647 h 402"/>
                <a:gd name="T100" fmla="*/ 2147483647 w 508"/>
                <a:gd name="T101" fmla="*/ 2147483647 h 402"/>
                <a:gd name="T102" fmla="*/ 2147483647 w 508"/>
                <a:gd name="T103" fmla="*/ 2147483647 h 402"/>
                <a:gd name="T104" fmla="*/ 2147483647 w 508"/>
                <a:gd name="T105" fmla="*/ 2147483647 h 402"/>
                <a:gd name="T106" fmla="*/ 2147483647 w 508"/>
                <a:gd name="T107" fmla="*/ 2147483647 h 402"/>
                <a:gd name="T108" fmla="*/ 2147483647 w 508"/>
                <a:gd name="T109" fmla="*/ 2147483647 h 4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6" name="Freeform 21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147483647 w 304"/>
                <a:gd name="T1" fmla="*/ 0 h 414"/>
                <a:gd name="T2" fmla="*/ 2147483647 w 304"/>
                <a:gd name="T3" fmla="*/ 2147483647 h 414"/>
                <a:gd name="T4" fmla="*/ 2147483647 w 304"/>
                <a:gd name="T5" fmla="*/ 2147483647 h 414"/>
                <a:gd name="T6" fmla="*/ 2147483647 w 304"/>
                <a:gd name="T7" fmla="*/ 2147483647 h 414"/>
                <a:gd name="T8" fmla="*/ 2147483647 w 304"/>
                <a:gd name="T9" fmla="*/ 2147483647 h 414"/>
                <a:gd name="T10" fmla="*/ 2147483647 w 304"/>
                <a:gd name="T11" fmla="*/ 2147483647 h 414"/>
                <a:gd name="T12" fmla="*/ 2147483647 w 304"/>
                <a:gd name="T13" fmla="*/ 2147483647 h 414"/>
                <a:gd name="T14" fmla="*/ 2147483647 w 304"/>
                <a:gd name="T15" fmla="*/ 2147483647 h 414"/>
                <a:gd name="T16" fmla="*/ 2147483647 w 304"/>
                <a:gd name="T17" fmla="*/ 2147483647 h 414"/>
                <a:gd name="T18" fmla="*/ 2147483647 w 304"/>
                <a:gd name="T19" fmla="*/ 2147483647 h 414"/>
                <a:gd name="T20" fmla="*/ 2147483647 w 304"/>
                <a:gd name="T21" fmla="*/ 2147483647 h 414"/>
                <a:gd name="T22" fmla="*/ 0 w 304"/>
                <a:gd name="T23" fmla="*/ 2147483647 h 414"/>
                <a:gd name="T24" fmla="*/ 2147483647 w 304"/>
                <a:gd name="T25" fmla="*/ 2147483647 h 414"/>
                <a:gd name="T26" fmla="*/ 2147483647 w 304"/>
                <a:gd name="T27" fmla="*/ 2147483647 h 414"/>
                <a:gd name="T28" fmla="*/ 2147483647 w 304"/>
                <a:gd name="T29" fmla="*/ 2147483647 h 414"/>
                <a:gd name="T30" fmla="*/ 2147483647 w 304"/>
                <a:gd name="T31" fmla="*/ 2147483647 h 414"/>
                <a:gd name="T32" fmla="*/ 2147483647 w 304"/>
                <a:gd name="T33" fmla="*/ 2147483647 h 414"/>
                <a:gd name="T34" fmla="*/ 2147483647 w 304"/>
                <a:gd name="T35" fmla="*/ 2147483647 h 414"/>
                <a:gd name="T36" fmla="*/ 2147483647 w 304"/>
                <a:gd name="T37" fmla="*/ 2147483647 h 414"/>
                <a:gd name="T38" fmla="*/ 2147483647 w 304"/>
                <a:gd name="T39" fmla="*/ 2147483647 h 414"/>
                <a:gd name="T40" fmla="*/ 2147483647 w 304"/>
                <a:gd name="T41" fmla="*/ 2147483647 h 414"/>
                <a:gd name="T42" fmla="*/ 2147483647 w 304"/>
                <a:gd name="T43" fmla="*/ 2147483647 h 414"/>
                <a:gd name="T44" fmla="*/ 2147483647 w 304"/>
                <a:gd name="T45" fmla="*/ 2147483647 h 414"/>
                <a:gd name="T46" fmla="*/ 2147483647 w 304"/>
                <a:gd name="T47" fmla="*/ 2147483647 h 414"/>
                <a:gd name="T48" fmla="*/ 2147483647 w 304"/>
                <a:gd name="T49" fmla="*/ 2147483647 h 414"/>
                <a:gd name="T50" fmla="*/ 2147483647 w 304"/>
                <a:gd name="T51" fmla="*/ 2147483647 h 414"/>
                <a:gd name="T52" fmla="*/ 2147483647 w 304"/>
                <a:gd name="T53" fmla="*/ 2147483647 h 414"/>
                <a:gd name="T54" fmla="*/ 2147483647 w 304"/>
                <a:gd name="T55" fmla="*/ 2147483647 h 414"/>
                <a:gd name="T56" fmla="*/ 2147483647 w 304"/>
                <a:gd name="T57" fmla="*/ 2147483647 h 414"/>
                <a:gd name="T58" fmla="*/ 2147483647 w 304"/>
                <a:gd name="T59" fmla="*/ 2147483647 h 414"/>
                <a:gd name="T60" fmla="*/ 2147483647 w 304"/>
                <a:gd name="T61" fmla="*/ 2147483647 h 414"/>
                <a:gd name="T62" fmla="*/ 2147483647 w 304"/>
                <a:gd name="T63" fmla="*/ 2147483647 h 414"/>
                <a:gd name="T64" fmla="*/ 2147483647 w 304"/>
                <a:gd name="T65" fmla="*/ 2147483647 h 414"/>
                <a:gd name="T66" fmla="*/ 2147483647 w 304"/>
                <a:gd name="T67" fmla="*/ 2147483647 h 414"/>
                <a:gd name="T68" fmla="*/ 2147483647 w 304"/>
                <a:gd name="T69" fmla="*/ 2147483647 h 414"/>
                <a:gd name="T70" fmla="*/ 2147483647 w 304"/>
                <a:gd name="T71" fmla="*/ 2147483647 h 414"/>
                <a:gd name="T72" fmla="*/ 2147483647 w 304"/>
                <a:gd name="T73" fmla="*/ 2147483647 h 414"/>
                <a:gd name="T74" fmla="*/ 2147483647 w 304"/>
                <a:gd name="T75" fmla="*/ 2147483647 h 414"/>
                <a:gd name="T76" fmla="*/ 2147483647 w 304"/>
                <a:gd name="T77" fmla="*/ 2147483647 h 414"/>
                <a:gd name="T78" fmla="*/ 2147483647 w 304"/>
                <a:gd name="T79" fmla="*/ 2147483647 h 414"/>
                <a:gd name="T80" fmla="*/ 2147483647 w 304"/>
                <a:gd name="T81" fmla="*/ 2147483647 h 414"/>
                <a:gd name="T82" fmla="*/ 2147483647 w 304"/>
                <a:gd name="T83" fmla="*/ 2147483647 h 414"/>
                <a:gd name="T84" fmla="*/ 2147483647 w 304"/>
                <a:gd name="T85" fmla="*/ 2147483647 h 414"/>
                <a:gd name="T86" fmla="*/ 2147483647 w 304"/>
                <a:gd name="T87" fmla="*/ 2147483647 h 414"/>
                <a:gd name="T88" fmla="*/ 2147483647 w 304"/>
                <a:gd name="T89" fmla="*/ 2147483647 h 414"/>
                <a:gd name="T90" fmla="*/ 2147483647 w 304"/>
                <a:gd name="T91" fmla="*/ 2147483647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7" name="Freeform 22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2147483647 w 282"/>
                <a:gd name="T1" fmla="*/ 2147483647 h 344"/>
                <a:gd name="T2" fmla="*/ 2147483647 w 282"/>
                <a:gd name="T3" fmla="*/ 2147483647 h 344"/>
                <a:gd name="T4" fmla="*/ 2147483647 w 282"/>
                <a:gd name="T5" fmla="*/ 2147483647 h 344"/>
                <a:gd name="T6" fmla="*/ 2147483647 w 282"/>
                <a:gd name="T7" fmla="*/ 2147483647 h 344"/>
                <a:gd name="T8" fmla="*/ 2147483647 w 282"/>
                <a:gd name="T9" fmla="*/ 2147483647 h 344"/>
                <a:gd name="T10" fmla="*/ 2147483647 w 282"/>
                <a:gd name="T11" fmla="*/ 2147483647 h 344"/>
                <a:gd name="T12" fmla="*/ 2147483647 w 282"/>
                <a:gd name="T13" fmla="*/ 2147483647 h 344"/>
                <a:gd name="T14" fmla="*/ 2147483647 w 282"/>
                <a:gd name="T15" fmla="*/ 2147483647 h 344"/>
                <a:gd name="T16" fmla="*/ 2147483647 w 282"/>
                <a:gd name="T17" fmla="*/ 2147483647 h 344"/>
                <a:gd name="T18" fmla="*/ 2147483647 w 282"/>
                <a:gd name="T19" fmla="*/ 2147483647 h 344"/>
                <a:gd name="T20" fmla="*/ 2147483647 w 282"/>
                <a:gd name="T21" fmla="*/ 2147483647 h 344"/>
                <a:gd name="T22" fmla="*/ 2147483647 w 282"/>
                <a:gd name="T23" fmla="*/ 2147483647 h 344"/>
                <a:gd name="T24" fmla="*/ 2147483647 w 282"/>
                <a:gd name="T25" fmla="*/ 2147483647 h 344"/>
                <a:gd name="T26" fmla="*/ 0 w 282"/>
                <a:gd name="T27" fmla="*/ 2147483647 h 344"/>
                <a:gd name="T28" fmla="*/ 2147483647 w 282"/>
                <a:gd name="T29" fmla="*/ 2147483647 h 344"/>
                <a:gd name="T30" fmla="*/ 2147483647 w 282"/>
                <a:gd name="T31" fmla="*/ 2147483647 h 344"/>
                <a:gd name="T32" fmla="*/ 2147483647 w 282"/>
                <a:gd name="T33" fmla="*/ 2147483647 h 344"/>
                <a:gd name="T34" fmla="*/ 2147483647 w 282"/>
                <a:gd name="T35" fmla="*/ 2147483647 h 344"/>
                <a:gd name="T36" fmla="*/ 2147483647 w 282"/>
                <a:gd name="T37" fmla="*/ 2147483647 h 344"/>
                <a:gd name="T38" fmla="*/ 2147483647 w 282"/>
                <a:gd name="T39" fmla="*/ 2147483647 h 344"/>
                <a:gd name="T40" fmla="*/ 2147483647 w 282"/>
                <a:gd name="T41" fmla="*/ 2147483647 h 344"/>
                <a:gd name="T42" fmla="*/ 2147483647 w 282"/>
                <a:gd name="T43" fmla="*/ 2147483647 h 344"/>
                <a:gd name="T44" fmla="*/ 2147483647 w 282"/>
                <a:gd name="T45" fmla="*/ 2147483647 h 344"/>
                <a:gd name="T46" fmla="*/ 2147483647 w 282"/>
                <a:gd name="T47" fmla="*/ 2147483647 h 344"/>
                <a:gd name="T48" fmla="*/ 2147483647 w 282"/>
                <a:gd name="T49" fmla="*/ 2147483647 h 344"/>
                <a:gd name="T50" fmla="*/ 2147483647 w 282"/>
                <a:gd name="T51" fmla="*/ 2147483647 h 344"/>
                <a:gd name="T52" fmla="*/ 2147483647 w 282"/>
                <a:gd name="T53" fmla="*/ 2147483647 h 344"/>
                <a:gd name="T54" fmla="*/ 2147483647 w 282"/>
                <a:gd name="T55" fmla="*/ 2147483647 h 344"/>
                <a:gd name="T56" fmla="*/ 2147483647 w 282"/>
                <a:gd name="T57" fmla="*/ 2147483647 h 344"/>
                <a:gd name="T58" fmla="*/ 2147483647 w 282"/>
                <a:gd name="T59" fmla="*/ 2147483647 h 344"/>
                <a:gd name="T60" fmla="*/ 2147483647 w 282"/>
                <a:gd name="T61" fmla="*/ 2147483647 h 344"/>
                <a:gd name="T62" fmla="*/ 2147483647 w 282"/>
                <a:gd name="T63" fmla="*/ 2147483647 h 344"/>
                <a:gd name="T64" fmla="*/ 2147483647 w 282"/>
                <a:gd name="T65" fmla="*/ 2147483647 h 344"/>
                <a:gd name="T66" fmla="*/ 2147483647 w 282"/>
                <a:gd name="T67" fmla="*/ 2147483647 h 344"/>
                <a:gd name="T68" fmla="*/ 2147483647 w 282"/>
                <a:gd name="T69" fmla="*/ 2147483647 h 344"/>
                <a:gd name="T70" fmla="*/ 2147483647 w 282"/>
                <a:gd name="T71" fmla="*/ 2147483647 h 344"/>
                <a:gd name="T72" fmla="*/ 2147483647 w 282"/>
                <a:gd name="T73" fmla="*/ 2147483647 h 344"/>
                <a:gd name="T74" fmla="*/ 2147483647 w 282"/>
                <a:gd name="T75" fmla="*/ 2147483647 h 344"/>
                <a:gd name="T76" fmla="*/ 2147483647 w 282"/>
                <a:gd name="T77" fmla="*/ 2147483647 h 344"/>
                <a:gd name="T78" fmla="*/ 2147483647 w 282"/>
                <a:gd name="T79" fmla="*/ 2147483647 h 344"/>
                <a:gd name="T80" fmla="*/ 2147483647 w 282"/>
                <a:gd name="T81" fmla="*/ 2147483647 h 344"/>
                <a:gd name="T82" fmla="*/ 2147483647 w 282"/>
                <a:gd name="T83" fmla="*/ 2147483647 h 344"/>
                <a:gd name="T84" fmla="*/ 2147483647 w 282"/>
                <a:gd name="T85" fmla="*/ 2147483647 h 3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8" name="Freeform 23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2147483647 w 242"/>
                <a:gd name="T1" fmla="*/ 2147483647 h 280"/>
                <a:gd name="T2" fmla="*/ 2147483647 w 242"/>
                <a:gd name="T3" fmla="*/ 2147483647 h 280"/>
                <a:gd name="T4" fmla="*/ 2147483647 w 242"/>
                <a:gd name="T5" fmla="*/ 2147483647 h 280"/>
                <a:gd name="T6" fmla="*/ 2147483647 w 242"/>
                <a:gd name="T7" fmla="*/ 2147483647 h 280"/>
                <a:gd name="T8" fmla="*/ 2147483647 w 242"/>
                <a:gd name="T9" fmla="*/ 2147483647 h 280"/>
                <a:gd name="T10" fmla="*/ 2147483647 w 242"/>
                <a:gd name="T11" fmla="*/ 2147483647 h 280"/>
                <a:gd name="T12" fmla="*/ 2147483647 w 242"/>
                <a:gd name="T13" fmla="*/ 2147483647 h 280"/>
                <a:gd name="T14" fmla="*/ 2147483647 w 242"/>
                <a:gd name="T15" fmla="*/ 2147483647 h 280"/>
                <a:gd name="T16" fmla="*/ 2147483647 w 242"/>
                <a:gd name="T17" fmla="*/ 2147483647 h 280"/>
                <a:gd name="T18" fmla="*/ 2147483647 w 242"/>
                <a:gd name="T19" fmla="*/ 2147483647 h 280"/>
                <a:gd name="T20" fmla="*/ 2147483647 w 242"/>
                <a:gd name="T21" fmla="*/ 2147483647 h 280"/>
                <a:gd name="T22" fmla="*/ 0 w 242"/>
                <a:gd name="T23" fmla="*/ 2147483647 h 280"/>
                <a:gd name="T24" fmla="*/ 0 w 242"/>
                <a:gd name="T25" fmla="*/ 2147483647 h 280"/>
                <a:gd name="T26" fmla="*/ 2147483647 w 242"/>
                <a:gd name="T27" fmla="*/ 2147483647 h 280"/>
                <a:gd name="T28" fmla="*/ 2147483647 w 242"/>
                <a:gd name="T29" fmla="*/ 2147483647 h 280"/>
                <a:gd name="T30" fmla="*/ 2147483647 w 242"/>
                <a:gd name="T31" fmla="*/ 2147483647 h 280"/>
                <a:gd name="T32" fmla="*/ 2147483647 w 242"/>
                <a:gd name="T33" fmla="*/ 2147483647 h 280"/>
                <a:gd name="T34" fmla="*/ 2147483647 w 242"/>
                <a:gd name="T35" fmla="*/ 2147483647 h 280"/>
                <a:gd name="T36" fmla="*/ 2147483647 w 242"/>
                <a:gd name="T37" fmla="*/ 2147483647 h 280"/>
                <a:gd name="T38" fmla="*/ 2147483647 w 242"/>
                <a:gd name="T39" fmla="*/ 2147483647 h 280"/>
                <a:gd name="T40" fmla="*/ 2147483647 w 242"/>
                <a:gd name="T41" fmla="*/ 2147483647 h 280"/>
                <a:gd name="T42" fmla="*/ 2147483647 w 242"/>
                <a:gd name="T43" fmla="*/ 2147483647 h 280"/>
                <a:gd name="T44" fmla="*/ 2147483647 w 242"/>
                <a:gd name="T45" fmla="*/ 2147483647 h 280"/>
                <a:gd name="T46" fmla="*/ 2147483647 w 242"/>
                <a:gd name="T47" fmla="*/ 2147483647 h 280"/>
                <a:gd name="T48" fmla="*/ 2147483647 w 242"/>
                <a:gd name="T49" fmla="*/ 2147483647 h 280"/>
                <a:gd name="T50" fmla="*/ 2147483647 w 242"/>
                <a:gd name="T51" fmla="*/ 2147483647 h 280"/>
                <a:gd name="T52" fmla="*/ 2147483647 w 242"/>
                <a:gd name="T53" fmla="*/ 2147483647 h 280"/>
                <a:gd name="T54" fmla="*/ 2147483647 w 242"/>
                <a:gd name="T55" fmla="*/ 2147483647 h 280"/>
                <a:gd name="T56" fmla="*/ 2147483647 w 242"/>
                <a:gd name="T57" fmla="*/ 2147483647 h 280"/>
                <a:gd name="T58" fmla="*/ 2147483647 w 242"/>
                <a:gd name="T59" fmla="*/ 2147483647 h 280"/>
                <a:gd name="T60" fmla="*/ 2147483647 w 242"/>
                <a:gd name="T61" fmla="*/ 2147483647 h 280"/>
                <a:gd name="T62" fmla="*/ 2147483647 w 242"/>
                <a:gd name="T63" fmla="*/ 2147483647 h 280"/>
                <a:gd name="T64" fmla="*/ 2147483647 w 242"/>
                <a:gd name="T65" fmla="*/ 2147483647 h 280"/>
                <a:gd name="T66" fmla="*/ 2147483647 w 242"/>
                <a:gd name="T67" fmla="*/ 2147483647 h 280"/>
                <a:gd name="T68" fmla="*/ 2147483647 w 242"/>
                <a:gd name="T69" fmla="*/ 2147483647 h 280"/>
                <a:gd name="T70" fmla="*/ 2147483647 w 242"/>
                <a:gd name="T71" fmla="*/ 2147483647 h 280"/>
                <a:gd name="T72" fmla="*/ 2147483647 w 242"/>
                <a:gd name="T73" fmla="*/ 2147483647 h 280"/>
                <a:gd name="T74" fmla="*/ 2147483647 w 242"/>
                <a:gd name="T75" fmla="*/ 2147483647 h 280"/>
                <a:gd name="T76" fmla="*/ 2147483647 w 242"/>
                <a:gd name="T77" fmla="*/ 2147483647 h 280"/>
                <a:gd name="T78" fmla="*/ 2147483647 w 242"/>
                <a:gd name="T79" fmla="*/ 2147483647 h 280"/>
                <a:gd name="T80" fmla="*/ 2147483647 w 242"/>
                <a:gd name="T81" fmla="*/ 2147483647 h 280"/>
                <a:gd name="T82" fmla="*/ 2147483647 w 242"/>
                <a:gd name="T83" fmla="*/ 2147483647 h 280"/>
                <a:gd name="T84" fmla="*/ 2147483647 w 242"/>
                <a:gd name="T85" fmla="*/ 2147483647 h 280"/>
                <a:gd name="T86" fmla="*/ 2147483647 w 242"/>
                <a:gd name="T87" fmla="*/ 2147483647 h 280"/>
                <a:gd name="T88" fmla="*/ 2147483647 w 242"/>
                <a:gd name="T89" fmla="*/ 2147483647 h 280"/>
                <a:gd name="T90" fmla="*/ 2147483647 w 242"/>
                <a:gd name="T91" fmla="*/ 2147483647 h 280"/>
                <a:gd name="T92" fmla="*/ 2147483647 w 242"/>
                <a:gd name="T93" fmla="*/ 2147483647 h 280"/>
                <a:gd name="T94" fmla="*/ 2147483647 w 242"/>
                <a:gd name="T95" fmla="*/ 2147483647 h 280"/>
                <a:gd name="T96" fmla="*/ 2147483647 w 242"/>
                <a:gd name="T97" fmla="*/ 2147483647 h 280"/>
                <a:gd name="T98" fmla="*/ 2147483647 w 242"/>
                <a:gd name="T99" fmla="*/ 2147483647 h 280"/>
                <a:gd name="T100" fmla="*/ 2147483647 w 242"/>
                <a:gd name="T101" fmla="*/ 2147483647 h 280"/>
                <a:gd name="T102" fmla="*/ 2147483647 w 242"/>
                <a:gd name="T103" fmla="*/ 2147483647 h 280"/>
                <a:gd name="T104" fmla="*/ 2147483647 w 242"/>
                <a:gd name="T105" fmla="*/ 2147483647 h 280"/>
                <a:gd name="T106" fmla="*/ 2147483647 w 242"/>
                <a:gd name="T107" fmla="*/ 2147483647 h 280"/>
                <a:gd name="T108" fmla="*/ 2147483647 w 242"/>
                <a:gd name="T109" fmla="*/ 2147483647 h 2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9" name="Freeform 24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2147483647 w 306"/>
                <a:gd name="T1" fmla="*/ 2147483647 h 374"/>
                <a:gd name="T2" fmla="*/ 2147483647 w 306"/>
                <a:gd name="T3" fmla="*/ 2147483647 h 374"/>
                <a:gd name="T4" fmla="*/ 2147483647 w 306"/>
                <a:gd name="T5" fmla="*/ 2147483647 h 374"/>
                <a:gd name="T6" fmla="*/ 2147483647 w 306"/>
                <a:gd name="T7" fmla="*/ 0 h 374"/>
                <a:gd name="T8" fmla="*/ 2147483647 w 306"/>
                <a:gd name="T9" fmla="*/ 2147483647 h 374"/>
                <a:gd name="T10" fmla="*/ 2147483647 w 306"/>
                <a:gd name="T11" fmla="*/ 2147483647 h 374"/>
                <a:gd name="T12" fmla="*/ 2147483647 w 306"/>
                <a:gd name="T13" fmla="*/ 2147483647 h 374"/>
                <a:gd name="T14" fmla="*/ 2147483647 w 306"/>
                <a:gd name="T15" fmla="*/ 2147483647 h 374"/>
                <a:gd name="T16" fmla="*/ 2147483647 w 306"/>
                <a:gd name="T17" fmla="*/ 2147483647 h 374"/>
                <a:gd name="T18" fmla="*/ 2147483647 w 306"/>
                <a:gd name="T19" fmla="*/ 2147483647 h 374"/>
                <a:gd name="T20" fmla="*/ 2147483647 w 306"/>
                <a:gd name="T21" fmla="*/ 2147483647 h 374"/>
                <a:gd name="T22" fmla="*/ 2147483647 w 306"/>
                <a:gd name="T23" fmla="*/ 2147483647 h 374"/>
                <a:gd name="T24" fmla="*/ 0 w 306"/>
                <a:gd name="T25" fmla="*/ 2147483647 h 374"/>
                <a:gd name="T26" fmla="*/ 2147483647 w 306"/>
                <a:gd name="T27" fmla="*/ 2147483647 h 374"/>
                <a:gd name="T28" fmla="*/ 2147483647 w 306"/>
                <a:gd name="T29" fmla="*/ 2147483647 h 374"/>
                <a:gd name="T30" fmla="*/ 2147483647 w 306"/>
                <a:gd name="T31" fmla="*/ 2147483647 h 374"/>
                <a:gd name="T32" fmla="*/ 2147483647 w 306"/>
                <a:gd name="T33" fmla="*/ 2147483647 h 374"/>
                <a:gd name="T34" fmla="*/ 2147483647 w 306"/>
                <a:gd name="T35" fmla="*/ 2147483647 h 374"/>
                <a:gd name="T36" fmla="*/ 2147483647 w 306"/>
                <a:gd name="T37" fmla="*/ 2147483647 h 374"/>
                <a:gd name="T38" fmla="*/ 2147483647 w 306"/>
                <a:gd name="T39" fmla="*/ 2147483647 h 374"/>
                <a:gd name="T40" fmla="*/ 2147483647 w 306"/>
                <a:gd name="T41" fmla="*/ 2147483647 h 374"/>
                <a:gd name="T42" fmla="*/ 2147483647 w 306"/>
                <a:gd name="T43" fmla="*/ 2147483647 h 374"/>
                <a:gd name="T44" fmla="*/ 2147483647 w 306"/>
                <a:gd name="T45" fmla="*/ 2147483647 h 374"/>
                <a:gd name="T46" fmla="*/ 2147483647 w 306"/>
                <a:gd name="T47" fmla="*/ 2147483647 h 374"/>
                <a:gd name="T48" fmla="*/ 2147483647 w 306"/>
                <a:gd name="T49" fmla="*/ 2147483647 h 374"/>
                <a:gd name="T50" fmla="*/ 2147483647 w 306"/>
                <a:gd name="T51" fmla="*/ 2147483647 h 374"/>
                <a:gd name="T52" fmla="*/ 2147483647 w 306"/>
                <a:gd name="T53" fmla="*/ 2147483647 h 374"/>
                <a:gd name="T54" fmla="*/ 2147483647 w 306"/>
                <a:gd name="T55" fmla="*/ 2147483647 h 374"/>
                <a:gd name="T56" fmla="*/ 2147483647 w 306"/>
                <a:gd name="T57" fmla="*/ 2147483647 h 374"/>
                <a:gd name="T58" fmla="*/ 2147483647 w 306"/>
                <a:gd name="T59" fmla="*/ 2147483647 h 374"/>
                <a:gd name="T60" fmla="*/ 2147483647 w 306"/>
                <a:gd name="T61" fmla="*/ 2147483647 h 374"/>
                <a:gd name="T62" fmla="*/ 2147483647 w 306"/>
                <a:gd name="T63" fmla="*/ 2147483647 h 374"/>
                <a:gd name="T64" fmla="*/ 2147483647 w 306"/>
                <a:gd name="T65" fmla="*/ 2147483647 h 374"/>
                <a:gd name="T66" fmla="*/ 2147483647 w 306"/>
                <a:gd name="T67" fmla="*/ 2147483647 h 374"/>
                <a:gd name="T68" fmla="*/ 2147483647 w 306"/>
                <a:gd name="T69" fmla="*/ 2147483647 h 374"/>
                <a:gd name="T70" fmla="*/ 2147483647 w 306"/>
                <a:gd name="T71" fmla="*/ 2147483647 h 374"/>
                <a:gd name="T72" fmla="*/ 2147483647 w 306"/>
                <a:gd name="T73" fmla="*/ 2147483647 h 374"/>
                <a:gd name="T74" fmla="*/ 2147483647 w 306"/>
                <a:gd name="T75" fmla="*/ 2147483647 h 374"/>
                <a:gd name="T76" fmla="*/ 2147483647 w 306"/>
                <a:gd name="T77" fmla="*/ 2147483647 h 374"/>
                <a:gd name="T78" fmla="*/ 2147483647 w 306"/>
                <a:gd name="T79" fmla="*/ 2147483647 h 374"/>
                <a:gd name="T80" fmla="*/ 2147483647 w 306"/>
                <a:gd name="T81" fmla="*/ 2147483647 h 374"/>
                <a:gd name="T82" fmla="*/ 2147483647 w 306"/>
                <a:gd name="T83" fmla="*/ 2147483647 h 374"/>
                <a:gd name="T84" fmla="*/ 2147483647 w 306"/>
                <a:gd name="T85" fmla="*/ 2147483647 h 3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0" name="Freeform 25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0 h 116"/>
                <a:gd name="T4" fmla="*/ 2147483647 w 80"/>
                <a:gd name="T5" fmla="*/ 2147483647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0 w 80"/>
                <a:gd name="T29" fmla="*/ 2147483647 h 116"/>
                <a:gd name="T30" fmla="*/ 0 w 80"/>
                <a:gd name="T31" fmla="*/ 2147483647 h 116"/>
                <a:gd name="T32" fmla="*/ 0 w 80"/>
                <a:gd name="T33" fmla="*/ 2147483647 h 116"/>
                <a:gd name="T34" fmla="*/ 2147483647 w 80"/>
                <a:gd name="T35" fmla="*/ 2147483647 h 116"/>
                <a:gd name="T36" fmla="*/ 2147483647 w 80"/>
                <a:gd name="T37" fmla="*/ 2147483647 h 116"/>
                <a:gd name="T38" fmla="*/ 2147483647 w 80"/>
                <a:gd name="T39" fmla="*/ 2147483647 h 116"/>
                <a:gd name="T40" fmla="*/ 2147483647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1" name="Freeform 26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2147483647 w 106"/>
                <a:gd name="T1" fmla="*/ 2147483647 h 114"/>
                <a:gd name="T2" fmla="*/ 2147483647 w 106"/>
                <a:gd name="T3" fmla="*/ 2147483647 h 114"/>
                <a:gd name="T4" fmla="*/ 2147483647 w 106"/>
                <a:gd name="T5" fmla="*/ 2147483647 h 114"/>
                <a:gd name="T6" fmla="*/ 2147483647 w 106"/>
                <a:gd name="T7" fmla="*/ 2147483647 h 114"/>
                <a:gd name="T8" fmla="*/ 2147483647 w 106"/>
                <a:gd name="T9" fmla="*/ 2147483647 h 114"/>
                <a:gd name="T10" fmla="*/ 2147483647 w 106"/>
                <a:gd name="T11" fmla="*/ 2147483647 h 114"/>
                <a:gd name="T12" fmla="*/ 2147483647 w 106"/>
                <a:gd name="T13" fmla="*/ 2147483647 h 114"/>
                <a:gd name="T14" fmla="*/ 2147483647 w 106"/>
                <a:gd name="T15" fmla="*/ 2147483647 h 114"/>
                <a:gd name="T16" fmla="*/ 2147483647 w 106"/>
                <a:gd name="T17" fmla="*/ 2147483647 h 114"/>
                <a:gd name="T18" fmla="*/ 2147483647 w 106"/>
                <a:gd name="T19" fmla="*/ 2147483647 h 114"/>
                <a:gd name="T20" fmla="*/ 2147483647 w 106"/>
                <a:gd name="T21" fmla="*/ 2147483647 h 114"/>
                <a:gd name="T22" fmla="*/ 2147483647 w 106"/>
                <a:gd name="T23" fmla="*/ 2147483647 h 114"/>
                <a:gd name="T24" fmla="*/ 2147483647 w 106"/>
                <a:gd name="T25" fmla="*/ 2147483647 h 114"/>
                <a:gd name="T26" fmla="*/ 2147483647 w 106"/>
                <a:gd name="T27" fmla="*/ 2147483647 h 114"/>
                <a:gd name="T28" fmla="*/ 2147483647 w 106"/>
                <a:gd name="T29" fmla="*/ 2147483647 h 114"/>
                <a:gd name="T30" fmla="*/ 2147483647 w 106"/>
                <a:gd name="T31" fmla="*/ 2147483647 h 114"/>
                <a:gd name="T32" fmla="*/ 0 w 106"/>
                <a:gd name="T33" fmla="*/ 2147483647 h 114"/>
                <a:gd name="T34" fmla="*/ 0 w 106"/>
                <a:gd name="T35" fmla="*/ 2147483647 h 114"/>
                <a:gd name="T36" fmla="*/ 2147483647 w 106"/>
                <a:gd name="T37" fmla="*/ 2147483647 h 114"/>
                <a:gd name="T38" fmla="*/ 2147483647 w 106"/>
                <a:gd name="T39" fmla="*/ 2147483647 h 114"/>
                <a:gd name="T40" fmla="*/ 2147483647 w 106"/>
                <a:gd name="T41" fmla="*/ 2147483647 h 114"/>
                <a:gd name="T42" fmla="*/ 2147483647 w 106"/>
                <a:gd name="T43" fmla="*/ 2147483647 h 114"/>
                <a:gd name="T44" fmla="*/ 2147483647 w 106"/>
                <a:gd name="T45" fmla="*/ 2147483647 h 114"/>
                <a:gd name="T46" fmla="*/ 2147483647 w 106"/>
                <a:gd name="T47" fmla="*/ 2147483647 h 114"/>
                <a:gd name="T48" fmla="*/ 2147483647 w 106"/>
                <a:gd name="T49" fmla="*/ 2147483647 h 114"/>
                <a:gd name="T50" fmla="*/ 2147483647 w 106"/>
                <a:gd name="T51" fmla="*/ 2147483647 h 114"/>
                <a:gd name="T52" fmla="*/ 2147483647 w 106"/>
                <a:gd name="T53" fmla="*/ 2147483647 h 114"/>
                <a:gd name="T54" fmla="*/ 2147483647 w 106"/>
                <a:gd name="T55" fmla="*/ 2147483647 h 114"/>
                <a:gd name="T56" fmla="*/ 2147483647 w 106"/>
                <a:gd name="T57" fmla="*/ 2147483647 h 114"/>
                <a:gd name="T58" fmla="*/ 2147483647 w 106"/>
                <a:gd name="T59" fmla="*/ 2147483647 h 114"/>
                <a:gd name="T60" fmla="*/ 2147483647 w 106"/>
                <a:gd name="T61" fmla="*/ 2147483647 h 114"/>
                <a:gd name="T62" fmla="*/ 2147483647 w 106"/>
                <a:gd name="T63" fmla="*/ 2147483647 h 114"/>
                <a:gd name="T64" fmla="*/ 2147483647 w 106"/>
                <a:gd name="T65" fmla="*/ 2147483647 h 114"/>
                <a:gd name="T66" fmla="*/ 2147483647 w 106"/>
                <a:gd name="T67" fmla="*/ 2147483647 h 114"/>
                <a:gd name="T68" fmla="*/ 2147483647 w 106"/>
                <a:gd name="T69" fmla="*/ 2147483647 h 114"/>
                <a:gd name="T70" fmla="*/ 2147483647 w 106"/>
                <a:gd name="T71" fmla="*/ 2147483647 h 114"/>
                <a:gd name="T72" fmla="*/ 2147483647 w 106"/>
                <a:gd name="T73" fmla="*/ 2147483647 h 114"/>
                <a:gd name="T74" fmla="*/ 2147483647 w 106"/>
                <a:gd name="T75" fmla="*/ 2147483647 h 114"/>
                <a:gd name="T76" fmla="*/ 2147483647 w 106"/>
                <a:gd name="T77" fmla="*/ 2147483647 h 114"/>
                <a:gd name="T78" fmla="*/ 2147483647 w 106"/>
                <a:gd name="T79" fmla="*/ 2147483647 h 114"/>
                <a:gd name="T80" fmla="*/ 2147483647 w 106"/>
                <a:gd name="T81" fmla="*/ 2147483647 h 114"/>
                <a:gd name="T82" fmla="*/ 2147483647 w 106"/>
                <a:gd name="T83" fmla="*/ 2147483647 h 114"/>
                <a:gd name="T84" fmla="*/ 2147483647 w 106"/>
                <a:gd name="T85" fmla="*/ 2147483647 h 114"/>
                <a:gd name="T86" fmla="*/ 2147483647 w 106"/>
                <a:gd name="T87" fmla="*/ 2147483647 h 114"/>
                <a:gd name="T88" fmla="*/ 2147483647 w 106"/>
                <a:gd name="T89" fmla="*/ 0 h 114"/>
                <a:gd name="T90" fmla="*/ 2147483647 w 106"/>
                <a:gd name="T91" fmla="*/ 2147483647 h 114"/>
                <a:gd name="T92" fmla="*/ 2147483647 w 106"/>
                <a:gd name="T93" fmla="*/ 2147483647 h 114"/>
                <a:gd name="T94" fmla="*/ 2147483647 w 106"/>
                <a:gd name="T95" fmla="*/ 2147483647 h 114"/>
                <a:gd name="T96" fmla="*/ 2147483647 w 106"/>
                <a:gd name="T97" fmla="*/ 2147483647 h 114"/>
                <a:gd name="T98" fmla="*/ 2147483647 w 106"/>
                <a:gd name="T99" fmla="*/ 2147483647 h 114"/>
                <a:gd name="T100" fmla="*/ 2147483647 w 106"/>
                <a:gd name="T101" fmla="*/ 2147483647 h 114"/>
                <a:gd name="T102" fmla="*/ 2147483647 w 106"/>
                <a:gd name="T103" fmla="*/ 2147483647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2" name="Freeform 27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2147483647 w 376"/>
                <a:gd name="T1" fmla="*/ 2147483647 h 358"/>
                <a:gd name="T2" fmla="*/ 2147483647 w 376"/>
                <a:gd name="T3" fmla="*/ 2147483647 h 358"/>
                <a:gd name="T4" fmla="*/ 2147483647 w 376"/>
                <a:gd name="T5" fmla="*/ 2147483647 h 358"/>
                <a:gd name="T6" fmla="*/ 2147483647 w 376"/>
                <a:gd name="T7" fmla="*/ 2147483647 h 358"/>
                <a:gd name="T8" fmla="*/ 2147483647 w 376"/>
                <a:gd name="T9" fmla="*/ 2147483647 h 358"/>
                <a:gd name="T10" fmla="*/ 2147483647 w 376"/>
                <a:gd name="T11" fmla="*/ 2147483647 h 358"/>
                <a:gd name="T12" fmla="*/ 2147483647 w 376"/>
                <a:gd name="T13" fmla="*/ 2147483647 h 358"/>
                <a:gd name="T14" fmla="*/ 2147483647 w 376"/>
                <a:gd name="T15" fmla="*/ 2147483647 h 358"/>
                <a:gd name="T16" fmla="*/ 2147483647 w 376"/>
                <a:gd name="T17" fmla="*/ 2147483647 h 358"/>
                <a:gd name="T18" fmla="*/ 2147483647 w 376"/>
                <a:gd name="T19" fmla="*/ 2147483647 h 358"/>
                <a:gd name="T20" fmla="*/ 2147483647 w 376"/>
                <a:gd name="T21" fmla="*/ 2147483647 h 358"/>
                <a:gd name="T22" fmla="*/ 2147483647 w 376"/>
                <a:gd name="T23" fmla="*/ 2147483647 h 358"/>
                <a:gd name="T24" fmla="*/ 2147483647 w 376"/>
                <a:gd name="T25" fmla="*/ 2147483647 h 358"/>
                <a:gd name="T26" fmla="*/ 2147483647 w 376"/>
                <a:gd name="T27" fmla="*/ 2147483647 h 358"/>
                <a:gd name="T28" fmla="*/ 2147483647 w 376"/>
                <a:gd name="T29" fmla="*/ 2147483647 h 358"/>
                <a:gd name="T30" fmla="*/ 2147483647 w 376"/>
                <a:gd name="T31" fmla="*/ 2147483647 h 358"/>
                <a:gd name="T32" fmla="*/ 2147483647 w 376"/>
                <a:gd name="T33" fmla="*/ 2147483647 h 358"/>
                <a:gd name="T34" fmla="*/ 2147483647 w 376"/>
                <a:gd name="T35" fmla="*/ 2147483647 h 358"/>
                <a:gd name="T36" fmla="*/ 2147483647 w 376"/>
                <a:gd name="T37" fmla="*/ 2147483647 h 358"/>
                <a:gd name="T38" fmla="*/ 2147483647 w 376"/>
                <a:gd name="T39" fmla="*/ 2147483647 h 358"/>
                <a:gd name="T40" fmla="*/ 2147483647 w 376"/>
                <a:gd name="T41" fmla="*/ 2147483647 h 358"/>
                <a:gd name="T42" fmla="*/ 2147483647 w 376"/>
                <a:gd name="T43" fmla="*/ 2147483647 h 358"/>
                <a:gd name="T44" fmla="*/ 2147483647 w 376"/>
                <a:gd name="T45" fmla="*/ 2147483647 h 358"/>
                <a:gd name="T46" fmla="*/ 2147483647 w 376"/>
                <a:gd name="T47" fmla="*/ 2147483647 h 358"/>
                <a:gd name="T48" fmla="*/ 2147483647 w 376"/>
                <a:gd name="T49" fmla="*/ 2147483647 h 358"/>
                <a:gd name="T50" fmla="*/ 2147483647 w 376"/>
                <a:gd name="T51" fmla="*/ 2147483647 h 358"/>
                <a:gd name="T52" fmla="*/ 2147483647 w 376"/>
                <a:gd name="T53" fmla="*/ 2147483647 h 358"/>
                <a:gd name="T54" fmla="*/ 2147483647 w 376"/>
                <a:gd name="T55" fmla="*/ 2147483647 h 358"/>
                <a:gd name="T56" fmla="*/ 2147483647 w 376"/>
                <a:gd name="T57" fmla="*/ 2147483647 h 358"/>
                <a:gd name="T58" fmla="*/ 2147483647 w 376"/>
                <a:gd name="T59" fmla="*/ 2147483647 h 358"/>
                <a:gd name="T60" fmla="*/ 2147483647 w 376"/>
                <a:gd name="T61" fmla="*/ 2147483647 h 358"/>
                <a:gd name="T62" fmla="*/ 2147483647 w 376"/>
                <a:gd name="T63" fmla="*/ 2147483647 h 358"/>
                <a:gd name="T64" fmla="*/ 2147483647 w 376"/>
                <a:gd name="T65" fmla="*/ 2147483647 h 358"/>
                <a:gd name="T66" fmla="*/ 2147483647 w 376"/>
                <a:gd name="T67" fmla="*/ 2147483647 h 358"/>
                <a:gd name="T68" fmla="*/ 2147483647 w 376"/>
                <a:gd name="T69" fmla="*/ 2147483647 h 358"/>
                <a:gd name="T70" fmla="*/ 2147483647 w 376"/>
                <a:gd name="T71" fmla="*/ 2147483647 h 358"/>
                <a:gd name="T72" fmla="*/ 2147483647 w 376"/>
                <a:gd name="T73" fmla="*/ 2147483647 h 358"/>
                <a:gd name="T74" fmla="*/ 2147483647 w 376"/>
                <a:gd name="T75" fmla="*/ 2147483647 h 358"/>
                <a:gd name="T76" fmla="*/ 2147483647 w 376"/>
                <a:gd name="T77" fmla="*/ 2147483647 h 358"/>
                <a:gd name="T78" fmla="*/ 2147483647 w 376"/>
                <a:gd name="T79" fmla="*/ 0 h 358"/>
                <a:gd name="T80" fmla="*/ 2147483647 w 376"/>
                <a:gd name="T81" fmla="*/ 2147483647 h 358"/>
                <a:gd name="T82" fmla="*/ 2147483647 w 376"/>
                <a:gd name="T83" fmla="*/ 2147483647 h 358"/>
                <a:gd name="T84" fmla="*/ 2147483647 w 376"/>
                <a:gd name="T85" fmla="*/ 2147483647 h 358"/>
                <a:gd name="T86" fmla="*/ 2147483647 w 376"/>
                <a:gd name="T87" fmla="*/ 2147483647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3" name="Freeform 28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2147483647 w 536"/>
                <a:gd name="T1" fmla="*/ 2147483647 h 364"/>
                <a:gd name="T2" fmla="*/ 2147483647 w 536"/>
                <a:gd name="T3" fmla="*/ 2147483647 h 364"/>
                <a:gd name="T4" fmla="*/ 2147483647 w 536"/>
                <a:gd name="T5" fmla="*/ 2147483647 h 364"/>
                <a:gd name="T6" fmla="*/ 2147483647 w 536"/>
                <a:gd name="T7" fmla="*/ 2147483647 h 364"/>
                <a:gd name="T8" fmla="*/ 0 w 536"/>
                <a:gd name="T9" fmla="*/ 2147483647 h 364"/>
                <a:gd name="T10" fmla="*/ 2147483647 w 536"/>
                <a:gd name="T11" fmla="*/ 2147483647 h 364"/>
                <a:gd name="T12" fmla="*/ 2147483647 w 536"/>
                <a:gd name="T13" fmla="*/ 2147483647 h 364"/>
                <a:gd name="T14" fmla="*/ 2147483647 w 536"/>
                <a:gd name="T15" fmla="*/ 2147483647 h 364"/>
                <a:gd name="T16" fmla="*/ 2147483647 w 536"/>
                <a:gd name="T17" fmla="*/ 2147483647 h 364"/>
                <a:gd name="T18" fmla="*/ 2147483647 w 536"/>
                <a:gd name="T19" fmla="*/ 2147483647 h 364"/>
                <a:gd name="T20" fmla="*/ 2147483647 w 536"/>
                <a:gd name="T21" fmla="*/ 2147483647 h 364"/>
                <a:gd name="T22" fmla="*/ 2147483647 w 536"/>
                <a:gd name="T23" fmla="*/ 2147483647 h 364"/>
                <a:gd name="T24" fmla="*/ 2147483647 w 536"/>
                <a:gd name="T25" fmla="*/ 2147483647 h 364"/>
                <a:gd name="T26" fmla="*/ 2147483647 w 536"/>
                <a:gd name="T27" fmla="*/ 2147483647 h 364"/>
                <a:gd name="T28" fmla="*/ 2147483647 w 536"/>
                <a:gd name="T29" fmla="*/ 2147483647 h 364"/>
                <a:gd name="T30" fmla="*/ 2147483647 w 536"/>
                <a:gd name="T31" fmla="*/ 2147483647 h 364"/>
                <a:gd name="T32" fmla="*/ 2147483647 w 536"/>
                <a:gd name="T33" fmla="*/ 2147483647 h 364"/>
                <a:gd name="T34" fmla="*/ 2147483647 w 536"/>
                <a:gd name="T35" fmla="*/ 2147483647 h 364"/>
                <a:gd name="T36" fmla="*/ 2147483647 w 536"/>
                <a:gd name="T37" fmla="*/ 2147483647 h 364"/>
                <a:gd name="T38" fmla="*/ 2147483647 w 536"/>
                <a:gd name="T39" fmla="*/ 2147483647 h 364"/>
                <a:gd name="T40" fmla="*/ 2147483647 w 536"/>
                <a:gd name="T41" fmla="*/ 2147483647 h 364"/>
                <a:gd name="T42" fmla="*/ 2147483647 w 536"/>
                <a:gd name="T43" fmla="*/ 2147483647 h 364"/>
                <a:gd name="T44" fmla="*/ 2147483647 w 536"/>
                <a:gd name="T45" fmla="*/ 2147483647 h 364"/>
                <a:gd name="T46" fmla="*/ 2147483647 w 536"/>
                <a:gd name="T47" fmla="*/ 2147483647 h 364"/>
                <a:gd name="T48" fmla="*/ 2147483647 w 536"/>
                <a:gd name="T49" fmla="*/ 2147483647 h 364"/>
                <a:gd name="T50" fmla="*/ 2147483647 w 536"/>
                <a:gd name="T51" fmla="*/ 2147483647 h 364"/>
                <a:gd name="T52" fmla="*/ 2147483647 w 536"/>
                <a:gd name="T53" fmla="*/ 2147483647 h 364"/>
                <a:gd name="T54" fmla="*/ 2147483647 w 536"/>
                <a:gd name="T55" fmla="*/ 2147483647 h 364"/>
                <a:gd name="T56" fmla="*/ 2147483647 w 536"/>
                <a:gd name="T57" fmla="*/ 2147483647 h 364"/>
                <a:gd name="T58" fmla="*/ 2147483647 w 536"/>
                <a:gd name="T59" fmla="*/ 2147483647 h 364"/>
                <a:gd name="T60" fmla="*/ 2147483647 w 536"/>
                <a:gd name="T61" fmla="*/ 2147483647 h 364"/>
                <a:gd name="T62" fmla="*/ 2147483647 w 536"/>
                <a:gd name="T63" fmla="*/ 2147483647 h 364"/>
                <a:gd name="T64" fmla="*/ 2147483647 w 536"/>
                <a:gd name="T65" fmla="*/ 2147483647 h 364"/>
                <a:gd name="T66" fmla="*/ 2147483647 w 536"/>
                <a:gd name="T67" fmla="*/ 2147483647 h 364"/>
                <a:gd name="T68" fmla="*/ 2147483647 w 536"/>
                <a:gd name="T69" fmla="*/ 2147483647 h 364"/>
                <a:gd name="T70" fmla="*/ 2147483647 w 536"/>
                <a:gd name="T71" fmla="*/ 2147483647 h 364"/>
                <a:gd name="T72" fmla="*/ 2147483647 w 536"/>
                <a:gd name="T73" fmla="*/ 2147483647 h 364"/>
                <a:gd name="T74" fmla="*/ 2147483647 w 536"/>
                <a:gd name="T75" fmla="*/ 2147483647 h 364"/>
                <a:gd name="T76" fmla="*/ 2147483647 w 536"/>
                <a:gd name="T77" fmla="*/ 2147483647 h 364"/>
                <a:gd name="T78" fmla="*/ 2147483647 w 536"/>
                <a:gd name="T79" fmla="*/ 2147483647 h 364"/>
                <a:gd name="T80" fmla="*/ 2147483647 w 536"/>
                <a:gd name="T81" fmla="*/ 2147483647 h 364"/>
                <a:gd name="T82" fmla="*/ 2147483647 w 536"/>
                <a:gd name="T83" fmla="*/ 2147483647 h 364"/>
                <a:gd name="T84" fmla="*/ 2147483647 w 536"/>
                <a:gd name="T85" fmla="*/ 2147483647 h 364"/>
                <a:gd name="T86" fmla="*/ 2147483647 w 536"/>
                <a:gd name="T87" fmla="*/ 2147483647 h 364"/>
                <a:gd name="T88" fmla="*/ 2147483647 w 536"/>
                <a:gd name="T89" fmla="*/ 2147483647 h 364"/>
                <a:gd name="T90" fmla="*/ 2147483647 w 536"/>
                <a:gd name="T91" fmla="*/ 2147483647 h 364"/>
                <a:gd name="T92" fmla="*/ 2147483647 w 536"/>
                <a:gd name="T93" fmla="*/ 2147483647 h 364"/>
                <a:gd name="T94" fmla="*/ 2147483647 w 536"/>
                <a:gd name="T95" fmla="*/ 2147483647 h 364"/>
                <a:gd name="T96" fmla="*/ 2147483647 w 536"/>
                <a:gd name="T97" fmla="*/ 2147483647 h 364"/>
                <a:gd name="T98" fmla="*/ 2147483647 w 536"/>
                <a:gd name="T99" fmla="*/ 2147483647 h 364"/>
                <a:gd name="T100" fmla="*/ 2147483647 w 536"/>
                <a:gd name="T101" fmla="*/ 2147483647 h 3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4" name="Freeform 29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2147483647 w 718"/>
                <a:gd name="T1" fmla="*/ 2147483647 h 652"/>
                <a:gd name="T2" fmla="*/ 2147483647 w 718"/>
                <a:gd name="T3" fmla="*/ 2147483647 h 652"/>
                <a:gd name="T4" fmla="*/ 2147483647 w 718"/>
                <a:gd name="T5" fmla="*/ 2147483647 h 652"/>
                <a:gd name="T6" fmla="*/ 2147483647 w 718"/>
                <a:gd name="T7" fmla="*/ 2147483647 h 652"/>
                <a:gd name="T8" fmla="*/ 2147483647 w 718"/>
                <a:gd name="T9" fmla="*/ 2147483647 h 652"/>
                <a:gd name="T10" fmla="*/ 2147483647 w 718"/>
                <a:gd name="T11" fmla="*/ 2147483647 h 652"/>
                <a:gd name="T12" fmla="*/ 2147483647 w 718"/>
                <a:gd name="T13" fmla="*/ 2147483647 h 652"/>
                <a:gd name="T14" fmla="*/ 2147483647 w 718"/>
                <a:gd name="T15" fmla="*/ 2147483647 h 652"/>
                <a:gd name="T16" fmla="*/ 2147483647 w 718"/>
                <a:gd name="T17" fmla="*/ 2147483647 h 652"/>
                <a:gd name="T18" fmla="*/ 2147483647 w 718"/>
                <a:gd name="T19" fmla="*/ 2147483647 h 652"/>
                <a:gd name="T20" fmla="*/ 2147483647 w 718"/>
                <a:gd name="T21" fmla="*/ 2147483647 h 652"/>
                <a:gd name="T22" fmla="*/ 2147483647 w 718"/>
                <a:gd name="T23" fmla="*/ 2147483647 h 652"/>
                <a:gd name="T24" fmla="*/ 2147483647 w 718"/>
                <a:gd name="T25" fmla="*/ 2147483647 h 652"/>
                <a:gd name="T26" fmla="*/ 2147483647 w 718"/>
                <a:gd name="T27" fmla="*/ 2147483647 h 652"/>
                <a:gd name="T28" fmla="*/ 2147483647 w 718"/>
                <a:gd name="T29" fmla="*/ 2147483647 h 652"/>
                <a:gd name="T30" fmla="*/ 0 w 718"/>
                <a:gd name="T31" fmla="*/ 2147483647 h 652"/>
                <a:gd name="T32" fmla="*/ 2147483647 w 718"/>
                <a:gd name="T33" fmla="*/ 2147483647 h 652"/>
                <a:gd name="T34" fmla="*/ 2147483647 w 718"/>
                <a:gd name="T35" fmla="*/ 2147483647 h 652"/>
                <a:gd name="T36" fmla="*/ 2147483647 w 718"/>
                <a:gd name="T37" fmla="*/ 2147483647 h 652"/>
                <a:gd name="T38" fmla="*/ 2147483647 w 718"/>
                <a:gd name="T39" fmla="*/ 2147483647 h 652"/>
                <a:gd name="T40" fmla="*/ 2147483647 w 718"/>
                <a:gd name="T41" fmla="*/ 2147483647 h 652"/>
                <a:gd name="T42" fmla="*/ 2147483647 w 718"/>
                <a:gd name="T43" fmla="*/ 2147483647 h 652"/>
                <a:gd name="T44" fmla="*/ 2147483647 w 718"/>
                <a:gd name="T45" fmla="*/ 2147483647 h 652"/>
                <a:gd name="T46" fmla="*/ 2147483647 w 718"/>
                <a:gd name="T47" fmla="*/ 2147483647 h 652"/>
                <a:gd name="T48" fmla="*/ 2147483647 w 718"/>
                <a:gd name="T49" fmla="*/ 2147483647 h 652"/>
                <a:gd name="T50" fmla="*/ 2147483647 w 718"/>
                <a:gd name="T51" fmla="*/ 2147483647 h 652"/>
                <a:gd name="T52" fmla="*/ 2147483647 w 718"/>
                <a:gd name="T53" fmla="*/ 2147483647 h 652"/>
                <a:gd name="T54" fmla="*/ 2147483647 w 718"/>
                <a:gd name="T55" fmla="*/ 2147483647 h 652"/>
                <a:gd name="T56" fmla="*/ 2147483647 w 718"/>
                <a:gd name="T57" fmla="*/ 2147483647 h 652"/>
                <a:gd name="T58" fmla="*/ 2147483647 w 718"/>
                <a:gd name="T59" fmla="*/ 2147483647 h 652"/>
                <a:gd name="T60" fmla="*/ 2147483647 w 718"/>
                <a:gd name="T61" fmla="*/ 2147483647 h 652"/>
                <a:gd name="T62" fmla="*/ 2147483647 w 718"/>
                <a:gd name="T63" fmla="*/ 2147483647 h 652"/>
                <a:gd name="T64" fmla="*/ 2147483647 w 718"/>
                <a:gd name="T65" fmla="*/ 2147483647 h 652"/>
                <a:gd name="T66" fmla="*/ 2147483647 w 718"/>
                <a:gd name="T67" fmla="*/ 2147483647 h 652"/>
                <a:gd name="T68" fmla="*/ 2147483647 w 718"/>
                <a:gd name="T69" fmla="*/ 2147483647 h 652"/>
                <a:gd name="T70" fmla="*/ 2147483647 w 718"/>
                <a:gd name="T71" fmla="*/ 2147483647 h 652"/>
                <a:gd name="T72" fmla="*/ 2147483647 w 718"/>
                <a:gd name="T73" fmla="*/ 2147483647 h 652"/>
                <a:gd name="T74" fmla="*/ 2147483647 w 718"/>
                <a:gd name="T75" fmla="*/ 2147483647 h 652"/>
                <a:gd name="T76" fmla="*/ 2147483647 w 718"/>
                <a:gd name="T77" fmla="*/ 2147483647 h 652"/>
                <a:gd name="T78" fmla="*/ 2147483647 w 718"/>
                <a:gd name="T79" fmla="*/ 2147483647 h 652"/>
                <a:gd name="T80" fmla="*/ 2147483647 w 718"/>
                <a:gd name="T81" fmla="*/ 2147483647 h 652"/>
                <a:gd name="T82" fmla="*/ 2147483647 w 718"/>
                <a:gd name="T83" fmla="*/ 2147483647 h 652"/>
                <a:gd name="T84" fmla="*/ 2147483647 w 718"/>
                <a:gd name="T85" fmla="*/ 2147483647 h 652"/>
                <a:gd name="T86" fmla="*/ 2147483647 w 718"/>
                <a:gd name="T87" fmla="*/ 2147483647 h 652"/>
                <a:gd name="T88" fmla="*/ 2147483647 w 718"/>
                <a:gd name="T89" fmla="*/ 2147483647 h 652"/>
                <a:gd name="T90" fmla="*/ 2147483647 w 718"/>
                <a:gd name="T91" fmla="*/ 2147483647 h 652"/>
                <a:gd name="T92" fmla="*/ 2147483647 w 718"/>
                <a:gd name="T93" fmla="*/ 2147483647 h 652"/>
                <a:gd name="T94" fmla="*/ 2147483647 w 718"/>
                <a:gd name="T95" fmla="*/ 2147483647 h 652"/>
                <a:gd name="T96" fmla="*/ 2147483647 w 718"/>
                <a:gd name="T97" fmla="*/ 2147483647 h 652"/>
                <a:gd name="T98" fmla="*/ 2147483647 w 718"/>
                <a:gd name="T99" fmla="*/ 2147483647 h 652"/>
                <a:gd name="T100" fmla="*/ 2147483647 w 718"/>
                <a:gd name="T101" fmla="*/ 2147483647 h 652"/>
                <a:gd name="T102" fmla="*/ 2147483647 w 718"/>
                <a:gd name="T103" fmla="*/ 2147483647 h 652"/>
                <a:gd name="T104" fmla="*/ 2147483647 w 718"/>
                <a:gd name="T105" fmla="*/ 2147483647 h 652"/>
                <a:gd name="T106" fmla="*/ 2147483647 w 718"/>
                <a:gd name="T107" fmla="*/ 2147483647 h 652"/>
                <a:gd name="T108" fmla="*/ 2147483647 w 718"/>
                <a:gd name="T109" fmla="*/ 2147483647 h 652"/>
                <a:gd name="T110" fmla="*/ 2147483647 w 718"/>
                <a:gd name="T111" fmla="*/ 2147483647 h 652"/>
                <a:gd name="T112" fmla="*/ 2147483647 w 718"/>
                <a:gd name="T113" fmla="*/ 2147483647 h 652"/>
                <a:gd name="T114" fmla="*/ 2147483647 w 718"/>
                <a:gd name="T115" fmla="*/ 2147483647 h 652"/>
                <a:gd name="T116" fmla="*/ 2147483647 w 718"/>
                <a:gd name="T117" fmla="*/ 2147483647 h 652"/>
                <a:gd name="T118" fmla="*/ 2147483647 w 718"/>
                <a:gd name="T119" fmla="*/ 2147483647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5" name="Freeform 30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2147483647 w 434"/>
                <a:gd name="T1" fmla="*/ 2147483647 h 272"/>
                <a:gd name="T2" fmla="*/ 2147483647 w 434"/>
                <a:gd name="T3" fmla="*/ 2147483647 h 272"/>
                <a:gd name="T4" fmla="*/ 2147483647 w 434"/>
                <a:gd name="T5" fmla="*/ 2147483647 h 272"/>
                <a:gd name="T6" fmla="*/ 2147483647 w 434"/>
                <a:gd name="T7" fmla="*/ 2147483647 h 272"/>
                <a:gd name="T8" fmla="*/ 2147483647 w 434"/>
                <a:gd name="T9" fmla="*/ 2147483647 h 272"/>
                <a:gd name="T10" fmla="*/ 2147483647 w 434"/>
                <a:gd name="T11" fmla="*/ 2147483647 h 272"/>
                <a:gd name="T12" fmla="*/ 2147483647 w 434"/>
                <a:gd name="T13" fmla="*/ 2147483647 h 272"/>
                <a:gd name="T14" fmla="*/ 2147483647 w 434"/>
                <a:gd name="T15" fmla="*/ 2147483647 h 272"/>
                <a:gd name="T16" fmla="*/ 2147483647 w 434"/>
                <a:gd name="T17" fmla="*/ 0 h 272"/>
                <a:gd name="T18" fmla="*/ 2147483647 w 434"/>
                <a:gd name="T19" fmla="*/ 2147483647 h 272"/>
                <a:gd name="T20" fmla="*/ 2147483647 w 434"/>
                <a:gd name="T21" fmla="*/ 0 h 272"/>
                <a:gd name="T22" fmla="*/ 2147483647 w 434"/>
                <a:gd name="T23" fmla="*/ 2147483647 h 272"/>
                <a:gd name="T24" fmla="*/ 2147483647 w 434"/>
                <a:gd name="T25" fmla="*/ 2147483647 h 272"/>
                <a:gd name="T26" fmla="*/ 2147483647 w 434"/>
                <a:gd name="T27" fmla="*/ 2147483647 h 272"/>
                <a:gd name="T28" fmla="*/ 2147483647 w 434"/>
                <a:gd name="T29" fmla="*/ 2147483647 h 272"/>
                <a:gd name="T30" fmla="*/ 2147483647 w 434"/>
                <a:gd name="T31" fmla="*/ 2147483647 h 272"/>
                <a:gd name="T32" fmla="*/ 2147483647 w 434"/>
                <a:gd name="T33" fmla="*/ 2147483647 h 272"/>
                <a:gd name="T34" fmla="*/ 2147483647 w 434"/>
                <a:gd name="T35" fmla="*/ 2147483647 h 272"/>
                <a:gd name="T36" fmla="*/ 2147483647 w 434"/>
                <a:gd name="T37" fmla="*/ 2147483647 h 272"/>
                <a:gd name="T38" fmla="*/ 0 w 434"/>
                <a:gd name="T39" fmla="*/ 2147483647 h 272"/>
                <a:gd name="T40" fmla="*/ 2147483647 w 434"/>
                <a:gd name="T41" fmla="*/ 2147483647 h 272"/>
                <a:gd name="T42" fmla="*/ 2147483647 w 434"/>
                <a:gd name="T43" fmla="*/ 2147483647 h 272"/>
                <a:gd name="T44" fmla="*/ 2147483647 w 434"/>
                <a:gd name="T45" fmla="*/ 2147483647 h 272"/>
                <a:gd name="T46" fmla="*/ 2147483647 w 434"/>
                <a:gd name="T47" fmla="*/ 2147483647 h 272"/>
                <a:gd name="T48" fmla="*/ 2147483647 w 434"/>
                <a:gd name="T49" fmla="*/ 2147483647 h 272"/>
                <a:gd name="T50" fmla="*/ 2147483647 w 434"/>
                <a:gd name="T51" fmla="*/ 2147483647 h 272"/>
                <a:gd name="T52" fmla="*/ 2147483647 w 434"/>
                <a:gd name="T53" fmla="*/ 2147483647 h 272"/>
                <a:gd name="T54" fmla="*/ 2147483647 w 434"/>
                <a:gd name="T55" fmla="*/ 2147483647 h 272"/>
                <a:gd name="T56" fmla="*/ 2147483647 w 434"/>
                <a:gd name="T57" fmla="*/ 2147483647 h 272"/>
                <a:gd name="T58" fmla="*/ 2147483647 w 434"/>
                <a:gd name="T59" fmla="*/ 2147483647 h 272"/>
                <a:gd name="T60" fmla="*/ 2147483647 w 434"/>
                <a:gd name="T61" fmla="*/ 2147483647 h 272"/>
                <a:gd name="T62" fmla="*/ 2147483647 w 434"/>
                <a:gd name="T63" fmla="*/ 2147483647 h 272"/>
                <a:gd name="T64" fmla="*/ 2147483647 w 434"/>
                <a:gd name="T65" fmla="*/ 2147483647 h 272"/>
                <a:gd name="T66" fmla="*/ 2147483647 w 434"/>
                <a:gd name="T67" fmla="*/ 2147483647 h 272"/>
                <a:gd name="T68" fmla="*/ 2147483647 w 434"/>
                <a:gd name="T69" fmla="*/ 2147483647 h 272"/>
                <a:gd name="T70" fmla="*/ 2147483647 w 434"/>
                <a:gd name="T71" fmla="*/ 2147483647 h 272"/>
                <a:gd name="T72" fmla="*/ 2147483647 w 434"/>
                <a:gd name="T73" fmla="*/ 2147483647 h 272"/>
                <a:gd name="T74" fmla="*/ 2147483647 w 434"/>
                <a:gd name="T75" fmla="*/ 2147483647 h 272"/>
                <a:gd name="T76" fmla="*/ 2147483647 w 434"/>
                <a:gd name="T77" fmla="*/ 2147483647 h 272"/>
                <a:gd name="T78" fmla="*/ 2147483647 w 434"/>
                <a:gd name="T79" fmla="*/ 2147483647 h 272"/>
                <a:gd name="T80" fmla="*/ 2147483647 w 434"/>
                <a:gd name="T81" fmla="*/ 2147483647 h 272"/>
                <a:gd name="T82" fmla="*/ 2147483647 w 434"/>
                <a:gd name="T83" fmla="*/ 2147483647 h 272"/>
                <a:gd name="T84" fmla="*/ 2147483647 w 434"/>
                <a:gd name="T85" fmla="*/ 2147483647 h 272"/>
                <a:gd name="T86" fmla="*/ 2147483647 w 434"/>
                <a:gd name="T87" fmla="*/ 2147483647 h 272"/>
                <a:gd name="T88" fmla="*/ 2147483647 w 434"/>
                <a:gd name="T89" fmla="*/ 2147483647 h 272"/>
                <a:gd name="T90" fmla="*/ 2147483647 w 434"/>
                <a:gd name="T91" fmla="*/ 2147483647 h 272"/>
                <a:gd name="T92" fmla="*/ 2147483647 w 434"/>
                <a:gd name="T93" fmla="*/ 2147483647 h 272"/>
                <a:gd name="T94" fmla="*/ 2147483647 w 434"/>
                <a:gd name="T95" fmla="*/ 2147483647 h 272"/>
                <a:gd name="T96" fmla="*/ 2147483647 w 434"/>
                <a:gd name="T97" fmla="*/ 2147483647 h 272"/>
                <a:gd name="T98" fmla="*/ 2147483647 w 434"/>
                <a:gd name="T99" fmla="*/ 2147483647 h 272"/>
                <a:gd name="T100" fmla="*/ 2147483647 w 434"/>
                <a:gd name="T101" fmla="*/ 2147483647 h 272"/>
                <a:gd name="T102" fmla="*/ 2147483647 w 434"/>
                <a:gd name="T103" fmla="*/ 2147483647 h 272"/>
                <a:gd name="T104" fmla="*/ 2147483647 w 434"/>
                <a:gd name="T105" fmla="*/ 2147483647 h 272"/>
                <a:gd name="T106" fmla="*/ 2147483647 w 434"/>
                <a:gd name="T107" fmla="*/ 2147483647 h 272"/>
                <a:gd name="T108" fmla="*/ 2147483647 w 434"/>
                <a:gd name="T109" fmla="*/ 2147483647 h 272"/>
                <a:gd name="T110" fmla="*/ 2147483647 w 434"/>
                <a:gd name="T111" fmla="*/ 2147483647 h 272"/>
                <a:gd name="T112" fmla="*/ 2147483647 w 434"/>
                <a:gd name="T113" fmla="*/ 2147483647 h 272"/>
                <a:gd name="T114" fmla="*/ 2147483647 w 434"/>
                <a:gd name="T115" fmla="*/ 2147483647 h 272"/>
                <a:gd name="T116" fmla="*/ 2147483647 w 434"/>
                <a:gd name="T117" fmla="*/ 2147483647 h 272"/>
                <a:gd name="T118" fmla="*/ 2147483647 w 434"/>
                <a:gd name="T119" fmla="*/ 2147483647 h 272"/>
                <a:gd name="T120" fmla="*/ 2147483647 w 434"/>
                <a:gd name="T121" fmla="*/ 2147483647 h 2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6" name="Freeform 31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2147483647 w 68"/>
                <a:gd name="T1" fmla="*/ 2147483647 h 60"/>
                <a:gd name="T2" fmla="*/ 2147483647 w 68"/>
                <a:gd name="T3" fmla="*/ 2147483647 h 60"/>
                <a:gd name="T4" fmla="*/ 2147483647 w 68"/>
                <a:gd name="T5" fmla="*/ 2147483647 h 60"/>
                <a:gd name="T6" fmla="*/ 2147483647 w 68"/>
                <a:gd name="T7" fmla="*/ 2147483647 h 60"/>
                <a:gd name="T8" fmla="*/ 2147483647 w 68"/>
                <a:gd name="T9" fmla="*/ 0 h 60"/>
                <a:gd name="T10" fmla="*/ 2147483647 w 68"/>
                <a:gd name="T11" fmla="*/ 0 h 60"/>
                <a:gd name="T12" fmla="*/ 2147483647 w 68"/>
                <a:gd name="T13" fmla="*/ 0 h 60"/>
                <a:gd name="T14" fmla="*/ 2147483647 w 68"/>
                <a:gd name="T15" fmla="*/ 2147483647 h 60"/>
                <a:gd name="T16" fmla="*/ 2147483647 w 68"/>
                <a:gd name="T17" fmla="*/ 2147483647 h 60"/>
                <a:gd name="T18" fmla="*/ 2147483647 w 68"/>
                <a:gd name="T19" fmla="*/ 2147483647 h 60"/>
                <a:gd name="T20" fmla="*/ 2147483647 w 68"/>
                <a:gd name="T21" fmla="*/ 2147483647 h 60"/>
                <a:gd name="T22" fmla="*/ 0 w 68"/>
                <a:gd name="T23" fmla="*/ 2147483647 h 60"/>
                <a:gd name="T24" fmla="*/ 2147483647 w 68"/>
                <a:gd name="T25" fmla="*/ 2147483647 h 60"/>
                <a:gd name="T26" fmla="*/ 2147483647 w 68"/>
                <a:gd name="T27" fmla="*/ 2147483647 h 60"/>
                <a:gd name="T28" fmla="*/ 2147483647 w 68"/>
                <a:gd name="T29" fmla="*/ 2147483647 h 60"/>
                <a:gd name="T30" fmla="*/ 2147483647 w 68"/>
                <a:gd name="T31" fmla="*/ 2147483647 h 60"/>
                <a:gd name="T32" fmla="*/ 2147483647 w 68"/>
                <a:gd name="T33" fmla="*/ 2147483647 h 60"/>
                <a:gd name="T34" fmla="*/ 2147483647 w 68"/>
                <a:gd name="T35" fmla="*/ 2147483647 h 60"/>
                <a:gd name="T36" fmla="*/ 2147483647 w 68"/>
                <a:gd name="T37" fmla="*/ 2147483647 h 60"/>
                <a:gd name="T38" fmla="*/ 2147483647 w 68"/>
                <a:gd name="T39" fmla="*/ 2147483647 h 60"/>
                <a:gd name="T40" fmla="*/ 2147483647 w 68"/>
                <a:gd name="T41" fmla="*/ 2147483647 h 60"/>
                <a:gd name="T42" fmla="*/ 2147483647 w 68"/>
                <a:gd name="T43" fmla="*/ 2147483647 h 60"/>
                <a:gd name="T44" fmla="*/ 2147483647 w 68"/>
                <a:gd name="T45" fmla="*/ 2147483647 h 60"/>
                <a:gd name="T46" fmla="*/ 2147483647 w 68"/>
                <a:gd name="T47" fmla="*/ 2147483647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7" name="Freeform 32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147483647 w 378"/>
                <a:gd name="T1" fmla="*/ 2147483647 h 292"/>
                <a:gd name="T2" fmla="*/ 2147483647 w 378"/>
                <a:gd name="T3" fmla="*/ 2147483647 h 292"/>
                <a:gd name="T4" fmla="*/ 2147483647 w 378"/>
                <a:gd name="T5" fmla="*/ 2147483647 h 292"/>
                <a:gd name="T6" fmla="*/ 2147483647 w 378"/>
                <a:gd name="T7" fmla="*/ 2147483647 h 292"/>
                <a:gd name="T8" fmla="*/ 2147483647 w 378"/>
                <a:gd name="T9" fmla="*/ 2147483647 h 292"/>
                <a:gd name="T10" fmla="*/ 2147483647 w 378"/>
                <a:gd name="T11" fmla="*/ 2147483647 h 292"/>
                <a:gd name="T12" fmla="*/ 2147483647 w 378"/>
                <a:gd name="T13" fmla="*/ 2147483647 h 292"/>
                <a:gd name="T14" fmla="*/ 2147483647 w 378"/>
                <a:gd name="T15" fmla="*/ 0 h 292"/>
                <a:gd name="T16" fmla="*/ 2147483647 w 378"/>
                <a:gd name="T17" fmla="*/ 2147483647 h 292"/>
                <a:gd name="T18" fmla="*/ 2147483647 w 378"/>
                <a:gd name="T19" fmla="*/ 2147483647 h 292"/>
                <a:gd name="T20" fmla="*/ 2147483647 w 378"/>
                <a:gd name="T21" fmla="*/ 2147483647 h 292"/>
                <a:gd name="T22" fmla="*/ 2147483647 w 378"/>
                <a:gd name="T23" fmla="*/ 2147483647 h 292"/>
                <a:gd name="T24" fmla="*/ 2147483647 w 378"/>
                <a:gd name="T25" fmla="*/ 2147483647 h 292"/>
                <a:gd name="T26" fmla="*/ 2147483647 w 378"/>
                <a:gd name="T27" fmla="*/ 2147483647 h 292"/>
                <a:gd name="T28" fmla="*/ 2147483647 w 378"/>
                <a:gd name="T29" fmla="*/ 2147483647 h 292"/>
                <a:gd name="T30" fmla="*/ 2147483647 w 378"/>
                <a:gd name="T31" fmla="*/ 2147483647 h 292"/>
                <a:gd name="T32" fmla="*/ 2147483647 w 378"/>
                <a:gd name="T33" fmla="*/ 2147483647 h 292"/>
                <a:gd name="T34" fmla="*/ 2147483647 w 378"/>
                <a:gd name="T35" fmla="*/ 2147483647 h 292"/>
                <a:gd name="T36" fmla="*/ 2147483647 w 378"/>
                <a:gd name="T37" fmla="*/ 2147483647 h 292"/>
                <a:gd name="T38" fmla="*/ 2147483647 w 378"/>
                <a:gd name="T39" fmla="*/ 2147483647 h 292"/>
                <a:gd name="T40" fmla="*/ 0 w 378"/>
                <a:gd name="T41" fmla="*/ 2147483647 h 292"/>
                <a:gd name="T42" fmla="*/ 2147483647 w 378"/>
                <a:gd name="T43" fmla="*/ 2147483647 h 292"/>
                <a:gd name="T44" fmla="*/ 2147483647 w 378"/>
                <a:gd name="T45" fmla="*/ 2147483647 h 292"/>
                <a:gd name="T46" fmla="*/ 2147483647 w 378"/>
                <a:gd name="T47" fmla="*/ 2147483647 h 292"/>
                <a:gd name="T48" fmla="*/ 2147483647 w 378"/>
                <a:gd name="T49" fmla="*/ 2147483647 h 292"/>
                <a:gd name="T50" fmla="*/ 2147483647 w 378"/>
                <a:gd name="T51" fmla="*/ 2147483647 h 292"/>
                <a:gd name="T52" fmla="*/ 2147483647 w 378"/>
                <a:gd name="T53" fmla="*/ 2147483647 h 292"/>
                <a:gd name="T54" fmla="*/ 2147483647 w 378"/>
                <a:gd name="T55" fmla="*/ 2147483647 h 292"/>
                <a:gd name="T56" fmla="*/ 2147483647 w 378"/>
                <a:gd name="T57" fmla="*/ 2147483647 h 292"/>
                <a:gd name="T58" fmla="*/ 2147483647 w 378"/>
                <a:gd name="T59" fmla="*/ 2147483647 h 292"/>
                <a:gd name="T60" fmla="*/ 2147483647 w 378"/>
                <a:gd name="T61" fmla="*/ 2147483647 h 292"/>
                <a:gd name="T62" fmla="*/ 2147483647 w 378"/>
                <a:gd name="T63" fmla="*/ 2147483647 h 292"/>
                <a:gd name="T64" fmla="*/ 2147483647 w 378"/>
                <a:gd name="T65" fmla="*/ 2147483647 h 292"/>
                <a:gd name="T66" fmla="*/ 2147483647 w 378"/>
                <a:gd name="T67" fmla="*/ 2147483647 h 292"/>
                <a:gd name="T68" fmla="*/ 2147483647 w 378"/>
                <a:gd name="T69" fmla="*/ 2147483647 h 292"/>
                <a:gd name="T70" fmla="*/ 2147483647 w 378"/>
                <a:gd name="T71" fmla="*/ 2147483647 h 292"/>
                <a:gd name="T72" fmla="*/ 2147483647 w 378"/>
                <a:gd name="T73" fmla="*/ 2147483647 h 292"/>
                <a:gd name="T74" fmla="*/ 2147483647 w 378"/>
                <a:gd name="T75" fmla="*/ 2147483647 h 292"/>
                <a:gd name="T76" fmla="*/ 2147483647 w 378"/>
                <a:gd name="T77" fmla="*/ 2147483647 h 292"/>
                <a:gd name="T78" fmla="*/ 2147483647 w 378"/>
                <a:gd name="T79" fmla="*/ 2147483647 h 292"/>
                <a:gd name="T80" fmla="*/ 2147483647 w 378"/>
                <a:gd name="T81" fmla="*/ 2147483647 h 292"/>
                <a:gd name="T82" fmla="*/ 2147483647 w 378"/>
                <a:gd name="T83" fmla="*/ 2147483647 h 292"/>
                <a:gd name="T84" fmla="*/ 2147483647 w 378"/>
                <a:gd name="T85" fmla="*/ 2147483647 h 292"/>
                <a:gd name="T86" fmla="*/ 2147483647 w 378"/>
                <a:gd name="T87" fmla="*/ 2147483647 h 292"/>
                <a:gd name="T88" fmla="*/ 2147483647 w 378"/>
                <a:gd name="T89" fmla="*/ 2147483647 h 292"/>
                <a:gd name="T90" fmla="*/ 2147483647 w 378"/>
                <a:gd name="T91" fmla="*/ 2147483647 h 292"/>
                <a:gd name="T92" fmla="*/ 2147483647 w 378"/>
                <a:gd name="T93" fmla="*/ 2147483647 h 292"/>
                <a:gd name="T94" fmla="*/ 2147483647 w 378"/>
                <a:gd name="T95" fmla="*/ 2147483647 h 292"/>
                <a:gd name="T96" fmla="*/ 2147483647 w 378"/>
                <a:gd name="T97" fmla="*/ 2147483647 h 292"/>
                <a:gd name="T98" fmla="*/ 2147483647 w 378"/>
                <a:gd name="T99" fmla="*/ 2147483647 h 292"/>
                <a:gd name="T100" fmla="*/ 2147483647 w 378"/>
                <a:gd name="T101" fmla="*/ 2147483647 h 292"/>
                <a:gd name="T102" fmla="*/ 2147483647 w 378"/>
                <a:gd name="T103" fmla="*/ 2147483647 h 292"/>
                <a:gd name="T104" fmla="*/ 2147483647 w 378"/>
                <a:gd name="T105" fmla="*/ 2147483647 h 292"/>
                <a:gd name="T106" fmla="*/ 2147483647 w 378"/>
                <a:gd name="T107" fmla="*/ 2147483647 h 292"/>
                <a:gd name="T108" fmla="*/ 2147483647 w 378"/>
                <a:gd name="T109" fmla="*/ 2147483647 h 292"/>
                <a:gd name="T110" fmla="*/ 2147483647 w 378"/>
                <a:gd name="T111" fmla="*/ 2147483647 h 292"/>
                <a:gd name="T112" fmla="*/ 2147483647 w 378"/>
                <a:gd name="T113" fmla="*/ 2147483647 h 292"/>
                <a:gd name="T114" fmla="*/ 2147483647 w 378"/>
                <a:gd name="T115" fmla="*/ 2147483647 h 2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8" name="Freeform 33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2147483647 w 352"/>
                <a:gd name="T1" fmla="*/ 2147483647 h 502"/>
                <a:gd name="T2" fmla="*/ 2147483647 w 352"/>
                <a:gd name="T3" fmla="*/ 2147483647 h 502"/>
                <a:gd name="T4" fmla="*/ 2147483647 w 352"/>
                <a:gd name="T5" fmla="*/ 2147483647 h 502"/>
                <a:gd name="T6" fmla="*/ 2147483647 w 352"/>
                <a:gd name="T7" fmla="*/ 2147483647 h 502"/>
                <a:gd name="T8" fmla="*/ 2147483647 w 352"/>
                <a:gd name="T9" fmla="*/ 2147483647 h 502"/>
                <a:gd name="T10" fmla="*/ 2147483647 w 352"/>
                <a:gd name="T11" fmla="*/ 2147483647 h 502"/>
                <a:gd name="T12" fmla="*/ 2147483647 w 352"/>
                <a:gd name="T13" fmla="*/ 2147483647 h 502"/>
                <a:gd name="T14" fmla="*/ 2147483647 w 352"/>
                <a:gd name="T15" fmla="*/ 0 h 502"/>
                <a:gd name="T16" fmla="*/ 2147483647 w 352"/>
                <a:gd name="T17" fmla="*/ 2147483647 h 502"/>
                <a:gd name="T18" fmla="*/ 2147483647 w 352"/>
                <a:gd name="T19" fmla="*/ 2147483647 h 502"/>
                <a:gd name="T20" fmla="*/ 2147483647 w 352"/>
                <a:gd name="T21" fmla="*/ 2147483647 h 502"/>
                <a:gd name="T22" fmla="*/ 2147483647 w 352"/>
                <a:gd name="T23" fmla="*/ 2147483647 h 502"/>
                <a:gd name="T24" fmla="*/ 2147483647 w 352"/>
                <a:gd name="T25" fmla="*/ 2147483647 h 502"/>
                <a:gd name="T26" fmla="*/ 2147483647 w 352"/>
                <a:gd name="T27" fmla="*/ 2147483647 h 502"/>
                <a:gd name="T28" fmla="*/ 2147483647 w 352"/>
                <a:gd name="T29" fmla="*/ 2147483647 h 502"/>
                <a:gd name="T30" fmla="*/ 2147483647 w 352"/>
                <a:gd name="T31" fmla="*/ 2147483647 h 502"/>
                <a:gd name="T32" fmla="*/ 0 w 352"/>
                <a:gd name="T33" fmla="*/ 2147483647 h 502"/>
                <a:gd name="T34" fmla="*/ 2147483647 w 352"/>
                <a:gd name="T35" fmla="*/ 2147483647 h 502"/>
                <a:gd name="T36" fmla="*/ 2147483647 w 352"/>
                <a:gd name="T37" fmla="*/ 2147483647 h 502"/>
                <a:gd name="T38" fmla="*/ 2147483647 w 352"/>
                <a:gd name="T39" fmla="*/ 2147483647 h 502"/>
                <a:gd name="T40" fmla="*/ 2147483647 w 352"/>
                <a:gd name="T41" fmla="*/ 2147483647 h 502"/>
                <a:gd name="T42" fmla="*/ 2147483647 w 352"/>
                <a:gd name="T43" fmla="*/ 2147483647 h 502"/>
                <a:gd name="T44" fmla="*/ 2147483647 w 352"/>
                <a:gd name="T45" fmla="*/ 2147483647 h 502"/>
                <a:gd name="T46" fmla="*/ 2147483647 w 352"/>
                <a:gd name="T47" fmla="*/ 2147483647 h 502"/>
                <a:gd name="T48" fmla="*/ 2147483647 w 352"/>
                <a:gd name="T49" fmla="*/ 2147483647 h 502"/>
                <a:gd name="T50" fmla="*/ 2147483647 w 352"/>
                <a:gd name="T51" fmla="*/ 2147483647 h 502"/>
                <a:gd name="T52" fmla="*/ 2147483647 w 352"/>
                <a:gd name="T53" fmla="*/ 2147483647 h 502"/>
                <a:gd name="T54" fmla="*/ 2147483647 w 352"/>
                <a:gd name="T55" fmla="*/ 2147483647 h 502"/>
                <a:gd name="T56" fmla="*/ 2147483647 w 352"/>
                <a:gd name="T57" fmla="*/ 2147483647 h 502"/>
                <a:gd name="T58" fmla="*/ 2147483647 w 352"/>
                <a:gd name="T59" fmla="*/ 2147483647 h 502"/>
                <a:gd name="T60" fmla="*/ 2147483647 w 352"/>
                <a:gd name="T61" fmla="*/ 2147483647 h 502"/>
                <a:gd name="T62" fmla="*/ 2147483647 w 352"/>
                <a:gd name="T63" fmla="*/ 2147483647 h 502"/>
                <a:gd name="T64" fmla="*/ 2147483647 w 352"/>
                <a:gd name="T65" fmla="*/ 2147483647 h 502"/>
                <a:gd name="T66" fmla="*/ 2147483647 w 352"/>
                <a:gd name="T67" fmla="*/ 2147483647 h 502"/>
                <a:gd name="T68" fmla="*/ 2147483647 w 352"/>
                <a:gd name="T69" fmla="*/ 2147483647 h 502"/>
                <a:gd name="T70" fmla="*/ 2147483647 w 352"/>
                <a:gd name="T71" fmla="*/ 2147483647 h 502"/>
                <a:gd name="T72" fmla="*/ 2147483647 w 352"/>
                <a:gd name="T73" fmla="*/ 2147483647 h 502"/>
                <a:gd name="T74" fmla="*/ 2147483647 w 352"/>
                <a:gd name="T75" fmla="*/ 2147483647 h 502"/>
                <a:gd name="T76" fmla="*/ 2147483647 w 352"/>
                <a:gd name="T77" fmla="*/ 2147483647 h 502"/>
                <a:gd name="T78" fmla="*/ 2147483647 w 352"/>
                <a:gd name="T79" fmla="*/ 2147483647 h 502"/>
                <a:gd name="T80" fmla="*/ 2147483647 w 352"/>
                <a:gd name="T81" fmla="*/ 2147483647 h 502"/>
                <a:gd name="T82" fmla="*/ 2147483647 w 352"/>
                <a:gd name="T83" fmla="*/ 2147483647 h 502"/>
                <a:gd name="T84" fmla="*/ 2147483647 w 352"/>
                <a:gd name="T85" fmla="*/ 2147483647 h 502"/>
                <a:gd name="T86" fmla="*/ 2147483647 w 352"/>
                <a:gd name="T87" fmla="*/ 2147483647 h 502"/>
                <a:gd name="T88" fmla="*/ 2147483647 w 352"/>
                <a:gd name="T89" fmla="*/ 2147483647 h 502"/>
                <a:gd name="T90" fmla="*/ 2147483647 w 352"/>
                <a:gd name="T91" fmla="*/ 2147483647 h 502"/>
                <a:gd name="T92" fmla="*/ 2147483647 w 352"/>
                <a:gd name="T93" fmla="*/ 2147483647 h 502"/>
                <a:gd name="T94" fmla="*/ 2147483647 w 352"/>
                <a:gd name="T95" fmla="*/ 2147483647 h 502"/>
                <a:gd name="T96" fmla="*/ 2147483647 w 352"/>
                <a:gd name="T97" fmla="*/ 2147483647 h 502"/>
                <a:gd name="T98" fmla="*/ 2147483647 w 352"/>
                <a:gd name="T99" fmla="*/ 2147483647 h 502"/>
                <a:gd name="T100" fmla="*/ 2147483647 w 352"/>
                <a:gd name="T101" fmla="*/ 2147483647 h 502"/>
                <a:gd name="T102" fmla="*/ 2147483647 w 352"/>
                <a:gd name="T103" fmla="*/ 2147483647 h 5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9" name="Freeform 34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2147483647 w 370"/>
                <a:gd name="T1" fmla="*/ 2147483647 h 366"/>
                <a:gd name="T2" fmla="*/ 2147483647 w 370"/>
                <a:gd name="T3" fmla="*/ 2147483647 h 366"/>
                <a:gd name="T4" fmla="*/ 2147483647 w 370"/>
                <a:gd name="T5" fmla="*/ 2147483647 h 366"/>
                <a:gd name="T6" fmla="*/ 2147483647 w 370"/>
                <a:gd name="T7" fmla="*/ 2147483647 h 366"/>
                <a:gd name="T8" fmla="*/ 2147483647 w 370"/>
                <a:gd name="T9" fmla="*/ 2147483647 h 366"/>
                <a:gd name="T10" fmla="*/ 2147483647 w 370"/>
                <a:gd name="T11" fmla="*/ 2147483647 h 366"/>
                <a:gd name="T12" fmla="*/ 2147483647 w 370"/>
                <a:gd name="T13" fmla="*/ 2147483647 h 366"/>
                <a:gd name="T14" fmla="*/ 2147483647 w 370"/>
                <a:gd name="T15" fmla="*/ 2147483647 h 366"/>
                <a:gd name="T16" fmla="*/ 2147483647 w 370"/>
                <a:gd name="T17" fmla="*/ 2147483647 h 366"/>
                <a:gd name="T18" fmla="*/ 2147483647 w 370"/>
                <a:gd name="T19" fmla="*/ 2147483647 h 366"/>
                <a:gd name="T20" fmla="*/ 2147483647 w 370"/>
                <a:gd name="T21" fmla="*/ 2147483647 h 366"/>
                <a:gd name="T22" fmla="*/ 2147483647 w 370"/>
                <a:gd name="T23" fmla="*/ 2147483647 h 366"/>
                <a:gd name="T24" fmla="*/ 2147483647 w 370"/>
                <a:gd name="T25" fmla="*/ 2147483647 h 366"/>
                <a:gd name="T26" fmla="*/ 2147483647 w 370"/>
                <a:gd name="T27" fmla="*/ 2147483647 h 366"/>
                <a:gd name="T28" fmla="*/ 2147483647 w 370"/>
                <a:gd name="T29" fmla="*/ 2147483647 h 366"/>
                <a:gd name="T30" fmla="*/ 2147483647 w 370"/>
                <a:gd name="T31" fmla="*/ 2147483647 h 366"/>
                <a:gd name="T32" fmla="*/ 2147483647 w 370"/>
                <a:gd name="T33" fmla="*/ 2147483647 h 366"/>
                <a:gd name="T34" fmla="*/ 2147483647 w 370"/>
                <a:gd name="T35" fmla="*/ 2147483647 h 366"/>
                <a:gd name="T36" fmla="*/ 2147483647 w 370"/>
                <a:gd name="T37" fmla="*/ 2147483647 h 366"/>
                <a:gd name="T38" fmla="*/ 2147483647 w 370"/>
                <a:gd name="T39" fmla="*/ 2147483647 h 366"/>
                <a:gd name="T40" fmla="*/ 2147483647 w 370"/>
                <a:gd name="T41" fmla="*/ 2147483647 h 366"/>
                <a:gd name="T42" fmla="*/ 2147483647 w 370"/>
                <a:gd name="T43" fmla="*/ 2147483647 h 366"/>
                <a:gd name="T44" fmla="*/ 2147483647 w 370"/>
                <a:gd name="T45" fmla="*/ 2147483647 h 366"/>
                <a:gd name="T46" fmla="*/ 2147483647 w 370"/>
                <a:gd name="T47" fmla="*/ 2147483647 h 366"/>
                <a:gd name="T48" fmla="*/ 2147483647 w 370"/>
                <a:gd name="T49" fmla="*/ 2147483647 h 366"/>
                <a:gd name="T50" fmla="*/ 2147483647 w 370"/>
                <a:gd name="T51" fmla="*/ 2147483647 h 366"/>
                <a:gd name="T52" fmla="*/ 2147483647 w 370"/>
                <a:gd name="T53" fmla="*/ 2147483647 h 366"/>
                <a:gd name="T54" fmla="*/ 2147483647 w 370"/>
                <a:gd name="T55" fmla="*/ 2147483647 h 366"/>
                <a:gd name="T56" fmla="*/ 2147483647 w 370"/>
                <a:gd name="T57" fmla="*/ 2147483647 h 366"/>
                <a:gd name="T58" fmla="*/ 2147483647 w 370"/>
                <a:gd name="T59" fmla="*/ 2147483647 h 366"/>
                <a:gd name="T60" fmla="*/ 2147483647 w 370"/>
                <a:gd name="T61" fmla="*/ 2147483647 h 366"/>
                <a:gd name="T62" fmla="*/ 2147483647 w 370"/>
                <a:gd name="T63" fmla="*/ 2147483647 h 366"/>
                <a:gd name="T64" fmla="*/ 2147483647 w 370"/>
                <a:gd name="T65" fmla="*/ 2147483647 h 366"/>
                <a:gd name="T66" fmla="*/ 2147483647 w 370"/>
                <a:gd name="T67" fmla="*/ 2147483647 h 366"/>
                <a:gd name="T68" fmla="*/ 2147483647 w 370"/>
                <a:gd name="T69" fmla="*/ 2147483647 h 366"/>
                <a:gd name="T70" fmla="*/ 2147483647 w 370"/>
                <a:gd name="T71" fmla="*/ 2147483647 h 366"/>
                <a:gd name="T72" fmla="*/ 2147483647 w 370"/>
                <a:gd name="T73" fmla="*/ 2147483647 h 366"/>
                <a:gd name="T74" fmla="*/ 2147483647 w 370"/>
                <a:gd name="T75" fmla="*/ 2147483647 h 366"/>
                <a:gd name="T76" fmla="*/ 2147483647 w 370"/>
                <a:gd name="T77" fmla="*/ 2147483647 h 366"/>
                <a:gd name="T78" fmla="*/ 2147483647 w 370"/>
                <a:gd name="T79" fmla="*/ 2147483647 h 366"/>
                <a:gd name="T80" fmla="*/ 2147483647 w 370"/>
                <a:gd name="T81" fmla="*/ 2147483647 h 366"/>
                <a:gd name="T82" fmla="*/ 2147483647 w 370"/>
                <a:gd name="T83" fmla="*/ 2147483647 h 366"/>
                <a:gd name="T84" fmla="*/ 2147483647 w 370"/>
                <a:gd name="T85" fmla="*/ 2147483647 h 366"/>
                <a:gd name="T86" fmla="*/ 2147483647 w 370"/>
                <a:gd name="T87" fmla="*/ 2147483647 h 366"/>
                <a:gd name="T88" fmla="*/ 2147483647 w 370"/>
                <a:gd name="T89" fmla="*/ 2147483647 h 366"/>
                <a:gd name="T90" fmla="*/ 2147483647 w 370"/>
                <a:gd name="T91" fmla="*/ 2147483647 h 366"/>
                <a:gd name="T92" fmla="*/ 2147483647 w 370"/>
                <a:gd name="T93" fmla="*/ 2147483647 h 366"/>
                <a:gd name="T94" fmla="*/ 2147483647 w 370"/>
                <a:gd name="T95" fmla="*/ 2147483647 h 366"/>
                <a:gd name="T96" fmla="*/ 2147483647 w 370"/>
                <a:gd name="T97" fmla="*/ 2147483647 h 366"/>
                <a:gd name="T98" fmla="*/ 2147483647 w 370"/>
                <a:gd name="T99" fmla="*/ 2147483647 h 366"/>
                <a:gd name="T100" fmla="*/ 2147483647 w 370"/>
                <a:gd name="T101" fmla="*/ 2147483647 h 366"/>
                <a:gd name="T102" fmla="*/ 2147483647 w 370"/>
                <a:gd name="T103" fmla="*/ 2147483647 h 366"/>
                <a:gd name="T104" fmla="*/ 2147483647 w 370"/>
                <a:gd name="T105" fmla="*/ 2147483647 h 366"/>
                <a:gd name="T106" fmla="*/ 2147483647 w 370"/>
                <a:gd name="T107" fmla="*/ 2147483647 h 366"/>
                <a:gd name="T108" fmla="*/ 2147483647 w 370"/>
                <a:gd name="T109" fmla="*/ 2147483647 h 366"/>
                <a:gd name="T110" fmla="*/ 2147483647 w 370"/>
                <a:gd name="T111" fmla="*/ 2147483647 h 366"/>
                <a:gd name="T112" fmla="*/ 2147483647 w 370"/>
                <a:gd name="T113" fmla="*/ 2147483647 h 366"/>
                <a:gd name="T114" fmla="*/ 2147483647 w 370"/>
                <a:gd name="T115" fmla="*/ 2147483647 h 366"/>
                <a:gd name="T116" fmla="*/ 2147483647 w 370"/>
                <a:gd name="T117" fmla="*/ 2147483647 h 366"/>
                <a:gd name="T118" fmla="*/ 2147483647 w 370"/>
                <a:gd name="T119" fmla="*/ 2147483647 h 366"/>
                <a:gd name="T120" fmla="*/ 2147483647 w 370"/>
                <a:gd name="T121" fmla="*/ 2147483647 h 366"/>
                <a:gd name="T122" fmla="*/ 2147483647 w 370"/>
                <a:gd name="T123" fmla="*/ 2147483647 h 366"/>
                <a:gd name="T124" fmla="*/ 2147483647 w 370"/>
                <a:gd name="T125" fmla="*/ 2147483647 h 3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0" name="Freeform 35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2147483647 w 106"/>
                <a:gd name="T1" fmla="*/ 0 h 256"/>
                <a:gd name="T2" fmla="*/ 2147483647 w 106"/>
                <a:gd name="T3" fmla="*/ 0 h 256"/>
                <a:gd name="T4" fmla="*/ 2147483647 w 106"/>
                <a:gd name="T5" fmla="*/ 2147483647 h 256"/>
                <a:gd name="T6" fmla="*/ 2147483647 w 106"/>
                <a:gd name="T7" fmla="*/ 2147483647 h 256"/>
                <a:gd name="T8" fmla="*/ 2147483647 w 106"/>
                <a:gd name="T9" fmla="*/ 2147483647 h 256"/>
                <a:gd name="T10" fmla="*/ 2147483647 w 106"/>
                <a:gd name="T11" fmla="*/ 2147483647 h 256"/>
                <a:gd name="T12" fmla="*/ 2147483647 w 106"/>
                <a:gd name="T13" fmla="*/ 2147483647 h 256"/>
                <a:gd name="T14" fmla="*/ 2147483647 w 106"/>
                <a:gd name="T15" fmla="*/ 2147483647 h 256"/>
                <a:gd name="T16" fmla="*/ 0 w 106"/>
                <a:gd name="T17" fmla="*/ 2147483647 h 256"/>
                <a:gd name="T18" fmla="*/ 2147483647 w 106"/>
                <a:gd name="T19" fmla="*/ 2147483647 h 256"/>
                <a:gd name="T20" fmla="*/ 2147483647 w 106"/>
                <a:gd name="T21" fmla="*/ 2147483647 h 256"/>
                <a:gd name="T22" fmla="*/ 2147483647 w 106"/>
                <a:gd name="T23" fmla="*/ 2147483647 h 256"/>
                <a:gd name="T24" fmla="*/ 2147483647 w 106"/>
                <a:gd name="T25" fmla="*/ 2147483647 h 256"/>
                <a:gd name="T26" fmla="*/ 2147483647 w 106"/>
                <a:gd name="T27" fmla="*/ 2147483647 h 256"/>
                <a:gd name="T28" fmla="*/ 2147483647 w 106"/>
                <a:gd name="T29" fmla="*/ 2147483647 h 256"/>
                <a:gd name="T30" fmla="*/ 2147483647 w 106"/>
                <a:gd name="T31" fmla="*/ 2147483647 h 256"/>
                <a:gd name="T32" fmla="*/ 2147483647 w 106"/>
                <a:gd name="T33" fmla="*/ 2147483647 h 256"/>
                <a:gd name="T34" fmla="*/ 2147483647 w 106"/>
                <a:gd name="T35" fmla="*/ 2147483647 h 256"/>
                <a:gd name="T36" fmla="*/ 2147483647 w 106"/>
                <a:gd name="T37" fmla="*/ 2147483647 h 256"/>
                <a:gd name="T38" fmla="*/ 2147483647 w 106"/>
                <a:gd name="T39" fmla="*/ 2147483647 h 256"/>
                <a:gd name="T40" fmla="*/ 2147483647 w 106"/>
                <a:gd name="T41" fmla="*/ 2147483647 h 256"/>
                <a:gd name="T42" fmla="*/ 2147483647 w 106"/>
                <a:gd name="T43" fmla="*/ 2147483647 h 256"/>
                <a:gd name="T44" fmla="*/ 2147483647 w 106"/>
                <a:gd name="T45" fmla="*/ 2147483647 h 256"/>
                <a:gd name="T46" fmla="*/ 2147483647 w 106"/>
                <a:gd name="T47" fmla="*/ 2147483647 h 256"/>
                <a:gd name="T48" fmla="*/ 2147483647 w 106"/>
                <a:gd name="T49" fmla="*/ 2147483647 h 256"/>
                <a:gd name="T50" fmla="*/ 2147483647 w 106"/>
                <a:gd name="T51" fmla="*/ 2147483647 h 256"/>
                <a:gd name="T52" fmla="*/ 2147483647 w 106"/>
                <a:gd name="T53" fmla="*/ 2147483647 h 256"/>
                <a:gd name="T54" fmla="*/ 2147483647 w 106"/>
                <a:gd name="T55" fmla="*/ 2147483647 h 256"/>
                <a:gd name="T56" fmla="*/ 2147483647 w 106"/>
                <a:gd name="T57" fmla="*/ 2147483647 h 256"/>
                <a:gd name="T58" fmla="*/ 2147483647 w 106"/>
                <a:gd name="T59" fmla="*/ 2147483647 h 256"/>
                <a:gd name="T60" fmla="*/ 2147483647 w 106"/>
                <a:gd name="T61" fmla="*/ 2147483647 h 256"/>
                <a:gd name="T62" fmla="*/ 2147483647 w 106"/>
                <a:gd name="T63" fmla="*/ 2147483647 h 256"/>
                <a:gd name="T64" fmla="*/ 2147483647 w 106"/>
                <a:gd name="T65" fmla="*/ 2147483647 h 256"/>
                <a:gd name="T66" fmla="*/ 2147483647 w 106"/>
                <a:gd name="T67" fmla="*/ 2147483647 h 256"/>
                <a:gd name="T68" fmla="*/ 2147483647 w 106"/>
                <a:gd name="T69" fmla="*/ 0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1" name="Freeform 36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2147483647 w 160"/>
                <a:gd name="T1" fmla="*/ 2147483647 h 140"/>
                <a:gd name="T2" fmla="*/ 2147483647 w 160"/>
                <a:gd name="T3" fmla="*/ 2147483647 h 140"/>
                <a:gd name="T4" fmla="*/ 2147483647 w 160"/>
                <a:gd name="T5" fmla="*/ 2147483647 h 140"/>
                <a:gd name="T6" fmla="*/ 2147483647 w 160"/>
                <a:gd name="T7" fmla="*/ 2147483647 h 140"/>
                <a:gd name="T8" fmla="*/ 2147483647 w 160"/>
                <a:gd name="T9" fmla="*/ 2147483647 h 140"/>
                <a:gd name="T10" fmla="*/ 2147483647 w 160"/>
                <a:gd name="T11" fmla="*/ 2147483647 h 140"/>
                <a:gd name="T12" fmla="*/ 2147483647 w 160"/>
                <a:gd name="T13" fmla="*/ 2147483647 h 140"/>
                <a:gd name="T14" fmla="*/ 2147483647 w 160"/>
                <a:gd name="T15" fmla="*/ 2147483647 h 140"/>
                <a:gd name="T16" fmla="*/ 2147483647 w 160"/>
                <a:gd name="T17" fmla="*/ 2147483647 h 140"/>
                <a:gd name="T18" fmla="*/ 2147483647 w 160"/>
                <a:gd name="T19" fmla="*/ 2147483647 h 140"/>
                <a:gd name="T20" fmla="*/ 0 w 160"/>
                <a:gd name="T21" fmla="*/ 2147483647 h 140"/>
                <a:gd name="T22" fmla="*/ 2147483647 w 160"/>
                <a:gd name="T23" fmla="*/ 2147483647 h 140"/>
                <a:gd name="T24" fmla="*/ 2147483647 w 160"/>
                <a:gd name="T25" fmla="*/ 2147483647 h 140"/>
                <a:gd name="T26" fmla="*/ 2147483647 w 160"/>
                <a:gd name="T27" fmla="*/ 2147483647 h 140"/>
                <a:gd name="T28" fmla="*/ 2147483647 w 160"/>
                <a:gd name="T29" fmla="*/ 2147483647 h 140"/>
                <a:gd name="T30" fmla="*/ 2147483647 w 160"/>
                <a:gd name="T31" fmla="*/ 2147483647 h 140"/>
                <a:gd name="T32" fmla="*/ 2147483647 w 160"/>
                <a:gd name="T33" fmla="*/ 2147483647 h 140"/>
                <a:gd name="T34" fmla="*/ 2147483647 w 160"/>
                <a:gd name="T35" fmla="*/ 2147483647 h 140"/>
                <a:gd name="T36" fmla="*/ 2147483647 w 160"/>
                <a:gd name="T37" fmla="*/ 2147483647 h 140"/>
                <a:gd name="T38" fmla="*/ 2147483647 w 160"/>
                <a:gd name="T39" fmla="*/ 2147483647 h 140"/>
                <a:gd name="T40" fmla="*/ 2147483647 w 160"/>
                <a:gd name="T41" fmla="*/ 2147483647 h 140"/>
                <a:gd name="T42" fmla="*/ 2147483647 w 160"/>
                <a:gd name="T43" fmla="*/ 2147483647 h 140"/>
                <a:gd name="T44" fmla="*/ 2147483647 w 160"/>
                <a:gd name="T45" fmla="*/ 2147483647 h 140"/>
                <a:gd name="T46" fmla="*/ 2147483647 w 160"/>
                <a:gd name="T47" fmla="*/ 2147483647 h 140"/>
                <a:gd name="T48" fmla="*/ 2147483647 w 160"/>
                <a:gd name="T49" fmla="*/ 2147483647 h 140"/>
                <a:gd name="T50" fmla="*/ 2147483647 w 160"/>
                <a:gd name="T51" fmla="*/ 2147483647 h 140"/>
                <a:gd name="T52" fmla="*/ 2147483647 w 160"/>
                <a:gd name="T53" fmla="*/ 2147483647 h 140"/>
                <a:gd name="T54" fmla="*/ 2147483647 w 160"/>
                <a:gd name="T55" fmla="*/ 2147483647 h 140"/>
                <a:gd name="T56" fmla="*/ 2147483647 w 160"/>
                <a:gd name="T57" fmla="*/ 2147483647 h 140"/>
                <a:gd name="T58" fmla="*/ 2147483647 w 160"/>
                <a:gd name="T59" fmla="*/ 2147483647 h 140"/>
                <a:gd name="T60" fmla="*/ 2147483647 w 160"/>
                <a:gd name="T61" fmla="*/ 2147483647 h 140"/>
                <a:gd name="T62" fmla="*/ 2147483647 w 160"/>
                <a:gd name="T63" fmla="*/ 0 h 140"/>
                <a:gd name="T64" fmla="*/ 2147483647 w 160"/>
                <a:gd name="T65" fmla="*/ 2147483647 h 140"/>
                <a:gd name="T66" fmla="*/ 2147483647 w 160"/>
                <a:gd name="T67" fmla="*/ 2147483647 h 140"/>
                <a:gd name="T68" fmla="*/ 2147483647 w 160"/>
                <a:gd name="T69" fmla="*/ 2147483647 h 140"/>
                <a:gd name="T70" fmla="*/ 2147483647 w 160"/>
                <a:gd name="T71" fmla="*/ 2147483647 h 140"/>
                <a:gd name="T72" fmla="*/ 2147483647 w 160"/>
                <a:gd name="T73" fmla="*/ 2147483647 h 1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1" name="定位 561"/>
          <p:cNvSpPr>
            <a:spLocks/>
          </p:cNvSpPr>
          <p:nvPr/>
        </p:nvSpPr>
        <p:spPr bwMode="auto">
          <a:xfrm>
            <a:off x="4854575" y="4240213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定位 561"/>
          <p:cNvSpPr>
            <a:spLocks/>
          </p:cNvSpPr>
          <p:nvPr/>
        </p:nvSpPr>
        <p:spPr bwMode="auto">
          <a:xfrm>
            <a:off x="5067300" y="2701925"/>
            <a:ext cx="234950" cy="400050"/>
          </a:xfrm>
          <a:custGeom>
            <a:avLst/>
            <a:gdLst>
              <a:gd name="T0" fmla="*/ 20694 w 559792"/>
              <a:gd name="T1" fmla="*/ 14263 h 955625"/>
              <a:gd name="T2" fmla="*/ 5803 w 559792"/>
              <a:gd name="T3" fmla="*/ 29040 h 955625"/>
              <a:gd name="T4" fmla="*/ 20694 w 559792"/>
              <a:gd name="T5" fmla="*/ 43816 h 955625"/>
              <a:gd name="T6" fmla="*/ 35585 w 559792"/>
              <a:gd name="T7" fmla="*/ 29040 h 955625"/>
              <a:gd name="T8" fmla="*/ 20694 w 559792"/>
              <a:gd name="T9" fmla="*/ 14263 h 955625"/>
              <a:gd name="T10" fmla="*/ 20694 w 559792"/>
              <a:gd name="T11" fmla="*/ 0 h 955625"/>
              <a:gd name="T12" fmla="*/ 41388 w 559792"/>
              <a:gd name="T13" fmla="*/ 8506 h 955625"/>
              <a:gd name="T14" fmla="*/ 41388 w 559792"/>
              <a:gd name="T15" fmla="*/ 49574 h 955625"/>
              <a:gd name="T16" fmla="*/ 20694 w 559792"/>
              <a:gd name="T17" fmla="*/ 70108 h 955625"/>
              <a:gd name="T18" fmla="*/ 0 w 559792"/>
              <a:gd name="T19" fmla="*/ 49574 h 955625"/>
              <a:gd name="T20" fmla="*/ 0 w 559792"/>
              <a:gd name="T21" fmla="*/ 8506 h 955625"/>
              <a:gd name="T22" fmla="*/ 20694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定位 561"/>
          <p:cNvSpPr>
            <a:spLocks/>
          </p:cNvSpPr>
          <p:nvPr/>
        </p:nvSpPr>
        <p:spPr bwMode="auto">
          <a:xfrm>
            <a:off x="6000750" y="4778375"/>
            <a:ext cx="212725" cy="363538"/>
          </a:xfrm>
          <a:custGeom>
            <a:avLst/>
            <a:gdLst>
              <a:gd name="T0" fmla="*/ 15359 w 559792"/>
              <a:gd name="T1" fmla="*/ 10704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4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2 h 955625"/>
              <a:gd name="T16" fmla="*/ 15359 w 559792"/>
              <a:gd name="T17" fmla="*/ 52611 h 955625"/>
              <a:gd name="T18" fmla="*/ 0 w 559792"/>
              <a:gd name="T19" fmla="*/ 37202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定位 561"/>
          <p:cNvSpPr>
            <a:spLocks/>
          </p:cNvSpPr>
          <p:nvPr/>
        </p:nvSpPr>
        <p:spPr bwMode="auto">
          <a:xfrm>
            <a:off x="4692650" y="5595938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棒 600"/>
          <p:cNvSpPr>
            <a:spLocks noChangeArrowheads="1"/>
          </p:cNvSpPr>
          <p:nvPr/>
        </p:nvSpPr>
        <p:spPr bwMode="auto">
          <a:xfrm>
            <a:off x="5464175" y="2701925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6" name="棒 600"/>
          <p:cNvSpPr>
            <a:spLocks noChangeArrowheads="1"/>
          </p:cNvSpPr>
          <p:nvPr/>
        </p:nvSpPr>
        <p:spPr bwMode="auto">
          <a:xfrm>
            <a:off x="5175250" y="4268788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7" name="棒 600"/>
          <p:cNvSpPr>
            <a:spLocks noChangeArrowheads="1"/>
          </p:cNvSpPr>
          <p:nvPr/>
        </p:nvSpPr>
        <p:spPr bwMode="auto">
          <a:xfrm>
            <a:off x="3933825" y="4787900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8" name="棒 600"/>
          <p:cNvSpPr>
            <a:spLocks noChangeArrowheads="1"/>
          </p:cNvSpPr>
          <p:nvPr/>
        </p:nvSpPr>
        <p:spPr bwMode="auto">
          <a:xfrm>
            <a:off x="2606675" y="5586413"/>
            <a:ext cx="1908175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9" name="Text Box 45"/>
          <p:cNvSpPr txBox="1">
            <a:spLocks noChangeArrowheads="1"/>
          </p:cNvSpPr>
          <p:nvPr/>
        </p:nvSpPr>
        <p:spPr bwMode="auto">
          <a:xfrm>
            <a:off x="7896225" y="48879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25605" name="云3 256"/>
          <p:cNvSpPr>
            <a:spLocks/>
          </p:cNvSpPr>
          <p:nvPr/>
        </p:nvSpPr>
        <p:spPr bwMode="auto">
          <a:xfrm>
            <a:off x="3983038" y="3552825"/>
            <a:ext cx="742950" cy="446088"/>
          </a:xfrm>
          <a:custGeom>
            <a:avLst/>
            <a:gdLst>
              <a:gd name="T0" fmla="*/ 23693 w 3095883"/>
              <a:gd name="T1" fmla="*/ 1114 h 2092590"/>
              <a:gd name="T2" fmla="*/ 13549 w 3095883"/>
              <a:gd name="T3" fmla="*/ 6517 h 2092590"/>
              <a:gd name="T4" fmla="*/ 16404 w 3095883"/>
              <a:gd name="T5" fmla="*/ 7257 h 2092590"/>
              <a:gd name="T6" fmla="*/ 15851 w 3095883"/>
              <a:gd name="T7" fmla="*/ 8252 h 2092590"/>
              <a:gd name="T8" fmla="*/ 10980 w 3095883"/>
              <a:gd name="T9" fmla="*/ 7358 h 2092590"/>
              <a:gd name="T10" fmla="*/ 1647 w 3095883"/>
              <a:gd name="T11" fmla="*/ 13292 h 2092590"/>
              <a:gd name="T12" fmla="*/ 9589 w 3095883"/>
              <a:gd name="T13" fmla="*/ 19121 h 2092590"/>
              <a:gd name="T14" fmla="*/ 36542 w 3095883"/>
              <a:gd name="T15" fmla="*/ 19121 h 2092590"/>
              <a:gd name="T16" fmla="*/ 41318 w 3095883"/>
              <a:gd name="T17" fmla="*/ 15040 h 2092590"/>
              <a:gd name="T18" fmla="*/ 35443 w 3095883"/>
              <a:gd name="T19" fmla="*/ 10786 h 2092590"/>
              <a:gd name="T20" fmla="*/ 34344 w 3095883"/>
              <a:gd name="T21" fmla="*/ 12623 h 2092590"/>
              <a:gd name="T22" fmla="*/ 32865 w 3095883"/>
              <a:gd name="T23" fmla="*/ 12209 h 2092590"/>
              <a:gd name="T24" fmla="*/ 34295 w 3095883"/>
              <a:gd name="T25" fmla="*/ 8545 h 2092590"/>
              <a:gd name="T26" fmla="*/ 23693 w 3095883"/>
              <a:gd name="T27" fmla="*/ 1114 h 2092590"/>
              <a:gd name="T28" fmla="*/ 23693 w 3095883"/>
              <a:gd name="T29" fmla="*/ 0 h 2092590"/>
              <a:gd name="T30" fmla="*/ 35884 w 3095883"/>
              <a:gd name="T31" fmla="*/ 8545 h 2092590"/>
              <a:gd name="T32" fmla="*/ 35713 w 3095883"/>
              <a:gd name="T33" fmla="*/ 9895 h 2092590"/>
              <a:gd name="T34" fmla="*/ 42787 w 3095883"/>
              <a:gd name="T35" fmla="*/ 15040 h 2092590"/>
              <a:gd name="T36" fmla="*/ 36251 w 3095883"/>
              <a:gd name="T37" fmla="*/ 20124 h 2092590"/>
              <a:gd name="T38" fmla="*/ 34824 w 3095883"/>
              <a:gd name="T39" fmla="*/ 20272 h 2092590"/>
              <a:gd name="T40" fmla="*/ 34328 w 3095883"/>
              <a:gd name="T41" fmla="*/ 20272 h 2092590"/>
              <a:gd name="T42" fmla="*/ 9947 w 3095883"/>
              <a:gd name="T43" fmla="*/ 20272 h 2092590"/>
              <a:gd name="T44" fmla="*/ 7709 w 3095883"/>
              <a:gd name="T45" fmla="*/ 19931 h 2092590"/>
              <a:gd name="T46" fmla="*/ 0 w 3095883"/>
              <a:gd name="T47" fmla="*/ 13292 h 2092590"/>
              <a:gd name="T48" fmla="*/ 10980 w 3095883"/>
              <a:gd name="T49" fmla="*/ 6311 h 2092590"/>
              <a:gd name="T50" fmla="*/ 11951 w 3095883"/>
              <a:gd name="T51" fmla="*/ 6352 h 2092590"/>
              <a:gd name="T52" fmla="*/ 11925 w 3095883"/>
              <a:gd name="T53" fmla="*/ 6345 h 2092590"/>
              <a:gd name="T54" fmla="*/ 23693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云2 257"/>
          <p:cNvSpPr>
            <a:spLocks/>
          </p:cNvSpPr>
          <p:nvPr/>
        </p:nvSpPr>
        <p:spPr bwMode="auto">
          <a:xfrm>
            <a:off x="8005763" y="3552825"/>
            <a:ext cx="741362" cy="446088"/>
          </a:xfrm>
          <a:custGeom>
            <a:avLst/>
            <a:gdLst>
              <a:gd name="T0" fmla="*/ 31807 w 2263730"/>
              <a:gd name="T1" fmla="*/ 0 h 1265688"/>
              <a:gd name="T2" fmla="*/ 37710 w 2263730"/>
              <a:gd name="T3" fmla="*/ 1581 h 1265688"/>
              <a:gd name="T4" fmla="*/ 24421 w 2263730"/>
              <a:gd name="T5" fmla="*/ 21077 h 1265688"/>
              <a:gd name="T6" fmla="*/ 20539 w 2263730"/>
              <a:gd name="T7" fmla="*/ 20098 h 1265688"/>
              <a:gd name="T8" fmla="*/ 18835 w 2263730"/>
              <a:gd name="T9" fmla="*/ 20489 h 1265688"/>
              <a:gd name="T10" fmla="*/ 13999 w 2263730"/>
              <a:gd name="T11" fmla="*/ 28023 h 1265688"/>
              <a:gd name="T12" fmla="*/ 5287 w 2263730"/>
              <a:gd name="T13" fmla="*/ 41112 h 1265688"/>
              <a:gd name="T14" fmla="*/ 12675 w 2263730"/>
              <a:gd name="T15" fmla="*/ 53494 h 1265688"/>
              <a:gd name="T16" fmla="*/ 6731 w 2263730"/>
              <a:gd name="T17" fmla="*/ 42011 h 1265688"/>
              <a:gd name="T18" fmla="*/ 15442 w 2263730"/>
              <a:gd name="T19" fmla="*/ 28922 h 1265688"/>
              <a:gd name="T20" fmla="*/ 20279 w 2263730"/>
              <a:gd name="T21" fmla="*/ 21388 h 1265688"/>
              <a:gd name="T22" fmla="*/ 21983 w 2263730"/>
              <a:gd name="T23" fmla="*/ 20997 h 1265688"/>
              <a:gd name="T24" fmla="*/ 25864 w 2263730"/>
              <a:gd name="T25" fmla="*/ 21976 h 1265688"/>
              <a:gd name="T26" fmla="*/ 46707 w 2263730"/>
              <a:gd name="T27" fmla="*/ 899 h 1265688"/>
              <a:gd name="T28" fmla="*/ 67653 w 2263730"/>
              <a:gd name="T29" fmla="*/ 24258 h 1265688"/>
              <a:gd name="T30" fmla="*/ 67367 w 2263730"/>
              <a:gd name="T31" fmla="*/ 27947 h 1265688"/>
              <a:gd name="T32" fmla="*/ 79514 w 2263730"/>
              <a:gd name="T33" fmla="*/ 42011 h 1265688"/>
              <a:gd name="T34" fmla="*/ 69972 w 2263730"/>
              <a:gd name="T35" fmla="*/ 55391 h 1265688"/>
              <a:gd name="T36" fmla="*/ 69910 w 2263730"/>
              <a:gd name="T37" fmla="*/ 55412 h 1265688"/>
              <a:gd name="T38" fmla="*/ 16342 w 2263730"/>
              <a:gd name="T39" fmla="*/ 55412 h 1265688"/>
              <a:gd name="T40" fmla="*/ 13016 w 2263730"/>
              <a:gd name="T41" fmla="*/ 55412 h 1265688"/>
              <a:gd name="T42" fmla="*/ 12335 w 2263730"/>
              <a:gd name="T43" fmla="*/ 55317 h 1265688"/>
              <a:gd name="T44" fmla="*/ 11564 w 2263730"/>
              <a:gd name="T45" fmla="*/ 55412 h 1265688"/>
              <a:gd name="T46" fmla="*/ 0 w 2263730"/>
              <a:gd name="T47" fmla="*/ 41112 h 1265688"/>
              <a:gd name="T48" fmla="*/ 6931 w 2263730"/>
              <a:gd name="T49" fmla="*/ 28023 h 1265688"/>
              <a:gd name="T50" fmla="*/ 10780 w 2263730"/>
              <a:gd name="T51" fmla="*/ 20489 h 1265688"/>
              <a:gd name="T52" fmla="*/ 12135 w 2263730"/>
              <a:gd name="T53" fmla="*/ 20098 h 1265688"/>
              <a:gd name="T54" fmla="*/ 15224 w 2263730"/>
              <a:gd name="T55" fmla="*/ 21077 h 1265688"/>
              <a:gd name="T56" fmla="*/ 31807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6305550" y="3552825"/>
            <a:ext cx="1588" cy="20034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024188" y="4660900"/>
            <a:ext cx="28368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743325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7042150" y="4660900"/>
            <a:ext cx="28400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7766050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1798638" y="2225675"/>
            <a:ext cx="1490662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4170363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6542088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8913813" y="2225675"/>
            <a:ext cx="1493837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放大镜 276"/>
          <p:cNvSpPr>
            <a:spLocks/>
          </p:cNvSpPr>
          <p:nvPr/>
        </p:nvSpPr>
        <p:spPr bwMode="auto">
          <a:xfrm>
            <a:off x="2343150" y="2749550"/>
            <a:ext cx="368300" cy="463550"/>
          </a:xfrm>
          <a:custGeom>
            <a:avLst/>
            <a:gdLst>
              <a:gd name="T0" fmla="*/ 1635 w 3132350"/>
              <a:gd name="T1" fmla="*/ 1091 h 3959240"/>
              <a:gd name="T2" fmla="*/ 1858 w 3132350"/>
              <a:gd name="T3" fmla="*/ 1091 h 3959240"/>
              <a:gd name="T4" fmla="*/ 1858 w 3132350"/>
              <a:gd name="T5" fmla="*/ 1624 h 3959240"/>
              <a:gd name="T6" fmla="*/ 2397 w 3132350"/>
              <a:gd name="T7" fmla="*/ 1624 h 3959240"/>
              <a:gd name="T8" fmla="*/ 2397 w 3132350"/>
              <a:gd name="T9" fmla="*/ 1843 h 3959240"/>
              <a:gd name="T10" fmla="*/ 1858 w 3132350"/>
              <a:gd name="T11" fmla="*/ 1843 h 3959240"/>
              <a:gd name="T12" fmla="*/ 1858 w 3132350"/>
              <a:gd name="T13" fmla="*/ 2376 h 3959240"/>
              <a:gd name="T14" fmla="*/ 1635 w 3132350"/>
              <a:gd name="T15" fmla="*/ 2376 h 3959240"/>
              <a:gd name="T16" fmla="*/ 1635 w 3132350"/>
              <a:gd name="T17" fmla="*/ 1843 h 3959240"/>
              <a:gd name="T18" fmla="*/ 1095 w 3132350"/>
              <a:gd name="T19" fmla="*/ 1843 h 3959240"/>
              <a:gd name="T20" fmla="*/ 1095 w 3132350"/>
              <a:gd name="T21" fmla="*/ 1624 h 3959240"/>
              <a:gd name="T22" fmla="*/ 1635 w 3132350"/>
              <a:gd name="T23" fmla="*/ 1624 h 3959240"/>
              <a:gd name="T24" fmla="*/ 1635 w 3132350"/>
              <a:gd name="T25" fmla="*/ 1091 h 3959240"/>
              <a:gd name="T26" fmla="*/ 1756 w 3132350"/>
              <a:gd name="T27" fmla="*/ 243 h 3959240"/>
              <a:gd name="T28" fmla="*/ 246 w 3132350"/>
              <a:gd name="T29" fmla="*/ 1733 h 3959240"/>
              <a:gd name="T30" fmla="*/ 1756 w 3132350"/>
              <a:gd name="T31" fmla="*/ 3224 h 3959240"/>
              <a:gd name="T32" fmla="*/ 3266 w 3132350"/>
              <a:gd name="T33" fmla="*/ 1733 h 3959240"/>
              <a:gd name="T34" fmla="*/ 1756 w 3132350"/>
              <a:gd name="T35" fmla="*/ 243 h 3959240"/>
              <a:gd name="T36" fmla="*/ 1756 w 3132350"/>
              <a:gd name="T37" fmla="*/ 0 h 3959240"/>
              <a:gd name="T38" fmla="*/ 3512 w 3132350"/>
              <a:gd name="T39" fmla="*/ 1733 h 3959240"/>
              <a:gd name="T40" fmla="*/ 2831 w 3132350"/>
              <a:gd name="T41" fmla="*/ 3102 h 3959240"/>
              <a:gd name="T42" fmla="*/ 3199 w 3132350"/>
              <a:gd name="T43" fmla="*/ 3666 h 3959240"/>
              <a:gd name="T44" fmla="*/ 3311 w 3132350"/>
              <a:gd name="T45" fmla="*/ 3586 h 3959240"/>
              <a:gd name="T46" fmla="*/ 5080 w 3132350"/>
              <a:gd name="T47" fmla="*/ 6081 h 3959240"/>
              <a:gd name="T48" fmla="*/ 4707 w 3132350"/>
              <a:gd name="T49" fmla="*/ 6351 h 3959240"/>
              <a:gd name="T50" fmla="*/ 2901 w 3132350"/>
              <a:gd name="T51" fmla="*/ 3877 h 3959240"/>
              <a:gd name="T52" fmla="*/ 3008 w 3132350"/>
              <a:gd name="T53" fmla="*/ 3801 h 3959240"/>
              <a:gd name="T54" fmla="*/ 2637 w 3132350"/>
              <a:gd name="T55" fmla="*/ 3231 h 3959240"/>
              <a:gd name="T56" fmla="*/ 1756 w 3132350"/>
              <a:gd name="T57" fmla="*/ 3467 h 3959240"/>
              <a:gd name="T58" fmla="*/ 0 w 3132350"/>
              <a:gd name="T59" fmla="*/ 1733 h 3959240"/>
              <a:gd name="T60" fmla="*/ 1756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缩小镜 277"/>
          <p:cNvSpPr>
            <a:spLocks/>
          </p:cNvSpPr>
          <p:nvPr/>
        </p:nvSpPr>
        <p:spPr bwMode="auto">
          <a:xfrm>
            <a:off x="4727575" y="2749550"/>
            <a:ext cx="366713" cy="463550"/>
          </a:xfrm>
          <a:custGeom>
            <a:avLst/>
            <a:gdLst>
              <a:gd name="T0" fmla="*/ 529 w 4248472"/>
              <a:gd name="T1" fmla="*/ 875 h 5370000"/>
              <a:gd name="T2" fmla="*/ 1346 w 4248472"/>
              <a:gd name="T3" fmla="*/ 875 h 5370000"/>
              <a:gd name="T4" fmla="*/ 1346 w 4248472"/>
              <a:gd name="T5" fmla="*/ 1001 h 5370000"/>
              <a:gd name="T6" fmla="*/ 529 w 4248472"/>
              <a:gd name="T7" fmla="*/ 1001 h 5370000"/>
              <a:gd name="T8" fmla="*/ 529 w 4248472"/>
              <a:gd name="T9" fmla="*/ 875 h 5370000"/>
              <a:gd name="T10" fmla="*/ 942 w 4248472"/>
              <a:gd name="T11" fmla="*/ 132 h 5370000"/>
              <a:gd name="T12" fmla="*/ 132 w 4248472"/>
              <a:gd name="T13" fmla="*/ 942 h 5370000"/>
              <a:gd name="T14" fmla="*/ 942 w 4248472"/>
              <a:gd name="T15" fmla="*/ 1753 h 5370000"/>
              <a:gd name="T16" fmla="*/ 1752 w 4248472"/>
              <a:gd name="T17" fmla="*/ 942 h 5370000"/>
              <a:gd name="T18" fmla="*/ 942 w 4248472"/>
              <a:gd name="T19" fmla="*/ 132 h 5370000"/>
              <a:gd name="T20" fmla="*/ 942 w 4248472"/>
              <a:gd name="T21" fmla="*/ 0 h 5370000"/>
              <a:gd name="T22" fmla="*/ 1884 w 4248472"/>
              <a:gd name="T23" fmla="*/ 942 h 5370000"/>
              <a:gd name="T24" fmla="*/ 1519 w 4248472"/>
              <a:gd name="T25" fmla="*/ 1686 h 5370000"/>
              <a:gd name="T26" fmla="*/ 1716 w 4248472"/>
              <a:gd name="T27" fmla="*/ 1993 h 5370000"/>
              <a:gd name="T28" fmla="*/ 1777 w 4248472"/>
              <a:gd name="T29" fmla="*/ 1949 h 5370000"/>
              <a:gd name="T30" fmla="*/ 2726 w 4248472"/>
              <a:gd name="T31" fmla="*/ 3306 h 5370000"/>
              <a:gd name="T32" fmla="*/ 2526 w 4248472"/>
              <a:gd name="T33" fmla="*/ 3452 h 5370000"/>
              <a:gd name="T34" fmla="*/ 1557 w 4248472"/>
              <a:gd name="T35" fmla="*/ 2107 h 5370000"/>
              <a:gd name="T36" fmla="*/ 1614 w 4248472"/>
              <a:gd name="T37" fmla="*/ 2066 h 5370000"/>
              <a:gd name="T38" fmla="*/ 1415 w 4248472"/>
              <a:gd name="T39" fmla="*/ 1756 h 5370000"/>
              <a:gd name="T40" fmla="*/ 942 w 4248472"/>
              <a:gd name="T41" fmla="*/ 1885 h 5370000"/>
              <a:gd name="T42" fmla="*/ 0 w 4248472"/>
              <a:gd name="T43" fmla="*/ 942 h 5370000"/>
              <a:gd name="T44" fmla="*/ 942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搜索2 278"/>
          <p:cNvSpPr>
            <a:spLocks/>
          </p:cNvSpPr>
          <p:nvPr/>
        </p:nvSpPr>
        <p:spPr bwMode="auto">
          <a:xfrm>
            <a:off x="7110413" y="2749550"/>
            <a:ext cx="363537" cy="463550"/>
          </a:xfrm>
          <a:custGeom>
            <a:avLst/>
            <a:gdLst>
              <a:gd name="T0" fmla="*/ 19297 w 926557"/>
              <a:gd name="T1" fmla="*/ 3011 h 1124410"/>
              <a:gd name="T2" fmla="*/ 2704 w 926557"/>
              <a:gd name="T3" fmla="*/ 21493 h 1124410"/>
              <a:gd name="T4" fmla="*/ 19297 w 926557"/>
              <a:gd name="T5" fmla="*/ 39975 h 1124410"/>
              <a:gd name="T6" fmla="*/ 35892 w 926557"/>
              <a:gd name="T7" fmla="*/ 21493 h 1124410"/>
              <a:gd name="T8" fmla="*/ 19297 w 926557"/>
              <a:gd name="T9" fmla="*/ 3011 h 1124410"/>
              <a:gd name="T10" fmla="*/ 19297 w 926557"/>
              <a:gd name="T11" fmla="*/ 0 h 1124410"/>
              <a:gd name="T12" fmla="*/ 38595 w 926557"/>
              <a:gd name="T13" fmla="*/ 21493 h 1124410"/>
              <a:gd name="T14" fmla="*/ 31115 w 926557"/>
              <a:gd name="T15" fmla="*/ 38460 h 1124410"/>
              <a:gd name="T16" fmla="*/ 35159 w 926557"/>
              <a:gd name="T17" fmla="*/ 45453 h 1124410"/>
              <a:gd name="T18" fmla="*/ 36396 w 926557"/>
              <a:gd name="T19" fmla="*/ 44466 h 1124410"/>
              <a:gd name="T20" fmla="*/ 55837 w 926557"/>
              <a:gd name="T21" fmla="*/ 75398 h 1124410"/>
              <a:gd name="T22" fmla="*/ 51734 w 926557"/>
              <a:gd name="T23" fmla="*/ 78741 h 1124410"/>
              <a:gd name="T24" fmla="*/ 31886 w 926557"/>
              <a:gd name="T25" fmla="*/ 48065 h 1124410"/>
              <a:gd name="T26" fmla="*/ 33065 w 926557"/>
              <a:gd name="T27" fmla="*/ 47125 h 1124410"/>
              <a:gd name="T28" fmla="*/ 28982 w 926557"/>
              <a:gd name="T29" fmla="*/ 40063 h 1124410"/>
              <a:gd name="T30" fmla="*/ 19297 w 926557"/>
              <a:gd name="T31" fmla="*/ 42986 h 1124410"/>
              <a:gd name="T32" fmla="*/ 0 w 926557"/>
              <a:gd name="T33" fmla="*/ 21493 h 1124410"/>
              <a:gd name="T34" fmla="*/ 19297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放大镜 280"/>
          <p:cNvSpPr>
            <a:spLocks/>
          </p:cNvSpPr>
          <p:nvPr/>
        </p:nvSpPr>
        <p:spPr bwMode="auto">
          <a:xfrm>
            <a:off x="9490075" y="2749550"/>
            <a:ext cx="365125" cy="463550"/>
          </a:xfrm>
          <a:custGeom>
            <a:avLst/>
            <a:gdLst>
              <a:gd name="T0" fmla="*/ 1593 w 3132350"/>
              <a:gd name="T1" fmla="*/ 1091 h 3959240"/>
              <a:gd name="T2" fmla="*/ 1810 w 3132350"/>
              <a:gd name="T3" fmla="*/ 1091 h 3959240"/>
              <a:gd name="T4" fmla="*/ 1810 w 3132350"/>
              <a:gd name="T5" fmla="*/ 1624 h 3959240"/>
              <a:gd name="T6" fmla="*/ 2336 w 3132350"/>
              <a:gd name="T7" fmla="*/ 1624 h 3959240"/>
              <a:gd name="T8" fmla="*/ 2336 w 3132350"/>
              <a:gd name="T9" fmla="*/ 1843 h 3959240"/>
              <a:gd name="T10" fmla="*/ 1810 w 3132350"/>
              <a:gd name="T11" fmla="*/ 1843 h 3959240"/>
              <a:gd name="T12" fmla="*/ 1810 w 3132350"/>
              <a:gd name="T13" fmla="*/ 2376 h 3959240"/>
              <a:gd name="T14" fmla="*/ 1593 w 3132350"/>
              <a:gd name="T15" fmla="*/ 2376 h 3959240"/>
              <a:gd name="T16" fmla="*/ 1593 w 3132350"/>
              <a:gd name="T17" fmla="*/ 1843 h 3959240"/>
              <a:gd name="T18" fmla="*/ 1067 w 3132350"/>
              <a:gd name="T19" fmla="*/ 1843 h 3959240"/>
              <a:gd name="T20" fmla="*/ 1067 w 3132350"/>
              <a:gd name="T21" fmla="*/ 1624 h 3959240"/>
              <a:gd name="T22" fmla="*/ 1593 w 3132350"/>
              <a:gd name="T23" fmla="*/ 1624 h 3959240"/>
              <a:gd name="T24" fmla="*/ 1593 w 3132350"/>
              <a:gd name="T25" fmla="*/ 1091 h 3959240"/>
              <a:gd name="T26" fmla="*/ 1711 w 3132350"/>
              <a:gd name="T27" fmla="*/ 243 h 3959240"/>
              <a:gd name="T28" fmla="*/ 240 w 3132350"/>
              <a:gd name="T29" fmla="*/ 1733 h 3959240"/>
              <a:gd name="T30" fmla="*/ 1711 w 3132350"/>
              <a:gd name="T31" fmla="*/ 3224 h 3959240"/>
              <a:gd name="T32" fmla="*/ 3182 w 3132350"/>
              <a:gd name="T33" fmla="*/ 1733 h 3959240"/>
              <a:gd name="T34" fmla="*/ 1711 w 3132350"/>
              <a:gd name="T35" fmla="*/ 243 h 3959240"/>
              <a:gd name="T36" fmla="*/ 1711 w 3132350"/>
              <a:gd name="T37" fmla="*/ 0 h 3959240"/>
              <a:gd name="T38" fmla="*/ 3421 w 3132350"/>
              <a:gd name="T39" fmla="*/ 1733 h 3959240"/>
              <a:gd name="T40" fmla="*/ 2758 w 3132350"/>
              <a:gd name="T41" fmla="*/ 3102 h 3959240"/>
              <a:gd name="T42" fmla="*/ 3117 w 3132350"/>
              <a:gd name="T43" fmla="*/ 3666 h 3959240"/>
              <a:gd name="T44" fmla="*/ 3227 w 3132350"/>
              <a:gd name="T45" fmla="*/ 3586 h 3959240"/>
              <a:gd name="T46" fmla="*/ 4950 w 3132350"/>
              <a:gd name="T47" fmla="*/ 6081 h 3959240"/>
              <a:gd name="T48" fmla="*/ 4586 w 3132350"/>
              <a:gd name="T49" fmla="*/ 6351 h 3959240"/>
              <a:gd name="T50" fmla="*/ 2827 w 3132350"/>
              <a:gd name="T51" fmla="*/ 3877 h 3959240"/>
              <a:gd name="T52" fmla="*/ 2931 w 3132350"/>
              <a:gd name="T53" fmla="*/ 3801 h 3959240"/>
              <a:gd name="T54" fmla="*/ 2569 w 3132350"/>
              <a:gd name="T55" fmla="*/ 3231 h 3959240"/>
              <a:gd name="T56" fmla="*/ 1711 w 3132350"/>
              <a:gd name="T57" fmla="*/ 3467 h 3959240"/>
              <a:gd name="T58" fmla="*/ 0 w 3132350"/>
              <a:gd name="T59" fmla="*/ 1733 h 3959240"/>
              <a:gd name="T60" fmla="*/ 1711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1652588" y="4006850"/>
            <a:ext cx="1782762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98638" y="4400550"/>
            <a:ext cx="14906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4177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186238" y="4400550"/>
            <a:ext cx="14938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6413500" y="4006850"/>
            <a:ext cx="1785938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559550" y="4400550"/>
            <a:ext cx="14938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877252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8918575" y="4400550"/>
            <a:ext cx="14906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7655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2649538"/>
            <a:ext cx="6437312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7450138" y="3984625"/>
            <a:ext cx="42545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5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Picture 8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1" name="Picture 9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71500" y="774700"/>
            <a:ext cx="7253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28683" name="Picture 11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FOUR</a:t>
            </a:r>
            <a:endParaRPr lang="zh-CN" alt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30740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0741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968375" y="877888"/>
            <a:ext cx="70675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968375" y="2662238"/>
            <a:ext cx="1362075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26" name="正圆 29"/>
          <p:cNvSpPr>
            <a:spLocks noChangeArrowheads="1"/>
          </p:cNvSpPr>
          <p:nvPr/>
        </p:nvSpPr>
        <p:spPr bwMode="auto">
          <a:xfrm>
            <a:off x="2552700" y="2770188"/>
            <a:ext cx="130175" cy="1254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957513" y="2625725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8" name="AutoShape 10"/>
          <p:cNvSpPr>
            <a:spLocks noChangeArrowheads="1"/>
          </p:cNvSpPr>
          <p:nvPr/>
        </p:nvSpPr>
        <p:spPr bwMode="auto">
          <a:xfrm>
            <a:off x="968375" y="3378200"/>
            <a:ext cx="1363663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29" name="正圆 29"/>
          <p:cNvSpPr>
            <a:spLocks noChangeArrowheads="1"/>
          </p:cNvSpPr>
          <p:nvPr/>
        </p:nvSpPr>
        <p:spPr bwMode="auto">
          <a:xfrm>
            <a:off x="2552700" y="3484563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2957513" y="3419475"/>
            <a:ext cx="4533900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0731" name="AutoShape 13"/>
          <p:cNvSpPr>
            <a:spLocks noChangeArrowheads="1"/>
          </p:cNvSpPr>
          <p:nvPr/>
        </p:nvSpPr>
        <p:spPr bwMode="auto">
          <a:xfrm>
            <a:off x="968375" y="4095750"/>
            <a:ext cx="1362075" cy="338138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2" name="正圆 29"/>
          <p:cNvSpPr>
            <a:spLocks noChangeArrowheads="1"/>
          </p:cNvSpPr>
          <p:nvPr/>
        </p:nvSpPr>
        <p:spPr bwMode="auto">
          <a:xfrm>
            <a:off x="2552700" y="420052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Text Box 15"/>
          <p:cNvSpPr txBox="1">
            <a:spLocks noChangeArrowheads="1"/>
          </p:cNvSpPr>
          <p:nvPr/>
        </p:nvSpPr>
        <p:spPr bwMode="auto">
          <a:xfrm>
            <a:off x="2957513" y="4057650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4" name="AutoShape 16"/>
          <p:cNvSpPr>
            <a:spLocks noChangeArrowheads="1"/>
          </p:cNvSpPr>
          <p:nvPr/>
        </p:nvSpPr>
        <p:spPr bwMode="auto">
          <a:xfrm>
            <a:off x="968375" y="5527675"/>
            <a:ext cx="1362075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5" name="正圆 29"/>
          <p:cNvSpPr>
            <a:spLocks noChangeArrowheads="1"/>
          </p:cNvSpPr>
          <p:nvPr/>
        </p:nvSpPr>
        <p:spPr bwMode="auto">
          <a:xfrm>
            <a:off x="2552700" y="5635625"/>
            <a:ext cx="130175" cy="127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2957513" y="5492750"/>
            <a:ext cx="6183312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7" name="AutoShape 19"/>
          <p:cNvSpPr>
            <a:spLocks noChangeArrowheads="1"/>
          </p:cNvSpPr>
          <p:nvPr/>
        </p:nvSpPr>
        <p:spPr bwMode="auto">
          <a:xfrm>
            <a:off x="968375" y="4811713"/>
            <a:ext cx="1363663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8" name="正圆 29"/>
          <p:cNvSpPr>
            <a:spLocks noChangeArrowheads="1"/>
          </p:cNvSpPr>
          <p:nvPr/>
        </p:nvSpPr>
        <p:spPr bwMode="auto">
          <a:xfrm>
            <a:off x="2552700" y="491807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9" name="Text Box 21"/>
          <p:cNvSpPr txBox="1">
            <a:spLocks noChangeArrowheads="1"/>
          </p:cNvSpPr>
          <p:nvPr/>
        </p:nvSpPr>
        <p:spPr bwMode="auto">
          <a:xfrm>
            <a:off x="2957513" y="4851400"/>
            <a:ext cx="45339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-15875" y="-26988"/>
            <a:ext cx="12226925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1525588" y="3889375"/>
            <a:ext cx="2079625" cy="1479550"/>
          </a:xfrm>
          <a:prstGeom prst="homePlate">
            <a:avLst>
              <a:gd name="adj" fmla="val 35139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20%</a:t>
            </a: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3227388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509905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40%</a:t>
            </a: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97230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8843963" y="3905250"/>
            <a:ext cx="2252662" cy="1460500"/>
          </a:xfrm>
          <a:prstGeom prst="chevron">
            <a:avLst>
              <a:gd name="adj" fmla="val 3856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60%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25588" y="2824163"/>
            <a:ext cx="14827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343275" y="5445125"/>
            <a:ext cx="148431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7105650" y="5457825"/>
            <a:ext cx="14811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099050" y="2824163"/>
            <a:ext cx="1646238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8837613" y="2824163"/>
            <a:ext cx="16462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ONE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368425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正圆 110"/>
          <p:cNvSpPr>
            <a:spLocks noChangeArrowheads="1"/>
          </p:cNvSpPr>
          <p:nvPr/>
        </p:nvSpPr>
        <p:spPr bwMode="auto">
          <a:xfrm>
            <a:off x="1847850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5" name="信息1 119"/>
          <p:cNvSpPr>
            <a:spLocks/>
          </p:cNvSpPr>
          <p:nvPr/>
        </p:nvSpPr>
        <p:spPr bwMode="auto">
          <a:xfrm>
            <a:off x="2073275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431925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941763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正圆 110"/>
          <p:cNvSpPr>
            <a:spLocks noChangeArrowheads="1"/>
          </p:cNvSpPr>
          <p:nvPr/>
        </p:nvSpPr>
        <p:spPr bwMode="auto">
          <a:xfrm>
            <a:off x="4421188" y="2422525"/>
            <a:ext cx="830262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9" name="信息1 119"/>
          <p:cNvSpPr>
            <a:spLocks/>
          </p:cNvSpPr>
          <p:nvPr/>
        </p:nvSpPr>
        <p:spPr bwMode="auto">
          <a:xfrm>
            <a:off x="4646613" y="2616200"/>
            <a:ext cx="382587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005263" y="3463925"/>
            <a:ext cx="1665287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51510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2" name="正圆 110"/>
          <p:cNvSpPr>
            <a:spLocks noChangeArrowheads="1"/>
          </p:cNvSpPr>
          <p:nvPr/>
        </p:nvSpPr>
        <p:spPr bwMode="auto">
          <a:xfrm>
            <a:off x="6994525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3" name="信息1 119"/>
          <p:cNvSpPr>
            <a:spLocks/>
          </p:cNvSpPr>
          <p:nvPr/>
        </p:nvSpPr>
        <p:spPr bwMode="auto">
          <a:xfrm>
            <a:off x="7219950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578600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908685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6" name="正圆 110"/>
          <p:cNvSpPr>
            <a:spLocks noChangeArrowheads="1"/>
          </p:cNvSpPr>
          <p:nvPr/>
        </p:nvSpPr>
        <p:spPr bwMode="auto">
          <a:xfrm>
            <a:off x="9566275" y="2422525"/>
            <a:ext cx="831850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7" name="信息1 119"/>
          <p:cNvSpPr>
            <a:spLocks/>
          </p:cNvSpPr>
          <p:nvPr/>
        </p:nvSpPr>
        <p:spPr bwMode="auto">
          <a:xfrm>
            <a:off x="9791700" y="2616200"/>
            <a:ext cx="384175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9150350" y="3463925"/>
            <a:ext cx="16668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37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260475" y="2940050"/>
            <a:ext cx="1543050" cy="485775"/>
          </a:xfrm>
          <a:prstGeom prst="homePlate">
            <a:avLst>
              <a:gd name="adj" fmla="val 2860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80987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718050" y="2940050"/>
            <a:ext cx="1898650" cy="485775"/>
          </a:xfrm>
          <a:prstGeom prst="chevron">
            <a:avLst>
              <a:gd name="adj" fmla="val 2582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616700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851852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260475" y="3611563"/>
            <a:ext cx="13589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809875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705350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6610350" y="3611563"/>
            <a:ext cx="17621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8518525" y="3611563"/>
            <a:ext cx="17621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47713" y="1168400"/>
            <a:ext cx="205581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2987675" y="1246188"/>
            <a:ext cx="74279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>
            <a:off x="1260475" y="2359025"/>
            <a:ext cx="9021763" cy="15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6137275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0642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6137275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642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6137275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137275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5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pic>
        <p:nvPicPr>
          <p:cNvPr id="34826" name="Picture 10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1487488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7" name="Picture 11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3048000"/>
            <a:ext cx="235585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8" name="Picture 12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4608513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5" name="正圆 596"/>
          <p:cNvSpPr>
            <a:spLocks noChangeArrowheads="1"/>
          </p:cNvSpPr>
          <p:nvPr/>
        </p:nvSpPr>
        <p:spPr bwMode="auto">
          <a:xfrm>
            <a:off x="1339850" y="3756025"/>
            <a:ext cx="1131888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5846" name="正圆 596"/>
          <p:cNvSpPr>
            <a:spLocks noChangeArrowheads="1"/>
          </p:cNvSpPr>
          <p:nvPr/>
        </p:nvSpPr>
        <p:spPr bwMode="auto">
          <a:xfrm>
            <a:off x="3956050" y="2130425"/>
            <a:ext cx="1133475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5847" name="正圆 596"/>
          <p:cNvSpPr>
            <a:spLocks noChangeArrowheads="1"/>
          </p:cNvSpPr>
          <p:nvPr/>
        </p:nvSpPr>
        <p:spPr bwMode="auto">
          <a:xfrm>
            <a:off x="6570663" y="3784600"/>
            <a:ext cx="1135062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5848" name="正圆 596"/>
          <p:cNvSpPr>
            <a:spLocks noChangeArrowheads="1"/>
          </p:cNvSpPr>
          <p:nvPr/>
        </p:nvSpPr>
        <p:spPr bwMode="auto">
          <a:xfrm>
            <a:off x="9186863" y="2130425"/>
            <a:ext cx="1135062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cxnSp>
        <p:nvCxnSpPr>
          <p:cNvPr id="35849" name="AutoShape 9"/>
          <p:cNvCxnSpPr>
            <a:cxnSpLocks noChangeShapeType="1"/>
            <a:stCxn id="35845" idx="0"/>
            <a:endCxn id="35846" idx="3"/>
          </p:cNvCxnSpPr>
          <p:nvPr/>
        </p:nvCxnSpPr>
        <p:spPr bwMode="auto">
          <a:xfrm rot="-5400000">
            <a:off x="2528094" y="2483644"/>
            <a:ext cx="1223962" cy="1651000"/>
          </a:xfrm>
          <a:prstGeom prst="curvedConnector2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0" name="AutoShape 10"/>
          <p:cNvCxnSpPr>
            <a:cxnSpLocks noChangeShapeType="1"/>
            <a:stCxn id="35846" idx="6"/>
            <a:endCxn id="35847" idx="2"/>
          </p:cNvCxnSpPr>
          <p:nvPr/>
        </p:nvCxnSpPr>
        <p:spPr bwMode="auto">
          <a:xfrm rot="16200000" flipH="1">
            <a:off x="5414169" y="2616994"/>
            <a:ext cx="852487" cy="1812925"/>
          </a:xfrm>
          <a:prstGeom prst="curvedConnector3">
            <a:avLst>
              <a:gd name="adj1" fmla="val 49963"/>
            </a:avLst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1" name="AutoShape 11"/>
          <p:cNvCxnSpPr>
            <a:cxnSpLocks noChangeShapeType="1"/>
            <a:stCxn id="35847" idx="6"/>
            <a:endCxn id="35848" idx="3"/>
          </p:cNvCxnSpPr>
          <p:nvPr/>
        </p:nvCxnSpPr>
        <p:spPr bwMode="auto">
          <a:xfrm rot="5400000" flipH="1" flipV="1">
            <a:off x="7343776" y="2901950"/>
            <a:ext cx="2057400" cy="1647825"/>
          </a:xfrm>
          <a:prstGeom prst="curvedConnector4">
            <a:avLst>
              <a:gd name="adj1" fmla="val -19662"/>
              <a:gd name="adj2" fmla="val 55069"/>
            </a:avLst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473325" y="3989388"/>
            <a:ext cx="14954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103813" y="233203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9234488" y="395128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473325" y="361315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103813" y="1955800"/>
            <a:ext cx="18018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45213" y="5146675"/>
            <a:ext cx="1803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9234488" y="350520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7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 rot="2700000">
            <a:off x="5225256" y="3020219"/>
            <a:ext cx="459422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latin typeface="微软雅黑" pitchFamily="34" charset="-122"/>
                <a:ea typeface="微软雅黑" pitchFamily="34" charset="-122"/>
              </a:rPr>
              <a:t>THANKS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添加你的公司</a:t>
            </a: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添加你的网站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Teardrop 7"/>
          <p:cNvSpPr>
            <a:spLocks/>
          </p:cNvSpPr>
          <p:nvPr/>
        </p:nvSpPr>
        <p:spPr bwMode="auto">
          <a:xfrm rot="-5400000">
            <a:off x="2684463" y="4281488"/>
            <a:ext cx="1587500" cy="1587500"/>
          </a:xfrm>
          <a:custGeom>
            <a:avLst/>
            <a:gdLst>
              <a:gd name="T0" fmla="*/ 0 w 1587263"/>
              <a:gd name="T1" fmla="*/ 793986 h 1587264"/>
              <a:gd name="T2" fmla="*/ 793989 w 1587263"/>
              <a:gd name="T3" fmla="*/ 0 h 1587264"/>
              <a:gd name="T4" fmla="*/ 1587974 w 1587263"/>
              <a:gd name="T5" fmla="*/ 0 h 1587264"/>
              <a:gd name="T6" fmla="*/ 1587974 w 1587263"/>
              <a:gd name="T7" fmla="*/ 793986 h 1587264"/>
              <a:gd name="T8" fmla="*/ 793987 w 1587263"/>
              <a:gd name="T9" fmla="*/ 1587972 h 1587264"/>
              <a:gd name="T10" fmla="*/ -1 w 1587263"/>
              <a:gd name="T11" fmla="*/ 793986 h 1587264"/>
              <a:gd name="T12" fmla="*/ 0 w 1587263"/>
              <a:gd name="T13" fmla="*/ 793986 h 15872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6153" name="Teardrop 10"/>
          <p:cNvSpPr>
            <a:spLocks/>
          </p:cNvSpPr>
          <p:nvPr/>
        </p:nvSpPr>
        <p:spPr bwMode="auto">
          <a:xfrm rot="10800000">
            <a:off x="2684463" y="3097213"/>
            <a:ext cx="1130300" cy="1128712"/>
          </a:xfrm>
          <a:custGeom>
            <a:avLst/>
            <a:gdLst>
              <a:gd name="T0" fmla="*/ 0 w 1129419"/>
              <a:gd name="T1" fmla="*/ 563650 h 1129418"/>
              <a:gd name="T2" fmla="*/ 566033 w 1129419"/>
              <a:gd name="T3" fmla="*/ 0 h 1129418"/>
              <a:gd name="T4" fmla="*/ 1132064 w 1129419"/>
              <a:gd name="T5" fmla="*/ 0 h 1129418"/>
              <a:gd name="T6" fmla="*/ 1132064 w 1129419"/>
              <a:gd name="T7" fmla="*/ 563650 h 1129418"/>
              <a:gd name="T8" fmla="*/ 566031 w 1129419"/>
              <a:gd name="T9" fmla="*/ 1127301 h 1129418"/>
              <a:gd name="T10" fmla="*/ -1 w 1129419"/>
              <a:gd name="T11" fmla="*/ 563650 h 1129418"/>
              <a:gd name="T12" fmla="*/ 0 w 1129419"/>
              <a:gd name="T13" fmla="*/ 563650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6154" name="Teardrop 6"/>
          <p:cNvSpPr>
            <a:spLocks/>
          </p:cNvSpPr>
          <p:nvPr/>
        </p:nvSpPr>
        <p:spPr bwMode="auto">
          <a:xfrm>
            <a:off x="1500188" y="4281488"/>
            <a:ext cx="1128712" cy="1130300"/>
          </a:xfrm>
          <a:custGeom>
            <a:avLst/>
            <a:gdLst>
              <a:gd name="T0" fmla="*/ 0 w 1129419"/>
              <a:gd name="T1" fmla="*/ 566033 h 1129418"/>
              <a:gd name="T2" fmla="*/ 563650 w 1129419"/>
              <a:gd name="T3" fmla="*/ 0 h 1129418"/>
              <a:gd name="T4" fmla="*/ 1127299 w 1129419"/>
              <a:gd name="T5" fmla="*/ 0 h 1129418"/>
              <a:gd name="T6" fmla="*/ 1127299 w 1129419"/>
              <a:gd name="T7" fmla="*/ 566033 h 1129418"/>
              <a:gd name="T8" fmla="*/ 563650 w 1129419"/>
              <a:gd name="T9" fmla="*/ 1132066 h 1129418"/>
              <a:gd name="T10" fmla="*/ -1 w 1129419"/>
              <a:gd name="T11" fmla="*/ 566033 h 1129418"/>
              <a:gd name="T12" fmla="*/ 0 w 1129419"/>
              <a:gd name="T13" fmla="*/ 566033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6155" name="Teardrop 8"/>
          <p:cNvSpPr>
            <a:spLocks/>
          </p:cNvSpPr>
          <p:nvPr/>
        </p:nvSpPr>
        <p:spPr bwMode="auto">
          <a:xfrm rot="5400000">
            <a:off x="1493837" y="3108326"/>
            <a:ext cx="1128713" cy="1128712"/>
          </a:xfrm>
          <a:custGeom>
            <a:avLst/>
            <a:gdLst>
              <a:gd name="T0" fmla="*/ 0 w 1129418"/>
              <a:gd name="T1" fmla="*/ 563650 h 1129419"/>
              <a:gd name="T2" fmla="*/ 563653 w 1129418"/>
              <a:gd name="T3" fmla="*/ 0 h 1129419"/>
              <a:gd name="T4" fmla="*/ 1127304 w 1129418"/>
              <a:gd name="T5" fmla="*/ 0 h 1129419"/>
              <a:gd name="T6" fmla="*/ 1127304 w 1129418"/>
              <a:gd name="T7" fmla="*/ 563650 h 1129419"/>
              <a:gd name="T8" fmla="*/ 563653 w 1129418"/>
              <a:gd name="T9" fmla="*/ 1127300 h 1129419"/>
              <a:gd name="T10" fmla="*/ 0 w 1129418"/>
              <a:gd name="T11" fmla="*/ 563650 h 11294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6156" name="Freeform 52"/>
          <p:cNvSpPr>
            <a:spLocks noEditPoints="1"/>
          </p:cNvSpPr>
          <p:nvPr/>
        </p:nvSpPr>
        <p:spPr bwMode="auto">
          <a:xfrm>
            <a:off x="1831975" y="4567238"/>
            <a:ext cx="465138" cy="500062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42"/>
          <p:cNvSpPr>
            <a:spLocks noEditPoints="1"/>
          </p:cNvSpPr>
          <p:nvPr/>
        </p:nvSpPr>
        <p:spPr bwMode="auto">
          <a:xfrm>
            <a:off x="3225800" y="4818063"/>
            <a:ext cx="504825" cy="434975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78"/>
          <p:cNvSpPr>
            <a:spLocks noEditPoints="1"/>
          </p:cNvSpPr>
          <p:nvPr/>
        </p:nvSpPr>
        <p:spPr bwMode="auto">
          <a:xfrm>
            <a:off x="2997200" y="3482975"/>
            <a:ext cx="504825" cy="38100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86"/>
          <p:cNvSpPr>
            <a:spLocks noEditPoints="1"/>
          </p:cNvSpPr>
          <p:nvPr/>
        </p:nvSpPr>
        <p:spPr bwMode="auto">
          <a:xfrm>
            <a:off x="1892300" y="3405188"/>
            <a:ext cx="346075" cy="582612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Rounded Rectangle 72"/>
          <p:cNvSpPr>
            <a:spLocks noChangeArrowheads="1"/>
          </p:cNvSpPr>
          <p:nvPr/>
        </p:nvSpPr>
        <p:spPr bwMode="auto">
          <a:xfrm>
            <a:off x="52625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1" name="文本框 12"/>
          <p:cNvSpPr txBox="1">
            <a:spLocks noChangeArrowheads="1"/>
          </p:cNvSpPr>
          <p:nvPr/>
        </p:nvSpPr>
        <p:spPr bwMode="auto">
          <a:xfrm>
            <a:off x="5262563" y="3471863"/>
            <a:ext cx="1614487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2" name="Rounded Rectangle 72"/>
          <p:cNvSpPr>
            <a:spLocks noChangeArrowheads="1"/>
          </p:cNvSpPr>
          <p:nvPr/>
        </p:nvSpPr>
        <p:spPr bwMode="auto">
          <a:xfrm>
            <a:off x="7388225" y="3087688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3" name="文本框 16"/>
          <p:cNvSpPr txBox="1">
            <a:spLocks noChangeArrowheads="1"/>
          </p:cNvSpPr>
          <p:nvPr/>
        </p:nvSpPr>
        <p:spPr bwMode="auto">
          <a:xfrm>
            <a:off x="7334250" y="3471863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4" name="Rounded Rectangle 72"/>
          <p:cNvSpPr>
            <a:spLocks noChangeArrowheads="1"/>
          </p:cNvSpPr>
          <p:nvPr/>
        </p:nvSpPr>
        <p:spPr bwMode="auto">
          <a:xfrm>
            <a:off x="95043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5" name="文本框 20"/>
          <p:cNvSpPr txBox="1">
            <a:spLocks noChangeArrowheads="1"/>
          </p:cNvSpPr>
          <p:nvPr/>
        </p:nvSpPr>
        <p:spPr bwMode="auto">
          <a:xfrm>
            <a:off x="9504363" y="3473450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6" name="Rounded Rectangle 72"/>
          <p:cNvSpPr>
            <a:spLocks noChangeArrowheads="1"/>
          </p:cNvSpPr>
          <p:nvPr/>
        </p:nvSpPr>
        <p:spPr bwMode="auto">
          <a:xfrm>
            <a:off x="6411913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7" name="文本框 24"/>
          <p:cNvSpPr txBox="1">
            <a:spLocks noChangeArrowheads="1"/>
          </p:cNvSpPr>
          <p:nvPr/>
        </p:nvSpPr>
        <p:spPr bwMode="auto">
          <a:xfrm>
            <a:off x="6357938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8" name="Rounded Rectangle 72"/>
          <p:cNvSpPr>
            <a:spLocks noChangeArrowheads="1"/>
          </p:cNvSpPr>
          <p:nvPr/>
        </p:nvSpPr>
        <p:spPr bwMode="auto">
          <a:xfrm>
            <a:off x="8809038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9" name="文本框 24"/>
          <p:cNvSpPr txBox="1">
            <a:spLocks noChangeArrowheads="1"/>
          </p:cNvSpPr>
          <p:nvPr/>
        </p:nvSpPr>
        <p:spPr bwMode="auto">
          <a:xfrm>
            <a:off x="8755063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221538" y="3938588"/>
            <a:ext cx="424973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95" y="2062498"/>
            <a:ext cx="5902074" cy="350135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038600" y="1525588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80%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038600" y="2005013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4041775" y="2005013"/>
            <a:ext cx="2800350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046538" y="2701925"/>
            <a:ext cx="3890962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70%</a:t>
            </a: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4046538" y="3181350"/>
            <a:ext cx="3890962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038600" y="3181350"/>
            <a:ext cx="2516188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038600" y="3878263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90%</a:t>
            </a: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4038600" y="4357688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4041775" y="4357688"/>
            <a:ext cx="3298825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038600" y="5054600"/>
            <a:ext cx="38893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30%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4038600" y="5534025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AutoShape 18"/>
          <p:cNvSpPr>
            <a:spLocks noChangeArrowheads="1"/>
          </p:cNvSpPr>
          <p:nvPr/>
        </p:nvSpPr>
        <p:spPr bwMode="auto">
          <a:xfrm>
            <a:off x="4038600" y="5534025"/>
            <a:ext cx="1427163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9248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9249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Oval 8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Oval 9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Oval 10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Oval 11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Oval 12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Oval 14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Line 19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Line 20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5" name="Oval 21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6" name="Oval 22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7" name="Oval 23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Oval 24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Oval 25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0" name="Text Box 26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1" name="Text Box 27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4" name="AutoShape 30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5" name="Text Box 31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6" name="Text Box 32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7" name="Text Box 33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248" name="Picture 8" descr="1354256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3211513"/>
            <a:ext cx="22479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 descr="1464674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638675"/>
            <a:ext cx="2247900" cy="12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 descr="1472129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3211513"/>
            <a:ext cx="2247900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1" name="Picture 11" descr="1334852,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13" y="4638675"/>
            <a:ext cx="2246312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355725" y="4638675"/>
            <a:ext cx="2247900" cy="1263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786188" y="3213100"/>
            <a:ext cx="2246312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6216650" y="4640263"/>
            <a:ext cx="2247900" cy="1263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645525" y="3211513"/>
            <a:ext cx="2247900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在这里您可以输入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您的相关文本，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用于给与会者讲解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11286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1287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317625" y="2840038"/>
            <a:ext cx="9575800" cy="2960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8" name="矩形 2"/>
          <p:cNvSpPr>
            <a:spLocks noChangeArrowheads="1"/>
          </p:cNvSpPr>
          <p:nvPr/>
        </p:nvSpPr>
        <p:spPr bwMode="auto">
          <a:xfrm>
            <a:off x="2709863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2087563" y="3619500"/>
            <a:ext cx="17335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0" name="矩形 8"/>
          <p:cNvSpPr>
            <a:spLocks noChangeArrowheads="1"/>
          </p:cNvSpPr>
          <p:nvPr/>
        </p:nvSpPr>
        <p:spPr bwMode="auto">
          <a:xfrm>
            <a:off x="2087563" y="4264025"/>
            <a:ext cx="17335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1" name="矩形 4"/>
          <p:cNvSpPr>
            <a:spLocks noChangeArrowheads="1"/>
          </p:cNvSpPr>
          <p:nvPr/>
        </p:nvSpPr>
        <p:spPr bwMode="auto">
          <a:xfrm>
            <a:off x="4359275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3735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3735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4" name="矩形 5"/>
          <p:cNvSpPr>
            <a:spLocks noChangeArrowheads="1"/>
          </p:cNvSpPr>
          <p:nvPr/>
        </p:nvSpPr>
        <p:spPr bwMode="auto">
          <a:xfrm>
            <a:off x="6008688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5386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5386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7" name="矩形 3"/>
          <p:cNvSpPr>
            <a:spLocks noChangeArrowheads="1"/>
          </p:cNvSpPr>
          <p:nvPr/>
        </p:nvSpPr>
        <p:spPr bwMode="auto">
          <a:xfrm>
            <a:off x="7658100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1278" name="矩形 16"/>
          <p:cNvSpPr>
            <a:spLocks noChangeArrowheads="1"/>
          </p:cNvSpPr>
          <p:nvPr/>
        </p:nvSpPr>
        <p:spPr bwMode="auto">
          <a:xfrm>
            <a:off x="7035800" y="3603625"/>
            <a:ext cx="1735138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7035800" y="4249738"/>
            <a:ext cx="1735138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80" name="矩形 19"/>
          <p:cNvSpPr>
            <a:spLocks noChangeArrowheads="1"/>
          </p:cNvSpPr>
          <p:nvPr/>
        </p:nvSpPr>
        <p:spPr bwMode="auto">
          <a:xfrm>
            <a:off x="9307513" y="2835275"/>
            <a:ext cx="488950" cy="7778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11281" name="矩形 20"/>
          <p:cNvSpPr>
            <a:spLocks noChangeArrowheads="1"/>
          </p:cNvSpPr>
          <p:nvPr/>
        </p:nvSpPr>
        <p:spPr bwMode="auto">
          <a:xfrm>
            <a:off x="8685213" y="3600450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82" name="矩形 21"/>
          <p:cNvSpPr>
            <a:spLocks noChangeArrowheads="1"/>
          </p:cNvSpPr>
          <p:nvPr/>
        </p:nvSpPr>
        <p:spPr bwMode="auto">
          <a:xfrm>
            <a:off x="8685213" y="4244975"/>
            <a:ext cx="173513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83" name="Text Box 21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1285" name="Line 23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5309</Words>
  <Characters>0</Characters>
  <Application>Microsoft Office PowerPoint</Application>
  <DocSecurity>0</DocSecurity>
  <PresentationFormat>自定义</PresentationFormat>
  <Lines>0</Lines>
  <Paragraphs>283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0" baseType="lpstr">
      <vt:lpstr>黑体</vt:lpstr>
      <vt:lpstr>宋体</vt:lpstr>
      <vt:lpstr>微软雅黑</vt:lpstr>
      <vt:lpstr>幼圆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5</cp:revision>
  <dcterms:created xsi:type="dcterms:W3CDTF">2015-04-16T04:54:11Z</dcterms:created>
  <dcterms:modified xsi:type="dcterms:W3CDTF">2017-03-24T11:12:55Z</dcterms:modified>
</cp:coreProperties>
</file>