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6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7055A-BA6F-49B0-B4B4-95DDD31E450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BA12E-7FFF-4F46-9B4A-ECA91CF409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53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78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87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97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088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85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82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70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6473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96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99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5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552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205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3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576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75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307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835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7323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9347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684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55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857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19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600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565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7BA12E-7FFF-4F46-9B4A-ECA91CF409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535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78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15428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8421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301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2244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0687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6329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2188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6725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0699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9286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9EFB3-524F-4D72-A058-F9D6E23B1780}" type="datetimeFigureOut">
              <a:rPr lang="zh-CN" altLang="en-US" smtClean="0"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0B16B-2B5F-46B6-9CA4-8FE0B20FB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81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3768387"/>
            <a:ext cx="12191999" cy="243528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45733" y="4114005"/>
            <a:ext cx="3456000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416648" y="4028280"/>
            <a:ext cx="406766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创意简约橙色职场商务动态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545733" y="4114005"/>
            <a:ext cx="144462" cy="176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833069" y="4263527"/>
            <a:ext cx="680451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PPT TEMPLATE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906093" y="5138805"/>
            <a:ext cx="6552000" cy="714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834658" y="5237902"/>
            <a:ext cx="25923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3280994" y="5342461"/>
            <a:ext cx="29931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 2020.12.20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45733" y="5735051"/>
            <a:ext cx="2448000" cy="1428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 rot="16200000">
            <a:off x="2799813" y="5651824"/>
            <a:ext cx="287338" cy="1444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" name="Group 27"/>
          <p:cNvGrpSpPr>
            <a:grpSpLocks/>
          </p:cNvGrpSpPr>
          <p:nvPr/>
        </p:nvGrpSpPr>
        <p:grpSpPr bwMode="auto">
          <a:xfrm>
            <a:off x="402858" y="3942246"/>
            <a:ext cx="287337" cy="2120900"/>
            <a:chOff x="431" y="1525"/>
            <a:chExt cx="181" cy="1336"/>
          </a:xfrm>
        </p:grpSpPr>
        <p:sp>
          <p:nvSpPr>
            <p:cNvPr id="14" name="Line 24"/>
            <p:cNvSpPr>
              <a:spLocks noChangeShapeType="1"/>
            </p:cNvSpPr>
            <p:nvPr/>
          </p:nvSpPr>
          <p:spPr bwMode="auto">
            <a:xfrm>
              <a:off x="431" y="1525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431" y="1525"/>
              <a:ext cx="0" cy="13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26"/>
            <p:cNvSpPr>
              <a:spLocks noChangeShapeType="1"/>
            </p:cNvSpPr>
            <p:nvPr/>
          </p:nvSpPr>
          <p:spPr bwMode="auto">
            <a:xfrm>
              <a:off x="431" y="2861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28"/>
          <p:cNvGrpSpPr>
            <a:grpSpLocks/>
          </p:cNvGrpSpPr>
          <p:nvPr/>
        </p:nvGrpSpPr>
        <p:grpSpPr bwMode="auto">
          <a:xfrm rot="10800000">
            <a:off x="7306284" y="3870808"/>
            <a:ext cx="287338" cy="2093913"/>
            <a:chOff x="431" y="1612"/>
            <a:chExt cx="181" cy="1319"/>
          </a:xfrm>
        </p:grpSpPr>
        <p:sp>
          <p:nvSpPr>
            <p:cNvPr id="18" name="Line 29"/>
            <p:cNvSpPr>
              <a:spLocks noChangeShapeType="1"/>
            </p:cNvSpPr>
            <p:nvPr/>
          </p:nvSpPr>
          <p:spPr bwMode="auto">
            <a:xfrm>
              <a:off x="431" y="1612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431" y="1616"/>
              <a:ext cx="0" cy="13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>
              <a:off x="431" y="2931"/>
              <a:ext cx="181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202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3"/>
          <p:cNvSpPr/>
          <p:nvPr/>
        </p:nvSpPr>
        <p:spPr>
          <a:xfrm>
            <a:off x="-1" y="2048647"/>
            <a:ext cx="6784543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r>
              <a:rPr 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6858116" y="2048647"/>
            <a:ext cx="2908736" cy="1930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24"/>
          <p:cNvSpPr/>
          <p:nvPr/>
        </p:nvSpPr>
        <p:spPr>
          <a:xfrm>
            <a:off x="8841942" y="4068384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7848715" y="4068384"/>
            <a:ext cx="914400" cy="914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26"/>
          <p:cNvSpPr/>
          <p:nvPr/>
        </p:nvSpPr>
        <p:spPr>
          <a:xfrm>
            <a:off x="6863369" y="4068384"/>
            <a:ext cx="914400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9840425" y="2043391"/>
            <a:ext cx="914400" cy="914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/>
          <p:nvPr/>
        </p:nvSpPr>
        <p:spPr>
          <a:xfrm>
            <a:off x="9840425" y="3060267"/>
            <a:ext cx="9144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29"/>
          <p:cNvSpPr/>
          <p:nvPr/>
        </p:nvSpPr>
        <p:spPr>
          <a:xfrm>
            <a:off x="9865273" y="4066632"/>
            <a:ext cx="1755227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矩形 19"/>
          <p:cNvSpPr/>
          <p:nvPr/>
        </p:nvSpPr>
        <p:spPr>
          <a:xfrm>
            <a:off x="198927" y="3517467"/>
            <a:ext cx="65502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 IN HERE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 IS  YOUR CONTENTS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DESCRIPTNION SENTENTS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CONTENS IN HERE ABOUT THIS PART</a:t>
            </a: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FFC000"/>
              </a:buClr>
              <a:buFont typeface="+mj-lt"/>
              <a:buAutoNum type="arabicPeriod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CONTENT HERE</a:t>
            </a:r>
          </a:p>
        </p:txBody>
      </p:sp>
    </p:spTree>
    <p:extLst>
      <p:ext uri="{BB962C8B-B14F-4D97-AF65-F5344CB8AC3E}">
        <p14:creationId xmlns:p14="http://schemas.microsoft.com/office/powerpoint/2010/main" val="33324688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 flipH="1">
            <a:off x="7060069" y="3634287"/>
            <a:ext cx="1856095" cy="1856095"/>
          </a:xfrm>
          <a:prstGeom prst="arc">
            <a:avLst>
              <a:gd name="adj1" fmla="val 16200000"/>
              <a:gd name="adj2" fmla="val 5426075"/>
            </a:avLst>
          </a:prstGeom>
          <a:ln w="254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988118" y="5490382"/>
            <a:ext cx="4203882" cy="0"/>
          </a:xfrm>
          <a:prstGeom prst="line">
            <a:avLst/>
          </a:prstGeom>
          <a:ln w="254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/>
          <p:cNvSpPr/>
          <p:nvPr/>
        </p:nvSpPr>
        <p:spPr>
          <a:xfrm>
            <a:off x="7045477" y="3634287"/>
            <a:ext cx="1856095" cy="1856095"/>
          </a:xfrm>
          <a:prstGeom prst="arc">
            <a:avLst>
              <a:gd name="adj1" fmla="val 16200000"/>
              <a:gd name="adj2" fmla="val 5426075"/>
            </a:avLst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endCxn id="9" idx="2"/>
          </p:cNvCxnSpPr>
          <p:nvPr/>
        </p:nvCxnSpPr>
        <p:spPr>
          <a:xfrm>
            <a:off x="0" y="5490355"/>
            <a:ext cx="7966485" cy="0"/>
          </a:xfrm>
          <a:prstGeom prst="line">
            <a:avLst/>
          </a:prstGeom>
          <a:ln w="2540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3853" y="4414410"/>
            <a:ext cx="6556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60838" y="4123296"/>
            <a:ext cx="143213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1291901" y="2336302"/>
            <a:ext cx="1" cy="31540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763069" y="2188996"/>
            <a:ext cx="352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1487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284468" y="3057099"/>
            <a:ext cx="1678674" cy="2090886"/>
            <a:chOff x="791570" y="3057099"/>
            <a:chExt cx="1678674" cy="2090886"/>
          </a:xfrm>
          <a:solidFill>
            <a:schemeClr val="bg1">
              <a:lumMod val="50000"/>
            </a:schemeClr>
          </a:solidFill>
          <a:effectLst/>
        </p:grpSpPr>
        <p:grpSp>
          <p:nvGrpSpPr>
            <p:cNvPr id="8" name="组合 7"/>
            <p:cNvGrpSpPr/>
            <p:nvPr/>
          </p:nvGrpSpPr>
          <p:grpSpPr>
            <a:xfrm>
              <a:off x="791570" y="3057099"/>
              <a:ext cx="1678674" cy="2090886"/>
              <a:chOff x="791570" y="3057099"/>
              <a:chExt cx="1678674" cy="2090886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791570" y="3057099"/>
                <a:ext cx="1678674" cy="1678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3054413">
                <a:off x="1660915" y="4456690"/>
                <a:ext cx="419310" cy="6912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02939" y="3168468"/>
              <a:ext cx="1455936" cy="145593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98415" y="3057099"/>
            <a:ext cx="1678674" cy="2090886"/>
            <a:chOff x="6605517" y="3057099"/>
            <a:chExt cx="1678674" cy="2090886"/>
          </a:xfrm>
          <a:solidFill>
            <a:schemeClr val="tx1">
              <a:lumMod val="75000"/>
              <a:lumOff val="25000"/>
            </a:schemeClr>
          </a:solidFill>
          <a:effectLst/>
        </p:grpSpPr>
        <p:grpSp>
          <p:nvGrpSpPr>
            <p:cNvPr id="14" name="组合 13"/>
            <p:cNvGrpSpPr/>
            <p:nvPr/>
          </p:nvGrpSpPr>
          <p:grpSpPr>
            <a:xfrm>
              <a:off x="6605517" y="3057099"/>
              <a:ext cx="1678674" cy="2090886"/>
              <a:chOff x="791570" y="3057099"/>
              <a:chExt cx="1678674" cy="2090886"/>
            </a:xfrm>
            <a:grpFill/>
          </p:grpSpPr>
          <p:sp>
            <p:nvSpPr>
              <p:cNvPr id="20" name="矩形 19"/>
              <p:cNvSpPr/>
              <p:nvPr/>
            </p:nvSpPr>
            <p:spPr>
              <a:xfrm>
                <a:off x="791570" y="3057099"/>
                <a:ext cx="1678674" cy="1678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3054413">
                <a:off x="1660915" y="4456690"/>
                <a:ext cx="419310" cy="6912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6716886" y="3168468"/>
              <a:ext cx="1455936" cy="145593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725" y="2170445"/>
            <a:ext cx="2156346" cy="2729102"/>
            <a:chOff x="3493827" y="2170445"/>
            <a:chExt cx="2156346" cy="2729102"/>
          </a:xfrm>
          <a:solidFill>
            <a:srgbClr val="FFC000"/>
          </a:solidFill>
          <a:effectLst/>
        </p:grpSpPr>
        <p:sp>
          <p:nvSpPr>
            <p:cNvPr id="23" name="矩形 22"/>
            <p:cNvSpPr/>
            <p:nvPr/>
          </p:nvSpPr>
          <p:spPr>
            <a:xfrm>
              <a:off x="3493827" y="2743200"/>
              <a:ext cx="2156346" cy="21563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8545587" flipV="1">
              <a:off x="4610548" y="2170445"/>
              <a:ext cx="538626" cy="88800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37201" y="2884389"/>
              <a:ext cx="1869597" cy="186959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237263" y="5182497"/>
            <a:ext cx="362222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26639" y="5182497"/>
            <a:ext cx="3622226" cy="7875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51773" y="1360426"/>
            <a:ext cx="4743450" cy="78752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8085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4467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9076" y="2012995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191" y="2077102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0240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58702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17164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75626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34088" y="3071377"/>
            <a:ext cx="602368" cy="60236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945535" y="3247870"/>
            <a:ext cx="249382" cy="249382"/>
          </a:xfrm>
          <a:prstGeom prst="ellipse">
            <a:avLst/>
          </a:prstGeom>
          <a:solidFill>
            <a:srgbClr val="36373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9" idx="6"/>
            <a:endCxn id="10" idx="2"/>
          </p:cNvCxnSpPr>
          <p:nvPr/>
        </p:nvCxnSpPr>
        <p:spPr>
          <a:xfrm>
            <a:off x="1049622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0" idx="6"/>
            <a:endCxn id="12" idx="2"/>
          </p:cNvCxnSpPr>
          <p:nvPr/>
        </p:nvCxnSpPr>
        <p:spPr>
          <a:xfrm>
            <a:off x="3008084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2" idx="6"/>
            <a:endCxn id="13" idx="2"/>
          </p:cNvCxnSpPr>
          <p:nvPr/>
        </p:nvCxnSpPr>
        <p:spPr>
          <a:xfrm>
            <a:off x="4966546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6"/>
            <a:endCxn id="14" idx="2"/>
          </p:cNvCxnSpPr>
          <p:nvPr/>
        </p:nvCxnSpPr>
        <p:spPr>
          <a:xfrm>
            <a:off x="6925008" y="3372561"/>
            <a:ext cx="170908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4" idx="6"/>
            <a:endCxn id="16" idx="2"/>
          </p:cNvCxnSpPr>
          <p:nvPr/>
        </p:nvCxnSpPr>
        <p:spPr>
          <a:xfrm>
            <a:off x="9236456" y="3372561"/>
            <a:ext cx="170907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03853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70435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3998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35268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647970" y="3534867"/>
            <a:ext cx="835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58998" y="4129093"/>
            <a:ext cx="49730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8838585" y="3830786"/>
            <a:ext cx="197748" cy="197748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172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2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7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5220" y="1339241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4012" y="2281724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-76200" y="2382235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750" y="2465638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3691497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4012" y="5101197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00251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14182" y="3691497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820421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14182" y="5101197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20421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34351" y="3691497"/>
            <a:ext cx="1506238" cy="1129679"/>
          </a:xfrm>
          <a:prstGeom prst="rect">
            <a:avLst/>
          </a:prstGeom>
          <a:blipFill>
            <a:blip r:embed="rId7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640590" y="36561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34351" y="5101197"/>
            <a:ext cx="1506238" cy="1129679"/>
          </a:xfrm>
          <a:prstGeom prst="rect">
            <a:avLst/>
          </a:prstGeom>
          <a:blipFill>
            <a:blip r:embed="rId8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640590" y="5065871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7369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 animBg="1"/>
      <p:bldP spid="13" grpId="0"/>
      <p:bldP spid="14" grpId="0" animBg="1"/>
      <p:bldP spid="16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33427" y="2341484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3427" y="3847157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53358" y="3847157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53358" y="2341484"/>
            <a:ext cx="927208" cy="927208"/>
          </a:xfrm>
          <a:prstGeom prst="ellipse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33427" y="2341484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078920" y="2341484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33427" y="4470983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78920" y="4470983"/>
            <a:ext cx="301646" cy="301646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968152" y="1661680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08152" y="1661679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914400" y="1763019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 flipV="1">
            <a:off x="7229743" y="1661680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29743" y="1661679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502975" y="1763019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968152" y="4889226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1008152" y="5482321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229743" y="4889226"/>
            <a:ext cx="0" cy="59309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229743" y="5482321"/>
            <a:ext cx="3960000" cy="0"/>
          </a:xfrm>
          <a:prstGeom prst="line">
            <a:avLst/>
          </a:prstGeom>
          <a:ln>
            <a:solidFill>
              <a:srgbClr val="FFC000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914400" y="4269671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02975" y="4269671"/>
            <a:ext cx="368676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7438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2" grpId="0"/>
      <p:bldP spid="25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0461" y="2006513"/>
            <a:ext cx="323557" cy="3502856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4018" y="3286673"/>
            <a:ext cx="323557" cy="22226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77575" y="4116667"/>
            <a:ext cx="323557" cy="13927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1975" y="3863449"/>
            <a:ext cx="323557" cy="164592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15532" y="2301935"/>
            <a:ext cx="323557" cy="3207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9089" y="3117861"/>
            <a:ext cx="323557" cy="23915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542102" y="5509369"/>
            <a:ext cx="35863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39975" y="1528212"/>
            <a:ext cx="0" cy="39811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230461" y="5537079"/>
            <a:ext cx="97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41211" y="5537079"/>
            <a:ext cx="97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7667754" y="5213522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667754" y="4419571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67754" y="3625623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667754" y="2831675"/>
            <a:ext cx="17222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667754" y="2037727"/>
            <a:ext cx="1722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550315" y="1640753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50315" y="4816545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550315" y="4022597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550315" y="3228649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550315" y="2434701"/>
            <a:ext cx="28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6959471" y="1471476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59471" y="1858152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59471" y="2244828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59471" y="2631504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59471" y="301818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59471" y="3404856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59471" y="3791532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59471" y="4178208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59471" y="4564884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59471" y="533824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59471" y="4951560"/>
            <a:ext cx="6670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831314" y="2029829"/>
            <a:ext cx="308215" cy="308215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266244" y="1997173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31314" y="3502635"/>
            <a:ext cx="308215" cy="3082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266244" y="3469979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31314" y="4849201"/>
            <a:ext cx="308215" cy="308215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66244" y="4816545"/>
            <a:ext cx="55857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048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75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7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5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25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9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5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20" grpId="0"/>
      <p:bldP spid="2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934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61296" y="2769941"/>
            <a:ext cx="1382260" cy="1382260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73133" y="2742231"/>
            <a:ext cx="393895" cy="393895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373133" y="3733629"/>
            <a:ext cx="393895" cy="393895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49661" y="2742231"/>
            <a:ext cx="393895" cy="393895"/>
          </a:xfrm>
          <a:prstGeom prst="ellipse">
            <a:avLst/>
          </a:prstGeom>
          <a:solidFill>
            <a:srgbClr val="363737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49661" y="3733629"/>
            <a:ext cx="393895" cy="393895"/>
          </a:xfrm>
          <a:prstGeom prst="ellipse">
            <a:avLst/>
          </a:prstGeom>
          <a:solidFill>
            <a:srgbClr val="363737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stCxn id="10" idx="6"/>
          </p:cNvCxnSpPr>
          <p:nvPr/>
        </p:nvCxnSpPr>
        <p:spPr>
          <a:xfrm>
            <a:off x="6743556" y="2939179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8" idx="2"/>
          </p:cNvCxnSpPr>
          <p:nvPr/>
        </p:nvCxnSpPr>
        <p:spPr>
          <a:xfrm>
            <a:off x="1106567" y="2939179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2" idx="6"/>
          </p:cNvCxnSpPr>
          <p:nvPr/>
        </p:nvCxnSpPr>
        <p:spPr>
          <a:xfrm>
            <a:off x="6743556" y="3930577"/>
            <a:ext cx="426656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9" idx="2"/>
          </p:cNvCxnSpPr>
          <p:nvPr/>
        </p:nvCxnSpPr>
        <p:spPr>
          <a:xfrm>
            <a:off x="1082351" y="3930577"/>
            <a:ext cx="429078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06567" y="2080472"/>
            <a:ext cx="436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72202" y="2080472"/>
            <a:ext cx="4337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06567" y="3966218"/>
            <a:ext cx="4362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72202" y="3966218"/>
            <a:ext cx="4337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3390" y="5392854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1505" y="5456961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2624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21" grpId="0"/>
      <p:bldP spid="22" grpId="0"/>
      <p:bldP spid="23" grpId="0"/>
      <p:bldP spid="24" grpId="0"/>
      <p:bldP spid="25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705895" y="4072881"/>
            <a:ext cx="2263965" cy="2263965"/>
            <a:chOff x="241" y="2795"/>
            <a:chExt cx="1324" cy="1324"/>
          </a:xfrm>
        </p:grpSpPr>
        <p:sp>
          <p:nvSpPr>
            <p:cNvPr id="6" name="Line 34"/>
            <p:cNvSpPr>
              <a:spLocks noChangeShapeType="1"/>
            </p:cNvSpPr>
            <p:nvPr/>
          </p:nvSpPr>
          <p:spPr bwMode="auto">
            <a:xfrm>
              <a:off x="249" y="2795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36"/>
            <p:cNvSpPr>
              <a:spLocks noChangeShapeType="1"/>
            </p:cNvSpPr>
            <p:nvPr/>
          </p:nvSpPr>
          <p:spPr bwMode="auto">
            <a:xfrm>
              <a:off x="249" y="2795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37"/>
            <p:cNvSpPr>
              <a:spLocks noChangeShapeType="1"/>
            </p:cNvSpPr>
            <p:nvPr/>
          </p:nvSpPr>
          <p:spPr bwMode="auto">
            <a:xfrm>
              <a:off x="241" y="4118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38"/>
            <p:cNvSpPr>
              <a:spLocks noChangeShapeType="1"/>
            </p:cNvSpPr>
            <p:nvPr/>
          </p:nvSpPr>
          <p:spPr bwMode="auto">
            <a:xfrm>
              <a:off x="241" y="3756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51"/>
            <p:cNvSpPr>
              <a:spLocks noChangeShapeType="1"/>
            </p:cNvSpPr>
            <p:nvPr/>
          </p:nvSpPr>
          <p:spPr bwMode="auto">
            <a:xfrm>
              <a:off x="1202" y="4110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54"/>
            <p:cNvSpPr>
              <a:spLocks noChangeShapeType="1"/>
            </p:cNvSpPr>
            <p:nvPr/>
          </p:nvSpPr>
          <p:spPr bwMode="auto">
            <a:xfrm>
              <a:off x="1565" y="3748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61"/>
            <p:cNvSpPr>
              <a:spLocks noChangeShapeType="1"/>
            </p:cNvSpPr>
            <p:nvPr/>
          </p:nvSpPr>
          <p:spPr bwMode="auto">
            <a:xfrm>
              <a:off x="1202" y="2795"/>
              <a:ext cx="363" cy="0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62"/>
            <p:cNvSpPr>
              <a:spLocks noChangeShapeType="1"/>
            </p:cNvSpPr>
            <p:nvPr/>
          </p:nvSpPr>
          <p:spPr bwMode="auto">
            <a:xfrm>
              <a:off x="1565" y="2795"/>
              <a:ext cx="0" cy="363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" name="Text Box 65"/>
          <p:cNvSpPr txBox="1">
            <a:spLocks noChangeArrowheads="1"/>
          </p:cNvSpPr>
          <p:nvPr/>
        </p:nvSpPr>
        <p:spPr bwMode="auto">
          <a:xfrm>
            <a:off x="3056423" y="5494538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</a:p>
        </p:txBody>
      </p:sp>
      <p:sp>
        <p:nvSpPr>
          <p:cNvPr id="15" name="Text Box 66"/>
          <p:cNvSpPr txBox="1">
            <a:spLocks noChangeArrowheads="1"/>
          </p:cNvSpPr>
          <p:nvPr/>
        </p:nvSpPr>
        <p:spPr bwMode="auto">
          <a:xfrm>
            <a:off x="3056423" y="5020652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</a:p>
        </p:txBody>
      </p:sp>
      <p:sp>
        <p:nvSpPr>
          <p:cNvPr id="16" name="Text Box 67"/>
          <p:cNvSpPr txBox="1">
            <a:spLocks noChangeArrowheads="1"/>
          </p:cNvSpPr>
          <p:nvPr/>
        </p:nvSpPr>
        <p:spPr bwMode="auto">
          <a:xfrm>
            <a:off x="3056423" y="4546767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</a:p>
        </p:txBody>
      </p:sp>
      <p:sp>
        <p:nvSpPr>
          <p:cNvPr id="17" name="Text Box 68"/>
          <p:cNvSpPr txBox="1">
            <a:spLocks noChangeArrowheads="1"/>
          </p:cNvSpPr>
          <p:nvPr/>
        </p:nvSpPr>
        <p:spPr bwMode="auto">
          <a:xfrm>
            <a:off x="3056423" y="4072881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CLICK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</a:p>
        </p:txBody>
      </p:sp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3056423" y="5968423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CLICK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HERE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788617" y="4156442"/>
            <a:ext cx="2094680" cy="2094680"/>
          </a:xfrm>
          <a:prstGeom prst="rect">
            <a:avLst/>
          </a:prstGeom>
          <a:solidFill>
            <a:srgbClr val="FFC000">
              <a:alpha val="80000"/>
            </a:srgbClr>
          </a:solidFill>
          <a:ln w="9525" algn="ctr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237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609" y="1672278"/>
            <a:ext cx="1862706" cy="186270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5609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7998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59884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95609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95609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729125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908893" y="1672278"/>
            <a:ext cx="1862706" cy="186270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908893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91282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673168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908893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26" name="矩形 25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908893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42409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5122175" y="1672278"/>
            <a:ext cx="1862706" cy="186270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122175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04564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886450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122175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35" name="矩形 34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122175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155691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7335457" y="1672278"/>
            <a:ext cx="1862706" cy="186270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7335457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17846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99732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7335457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335457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9365491" y="1672278"/>
            <a:ext cx="0" cy="4444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9545257" y="1672278"/>
            <a:ext cx="1862706" cy="186270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9545257" y="3637555"/>
            <a:ext cx="791571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1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227646" y="3637555"/>
            <a:ext cx="1180317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0309532" y="3637555"/>
            <a:ext cx="0" cy="338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9545257" y="4078680"/>
            <a:ext cx="1862706" cy="787173"/>
            <a:chOff x="313898" y="4521806"/>
            <a:chExt cx="1862706" cy="787173"/>
          </a:xfrm>
          <a:solidFill>
            <a:schemeClr val="bg1">
              <a:lumMod val="85000"/>
            </a:schemeClr>
          </a:solidFill>
        </p:grpSpPr>
        <p:sp>
          <p:nvSpPr>
            <p:cNvPr id="53" name="矩形 52"/>
            <p:cNvSpPr/>
            <p:nvPr/>
          </p:nvSpPr>
          <p:spPr>
            <a:xfrm>
              <a:off x="313898" y="4694830"/>
              <a:ext cx="1862706" cy="6141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>
              <a:off x="477672" y="4521806"/>
              <a:ext cx="191068" cy="173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9545257" y="4972171"/>
            <a:ext cx="1862705" cy="11449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462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75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75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75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575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75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75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75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1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1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1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1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16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21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31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725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725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725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725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225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1725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2725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73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8300"/>
                            </p:stCondLst>
                            <p:childTnLst>
                              <p:par>
                                <p:cTn id="1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93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300"/>
                            </p:stCondLst>
                            <p:childTnLst>
                              <p:par>
                                <p:cTn id="1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08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1300"/>
                            </p:stCondLst>
                            <p:childTnLst>
                              <p:par>
                                <p:cTn id="1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3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6" grpId="0"/>
      <p:bldP spid="21" grpId="0" animBg="1"/>
      <p:bldP spid="22" grpId="0"/>
      <p:bldP spid="23" grpId="0"/>
      <p:bldP spid="28" grpId="0"/>
      <p:bldP spid="30" grpId="0" animBg="1"/>
      <p:bldP spid="31" grpId="0"/>
      <p:bldP spid="32" grpId="0"/>
      <p:bldP spid="37" grpId="0"/>
      <p:bldP spid="39" grpId="0" animBg="1"/>
      <p:bldP spid="40" grpId="0"/>
      <p:bldP spid="41" grpId="0"/>
      <p:bldP spid="46" grpId="0"/>
      <p:bldP spid="48" grpId="0" animBg="1"/>
      <p:bldP spid="49" grpId="0"/>
      <p:bldP spid="50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9465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加号 7"/>
          <p:cNvSpPr/>
          <p:nvPr/>
        </p:nvSpPr>
        <p:spPr>
          <a:xfrm>
            <a:off x="1379918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减号 8"/>
          <p:cNvSpPr/>
          <p:nvPr/>
        </p:nvSpPr>
        <p:spPr>
          <a:xfrm>
            <a:off x="3204564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392482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032935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减号 12"/>
          <p:cNvSpPr/>
          <p:nvPr/>
        </p:nvSpPr>
        <p:spPr>
          <a:xfrm>
            <a:off x="6857581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减号 13"/>
          <p:cNvSpPr/>
          <p:nvPr/>
        </p:nvSpPr>
        <p:spPr>
          <a:xfrm>
            <a:off x="1379919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67837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3208290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减号 20"/>
          <p:cNvSpPr/>
          <p:nvPr/>
        </p:nvSpPr>
        <p:spPr>
          <a:xfrm>
            <a:off x="5035441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223359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加号 22"/>
          <p:cNvSpPr/>
          <p:nvPr/>
        </p:nvSpPr>
        <p:spPr>
          <a:xfrm>
            <a:off x="6863812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9465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92482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64110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17127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9465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92482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64110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7127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041772" y="148001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加号 32"/>
          <p:cNvSpPr/>
          <p:nvPr/>
        </p:nvSpPr>
        <p:spPr>
          <a:xfrm>
            <a:off x="8682225" y="161789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减号 33"/>
          <p:cNvSpPr/>
          <p:nvPr/>
        </p:nvSpPr>
        <p:spPr>
          <a:xfrm>
            <a:off x="10506871" y="161789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减号 34"/>
          <p:cNvSpPr/>
          <p:nvPr/>
        </p:nvSpPr>
        <p:spPr>
          <a:xfrm>
            <a:off x="8684731" y="3887087"/>
            <a:ext cx="379081" cy="379081"/>
          </a:xfrm>
          <a:prstGeom prst="mathMinu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872649" y="3749206"/>
            <a:ext cx="1659988" cy="2110154"/>
          </a:xfrm>
          <a:prstGeom prst="roundRect">
            <a:avLst>
              <a:gd name="adj" fmla="val 3955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加号 36"/>
          <p:cNvSpPr/>
          <p:nvPr/>
        </p:nvSpPr>
        <p:spPr>
          <a:xfrm>
            <a:off x="10513102" y="3887087"/>
            <a:ext cx="379081" cy="37908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41772" y="218279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866417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41772" y="4460977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66417" y="2154420"/>
            <a:ext cx="165998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spcBef>
                <a:spcPts val="60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775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09672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8" name="椭圆 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73903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12" name="椭圆 1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饼形 1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38134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16" name="椭圆 15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2365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2" name="椭圆 2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66596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5" name="椭圆 24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30827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28" name="椭圆 2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5058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31" name="椭圆 30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59289" y="2296787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34" name="椭圆 33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23520" y="2296787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37" name="椭圆 36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饼形 37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87748" y="2296787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40" name="椭圆 39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9672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3" name="椭圆 42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饼形 43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73903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6" name="椭圆 45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饼形 46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738134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49" name="椭圆 48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02365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2" name="椭圆 51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66596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5" name="椭圆 54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30827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58" name="椭圆 57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995058" y="2834541"/>
            <a:ext cx="389313" cy="571081"/>
            <a:chOff x="2442948" y="1935317"/>
            <a:chExt cx="1433854" cy="2238370"/>
          </a:xfrm>
          <a:solidFill>
            <a:srgbClr val="FFC000"/>
          </a:solidFill>
        </p:grpSpPr>
        <p:sp>
          <p:nvSpPr>
            <p:cNvPr id="61" name="椭圆 60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559289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64" name="椭圆 63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饼形 64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123520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67" name="椭圆 66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87748" y="2834541"/>
            <a:ext cx="389313" cy="571081"/>
            <a:chOff x="2442948" y="1935317"/>
            <a:chExt cx="1433854" cy="2238370"/>
          </a:xfrm>
          <a:solidFill>
            <a:srgbClr val="363737"/>
          </a:solidFill>
        </p:grpSpPr>
        <p:sp>
          <p:nvSpPr>
            <p:cNvPr id="70" name="椭圆 69"/>
            <p:cNvSpPr/>
            <p:nvPr/>
          </p:nvSpPr>
          <p:spPr>
            <a:xfrm>
              <a:off x="2771335" y="1935317"/>
              <a:ext cx="777083" cy="77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饼形 70"/>
            <p:cNvSpPr/>
            <p:nvPr/>
          </p:nvSpPr>
          <p:spPr>
            <a:xfrm rot="5400000">
              <a:off x="2442948" y="2739833"/>
              <a:ext cx="1433854" cy="1433854"/>
            </a:xfrm>
            <a:prstGeom prst="pie">
              <a:avLst>
                <a:gd name="adj1" fmla="val 5371193"/>
                <a:gd name="adj2" fmla="val 16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455576" y="2090313"/>
            <a:ext cx="31341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8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506709" y="4106328"/>
            <a:ext cx="924215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</a:p>
          <a:p>
            <a:pPr>
              <a:lnSpc>
                <a:spcPct val="125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651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4139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59558" y="2006791"/>
            <a:ext cx="2306472" cy="2961150"/>
            <a:chOff x="668740" y="2006635"/>
            <a:chExt cx="2306472" cy="2961150"/>
          </a:xfrm>
        </p:grpSpPr>
        <p:sp>
          <p:nvSpPr>
            <p:cNvPr id="8" name="矩形 7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59558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2388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09585" y="2006791"/>
            <a:ext cx="2306472" cy="2961150"/>
            <a:chOff x="668740" y="2006635"/>
            <a:chExt cx="2306472" cy="2961150"/>
          </a:xfrm>
        </p:grpSpPr>
        <p:sp>
          <p:nvSpPr>
            <p:cNvPr id="21" name="矩形 20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309585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32415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82442" y="2006791"/>
            <a:ext cx="2306472" cy="2961150"/>
            <a:chOff x="668740" y="2006635"/>
            <a:chExt cx="2306472" cy="2961150"/>
          </a:xfrm>
        </p:grpSpPr>
        <p:sp>
          <p:nvSpPr>
            <p:cNvPr id="29" name="矩形 28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182442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05272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178129" y="2006791"/>
            <a:ext cx="2306472" cy="2961150"/>
            <a:chOff x="668740" y="2006635"/>
            <a:chExt cx="2306472" cy="2961150"/>
          </a:xfrm>
        </p:grpSpPr>
        <p:sp>
          <p:nvSpPr>
            <p:cNvPr id="37" name="矩形 36"/>
            <p:cNvSpPr/>
            <p:nvPr/>
          </p:nvSpPr>
          <p:spPr>
            <a:xfrm>
              <a:off x="668740" y="2006635"/>
              <a:ext cx="2306472" cy="29611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91570" y="3029803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91570" y="4080681"/>
              <a:ext cx="1979765" cy="0"/>
            </a:xfrm>
            <a:prstGeom prst="line">
              <a:avLst/>
            </a:prstGeom>
            <a:ln>
              <a:solidFill>
                <a:srgbClr val="3637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668740" y="2197654"/>
              <a:ext cx="2306472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SUBTITLE </a:t>
              </a:r>
            </a:p>
            <a:p>
              <a:pPr algn="ctr">
                <a:spcBef>
                  <a:spcPts val="600"/>
                </a:spcBef>
              </a:pPr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 HERE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8740" y="3142684"/>
              <a:ext cx="2306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DESCRIPTION SENTENTS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9178129" y="1938138"/>
            <a:ext cx="2306472" cy="81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00959" y="4435679"/>
            <a:ext cx="2074460" cy="40943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3390" y="5392854"/>
            <a:ext cx="1132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PART</a:t>
            </a:r>
            <a:endParaRPr lang="zh-CN" altLang="en-US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1505" y="5456961"/>
            <a:ext cx="95534" cy="216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573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25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6" grpId="0" animBg="1"/>
      <p:bldP spid="27" grpId="0" animBg="1"/>
      <p:bldP spid="34" grpId="0" animBg="1"/>
      <p:bldP spid="35" grpId="0" animBg="1"/>
      <p:bldP spid="42" grpId="0" animBg="1"/>
      <p:bldP spid="43" grpId="0" animBg="1"/>
      <p:bldP spid="44" grpId="0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066" y="2114550"/>
            <a:ext cx="3600534" cy="36005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33850" y="2057400"/>
            <a:ext cx="6599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sz="2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3850" y="2514660"/>
            <a:ext cx="7781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THIS IS A SUMMARY PART. CLICK HERE TO ADD YOUR DESCRIPTION SENTENCES ABOUT THIS PART.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5400" y="371522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05400" y="485238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05400" y="4084560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05400" y="5221719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48150" y="48578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48150" y="37529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4469930" y="4001559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4486506" y="5106459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8938891" y="371522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38891" y="485238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38891" y="4084560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38891" y="5221719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81641" y="48578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081641" y="3752934"/>
            <a:ext cx="857250" cy="8572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>
            <a:spLocks noChangeAspect="1"/>
          </p:cNvSpPr>
          <p:nvPr/>
        </p:nvSpPr>
        <p:spPr>
          <a:xfrm>
            <a:off x="8343900" y="3996039"/>
            <a:ext cx="349825" cy="360000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>
            <a:off x="8343900" y="5103847"/>
            <a:ext cx="360772" cy="360000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0651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4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4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95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9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45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4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9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950"/>
                            </p:stCondLst>
                            <p:childTnLst>
                              <p:par>
                                <p:cTn id="7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9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2" grpId="0"/>
      <p:bldP spid="13" grpId="0"/>
      <p:bldP spid="14" grpId="0"/>
      <p:bldP spid="16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3141" y="1970012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7140" y="194173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>
            <a:stCxn id="7" idx="6"/>
            <a:endCxn id="8" idx="1"/>
          </p:cNvCxnSpPr>
          <p:nvPr/>
        </p:nvCxnSpPr>
        <p:spPr>
          <a:xfrm>
            <a:off x="1458359" y="237262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653141" y="3289786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7140" y="3261508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>
            <a:stCxn id="10" idx="6"/>
            <a:endCxn id="12" idx="1"/>
          </p:cNvCxnSpPr>
          <p:nvPr/>
        </p:nvCxnSpPr>
        <p:spPr>
          <a:xfrm>
            <a:off x="1458359" y="3692395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53141" y="4754292"/>
            <a:ext cx="805218" cy="805218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7140" y="472601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stCxn id="14" idx="6"/>
            <a:endCxn id="16" idx="1"/>
          </p:cNvCxnSpPr>
          <p:nvPr/>
        </p:nvCxnSpPr>
        <p:spPr>
          <a:xfrm>
            <a:off x="1458359" y="515690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071458" y="1970012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45457" y="194173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stCxn id="21" idx="6"/>
            <a:endCxn id="22" idx="1"/>
          </p:cNvCxnSpPr>
          <p:nvPr/>
        </p:nvCxnSpPr>
        <p:spPr>
          <a:xfrm>
            <a:off x="6876676" y="237262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6071458" y="3289786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5457" y="3261508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stCxn id="24" idx="6"/>
            <a:endCxn id="25" idx="1"/>
          </p:cNvCxnSpPr>
          <p:nvPr/>
        </p:nvCxnSpPr>
        <p:spPr>
          <a:xfrm>
            <a:off x="6876676" y="3692395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6071458" y="4754292"/>
            <a:ext cx="805218" cy="805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45457" y="4726014"/>
            <a:ext cx="41443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>
            <a:stCxn id="27" idx="6"/>
            <a:endCxn id="28" idx="1"/>
          </p:cNvCxnSpPr>
          <p:nvPr/>
        </p:nvCxnSpPr>
        <p:spPr>
          <a:xfrm>
            <a:off x="6876676" y="5156901"/>
            <a:ext cx="46878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0267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5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75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75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2" grpId="0"/>
      <p:bldP spid="14" grpId="0" animBg="1"/>
      <p:bldP spid="16" grpId="0"/>
      <p:bldP spid="21" grpId="0" animBg="1"/>
      <p:bldP spid="22" grpId="0"/>
      <p:bldP spid="24" grpId="0" animBg="1"/>
      <p:bldP spid="25" grpId="0"/>
      <p:bldP spid="27" grpId="0" animBg="1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866193" y="1927631"/>
            <a:ext cx="844061" cy="835962"/>
          </a:xfrm>
          <a:prstGeom prst="wedgeEllipseCallout">
            <a:avLst>
              <a:gd name="adj1" fmla="val 29167"/>
              <a:gd name="adj2" fmla="val 60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255" y="1909568"/>
            <a:ext cx="32381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298582" y="1927631"/>
            <a:ext cx="844061" cy="835962"/>
          </a:xfrm>
          <a:prstGeom prst="wedgeEllipseCallout">
            <a:avLst>
              <a:gd name="adj1" fmla="val 29167"/>
              <a:gd name="adj2" fmla="val 607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2644" y="1909568"/>
            <a:ext cx="32381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804" y="3451970"/>
            <a:ext cx="3433665" cy="506437"/>
          </a:xfrm>
          <a:prstGeom prst="rect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HERE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7569" y="3451970"/>
            <a:ext cx="3433665" cy="5064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23334" y="3451970"/>
            <a:ext cx="3433665" cy="506437"/>
          </a:xfrm>
          <a:prstGeom prst="rect">
            <a:avLst/>
          </a:prstGeom>
          <a:solidFill>
            <a:srgbClr val="36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804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97569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23334" y="4009630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1804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97569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23334" y="4573940"/>
            <a:ext cx="3433665" cy="506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1804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97569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3334" y="5125224"/>
            <a:ext cx="3433665" cy="5064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795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 animBg="1"/>
      <p:bldP spid="14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2928938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793206" y="1172081"/>
            <a:ext cx="3557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PLACED </a:t>
            </a:r>
            <a:r>
              <a:rPr lang="en-US" altLang="zh-CN" sz="32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8496" y="3682761"/>
            <a:ext cx="6286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8496" y="4480271"/>
            <a:ext cx="6286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WATCHING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496" y="5080435"/>
            <a:ext cx="3500438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PAGE. CLICK HERE TO ADD YOUR DESCRIPTION SENTENCES ABOUT THIS PART.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714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623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181"/>
          <p:cNvSpPr>
            <a:spLocks noChangeArrowheads="1"/>
          </p:cNvSpPr>
          <p:nvPr/>
        </p:nvSpPr>
        <p:spPr bwMode="gray">
          <a:xfrm>
            <a:off x="5439731" y="2963004"/>
            <a:ext cx="1091698" cy="1091698"/>
          </a:xfrm>
          <a:prstGeom prst="ellipse">
            <a:avLst/>
          </a:prstGeom>
          <a:solidFill>
            <a:srgbClr val="FFC000"/>
          </a:solidFill>
          <a:ln w="5715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49" name="AutoShape 183"/>
          <p:cNvSpPr>
            <a:spLocks noChangeArrowheads="1"/>
          </p:cNvSpPr>
          <p:nvPr/>
        </p:nvSpPr>
        <p:spPr bwMode="ltGray">
          <a:xfrm>
            <a:off x="4369756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50" name="AutoShape 184"/>
          <p:cNvSpPr>
            <a:spLocks noChangeArrowheads="1"/>
          </p:cNvSpPr>
          <p:nvPr/>
        </p:nvSpPr>
        <p:spPr bwMode="gray">
          <a:xfrm>
            <a:off x="6554156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51" name="Text Box 221"/>
          <p:cNvSpPr txBox="1">
            <a:spLocks noChangeArrowheads="1"/>
          </p:cNvSpPr>
          <p:nvPr/>
        </p:nvSpPr>
        <p:spPr bwMode="gray">
          <a:xfrm>
            <a:off x="333593" y="4267747"/>
            <a:ext cx="25400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222"/>
          <p:cNvSpPr txBox="1">
            <a:spLocks noChangeArrowheads="1"/>
          </p:cNvSpPr>
          <p:nvPr/>
        </p:nvSpPr>
        <p:spPr bwMode="gray">
          <a:xfrm>
            <a:off x="9198885" y="4329303"/>
            <a:ext cx="26315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Tx/>
              <a:buChar char="•"/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 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AutoShape 223"/>
          <p:cNvSpPr>
            <a:spLocks noChangeArrowheads="1"/>
          </p:cNvSpPr>
          <p:nvPr/>
        </p:nvSpPr>
        <p:spPr bwMode="ltGray">
          <a:xfrm>
            <a:off x="2899730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54" name="AutoShape 224"/>
          <p:cNvSpPr>
            <a:spLocks noChangeArrowheads="1"/>
          </p:cNvSpPr>
          <p:nvPr/>
        </p:nvSpPr>
        <p:spPr bwMode="gray">
          <a:xfrm>
            <a:off x="8094030" y="4075842"/>
            <a:ext cx="1091698" cy="10916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7150" algn="ctr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b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11060" y="2070666"/>
            <a:ext cx="1131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11049" y="2137817"/>
            <a:ext cx="128588" cy="2076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848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/>
      <p:bldP spid="52" grpId="0"/>
      <p:bldP spid="53" grpId="0" animBg="1"/>
      <p:bldP spid="54" grpId="0" animBg="1"/>
      <p:bldP spid="55" grpId="0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75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8536924" y="2630762"/>
            <a:ext cx="2495550" cy="1346412"/>
          </a:xfrm>
          <a:prstGeom prst="wedgeRectCallout">
            <a:avLst>
              <a:gd name="adj1" fmla="val 41393"/>
              <a:gd name="adj2" fmla="val -19934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04137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54582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1050274" y="2630762"/>
            <a:ext cx="2495550" cy="1346412"/>
          </a:xfrm>
          <a:prstGeom prst="wedgeRectCallout">
            <a:avLst>
              <a:gd name="adj1" fmla="val 59514"/>
              <a:gd name="adj2" fmla="val -21196"/>
            </a:avLst>
          </a:prstGeom>
          <a:solidFill>
            <a:srgbClr val="FFC000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CONTENTS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9966" y="4968046"/>
            <a:ext cx="10386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TO ADD YOUR DESCRIPTION SENTENTS ABOUT THIS PART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9967" y="4534387"/>
            <a:ext cx="762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SUNTITLE HERE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818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765" y="2902754"/>
            <a:ext cx="1528550" cy="1528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3394" y="2902754"/>
            <a:ext cx="1528550" cy="15285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7454" y="2902754"/>
            <a:ext cx="1528550" cy="1528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34254" y="2902754"/>
            <a:ext cx="1528550" cy="15285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894161" y="3465295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flipH="1">
            <a:off x="2862593" y="3744834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flipH="1">
            <a:off x="8923881" y="3551023"/>
            <a:ext cx="272955" cy="232012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肘形连接符 15"/>
          <p:cNvCxnSpPr>
            <a:stCxn id="7" idx="0"/>
            <a:endCxn id="10" idx="0"/>
          </p:cNvCxnSpPr>
          <p:nvPr/>
        </p:nvCxnSpPr>
        <p:spPr>
          <a:xfrm rot="5400000" flipH="1" flipV="1">
            <a:off x="5985284" y="-1610490"/>
            <a:ext cx="12700" cy="9026489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肘形连接符 19"/>
          <p:cNvCxnSpPr>
            <a:stCxn id="7" idx="2"/>
            <a:endCxn id="8" idx="2"/>
          </p:cNvCxnSpPr>
          <p:nvPr/>
        </p:nvCxnSpPr>
        <p:spPr>
          <a:xfrm rot="16200000" flipH="1">
            <a:off x="3014854" y="2888489"/>
            <a:ext cx="12700" cy="3085629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>
            <a:stCxn id="9" idx="2"/>
            <a:endCxn id="10" idx="2"/>
          </p:cNvCxnSpPr>
          <p:nvPr/>
        </p:nvCxnSpPr>
        <p:spPr>
          <a:xfrm rot="16200000" flipH="1">
            <a:off x="9120129" y="3052904"/>
            <a:ext cx="12700" cy="2756800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472040" y="2160740"/>
            <a:ext cx="9032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9351" y="4803986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70639" y="4803986"/>
            <a:ext cx="3579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右箭头 24"/>
          <p:cNvSpPr/>
          <p:nvPr/>
        </p:nvSpPr>
        <p:spPr>
          <a:xfrm flipH="1">
            <a:off x="6047542" y="3551023"/>
            <a:ext cx="272955" cy="232012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289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22" grpId="0"/>
      <p:bldP spid="23" grpId="0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99990" y="4426373"/>
            <a:ext cx="3328988" cy="1825625"/>
            <a:chOff x="3334" y="164"/>
            <a:chExt cx="2097" cy="1150"/>
          </a:xfrm>
        </p:grpSpPr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3334" y="164"/>
              <a:ext cx="2097" cy="1150"/>
            </a:xfrm>
            <a:prstGeom prst="rect">
              <a:avLst/>
            </a:prstGeom>
            <a:solidFill>
              <a:srgbClr val="FFC000"/>
            </a:solidFill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470" y="300"/>
              <a:ext cx="226" cy="22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3742" y="514"/>
              <a:ext cx="149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3334" y="586"/>
              <a:ext cx="2097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148948" y="4426373"/>
            <a:ext cx="729038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PART. </a:t>
            </a:r>
            <a:r>
              <a:rPr lang="en-US" altLang="zh-CN" dirty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r>
              <a:rPr lang="en-US" altLang="zh-CN" dirty="0" smtClean="0">
                <a:solidFill>
                  <a:schemeClr val="tx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schemeClr val="tx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6189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74786" y="215454"/>
            <a:ext cx="216000" cy="402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940999" y="154927"/>
            <a:ext cx="4989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SUBTITLE IN HERE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215454"/>
            <a:ext cx="216000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38833" y="215454"/>
            <a:ext cx="402166" cy="4021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5930338" y="215454"/>
            <a:ext cx="6261662" cy="4021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28085" y="1701980"/>
            <a:ext cx="1670167" cy="16701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63080" y="1836974"/>
            <a:ext cx="1400175" cy="140017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  <a:p>
            <a:pPr algn="ctr"/>
            <a:r>
              <a:rPr lang="en-US" altLang="zh-CN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HERE</a:t>
            </a:r>
            <a:endParaRPr lang="zh-CN" altLang="en-US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06677" y="4359456"/>
            <a:ext cx="1312979" cy="1312977"/>
            <a:chOff x="1908117" y="4302011"/>
            <a:chExt cx="1312979" cy="1312977"/>
          </a:xfrm>
          <a:solidFill>
            <a:srgbClr val="FFC000"/>
          </a:solidFill>
          <a:effectLst/>
        </p:grpSpPr>
        <p:sp>
          <p:nvSpPr>
            <p:cNvPr id="10" name="椭圆 9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4977" y="4359456"/>
            <a:ext cx="1312979" cy="1312977"/>
            <a:chOff x="1908117" y="4302011"/>
            <a:chExt cx="1312979" cy="1312977"/>
          </a:xfrm>
          <a:solidFill>
            <a:schemeClr val="tx1">
              <a:lumMod val="75000"/>
              <a:lumOff val="25000"/>
            </a:schemeClr>
          </a:solidFill>
          <a:effectLst/>
        </p:grpSpPr>
        <p:sp>
          <p:nvSpPr>
            <p:cNvPr id="14" name="椭圆 13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92690" y="4359456"/>
            <a:ext cx="1312979" cy="1312977"/>
            <a:chOff x="1908117" y="4302011"/>
            <a:chExt cx="1312979" cy="131297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21" name="椭圆 20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>
            <a:stCxn id="7" idx="3"/>
            <a:endCxn id="14" idx="7"/>
          </p:cNvCxnSpPr>
          <p:nvPr/>
        </p:nvCxnSpPr>
        <p:spPr>
          <a:xfrm flipH="1">
            <a:off x="1855675" y="3127555"/>
            <a:ext cx="1117000" cy="14241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5"/>
            <a:endCxn id="21" idx="1"/>
          </p:cNvCxnSpPr>
          <p:nvPr/>
        </p:nvCxnSpPr>
        <p:spPr>
          <a:xfrm>
            <a:off x="4153662" y="3127555"/>
            <a:ext cx="1331309" cy="14241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7" idx="4"/>
            <a:endCxn id="10" idx="0"/>
          </p:cNvCxnSpPr>
          <p:nvPr/>
        </p:nvCxnSpPr>
        <p:spPr>
          <a:xfrm flipH="1">
            <a:off x="3563167" y="3372145"/>
            <a:ext cx="2" cy="9873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1257" y="1898321"/>
            <a:ext cx="2152918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81273" y="1898321"/>
            <a:ext cx="2152918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SENTENTS ABOUT THIS 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25747" y="1836974"/>
            <a:ext cx="0" cy="372933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016555" y="2257142"/>
            <a:ext cx="3016591" cy="45890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16555" y="2764973"/>
            <a:ext cx="3620964" cy="226485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SENTENTS ABOUT THIS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 THIS IS A SUMMARY PART. CLICK HERE TO ADD YOUR DESCRIPTION SENTENTS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25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6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4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6" grpId="0"/>
      <p:bldP spid="27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1407</Words>
  <Application>Microsoft Office PowerPoint</Application>
  <PresentationFormat>宽屏</PresentationFormat>
  <Paragraphs>319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创意简约橙色职场商务动态PPT模板</dc:title>
  <dc:creator>PO DU</dc:creator>
  <cp:lastModifiedBy>PO DU</cp:lastModifiedBy>
  <cp:revision>21</cp:revision>
  <dcterms:created xsi:type="dcterms:W3CDTF">2015-08-26T13:13:15Z</dcterms:created>
  <dcterms:modified xsi:type="dcterms:W3CDTF">2015-08-26T13:59:26Z</dcterms:modified>
</cp:coreProperties>
</file>