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58" r:id="rId5"/>
    <p:sldId id="259" r:id="rId6"/>
    <p:sldId id="260" r:id="rId7"/>
    <p:sldId id="261" r:id="rId8"/>
    <p:sldId id="262" r:id="rId9"/>
    <p:sldId id="264" r:id="rId10"/>
    <p:sldId id="263" r:id="rId11"/>
    <p:sldId id="265" r:id="rId12"/>
    <p:sldId id="266" r:id="rId13"/>
    <p:sldId id="267" r:id="rId14"/>
    <p:sldId id="268" r:id="rId15"/>
    <p:sldId id="269" r:id="rId16"/>
    <p:sldId id="271" r:id="rId17"/>
    <p:sldId id="270" r:id="rId18"/>
    <p:sldId id="272" r:id="rId19"/>
    <p:sldId id="273" r:id="rId20"/>
    <p:sldId id="274" r:id="rId21"/>
    <p:sldId id="275" r:id="rId22"/>
    <p:sldId id="276" r:id="rId23"/>
    <p:sldId id="277" r:id="rId24"/>
    <p:sldId id="278" r:id="rId25"/>
    <p:sldId id="279" r:id="rId26"/>
    <p:sldId id="281" r:id="rId27"/>
  </p:sldIdLst>
  <p:sldSz cx="9144000" cy="5143500" type="screen16x9"/>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9" d="100"/>
          <a:sy n="119" d="100"/>
        </p:scale>
        <p:origin x="14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1" Type="http://schemas.openxmlformats.org/officeDocument/2006/relationships/package" Target="../embeddings/Workbook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tx2">
                <a:lumMod val="75000"/>
              </a:schemeClr>
            </a:solidFill>
          </c:spPr>
          <c:explosion val="0"/>
          <c:dPt>
            <c:idx val="0"/>
            <c:bubble3D val="0"/>
            <c:spPr>
              <a:solidFill>
                <a:schemeClr val="tx2"/>
              </a:solidFill>
            </c:spPr>
          </c:dPt>
          <c:dPt>
            <c:idx val="1"/>
            <c:bubble3D val="0"/>
            <c:spPr>
              <a:solidFill>
                <a:schemeClr val="bg1">
                  <a:lumMod val="75000"/>
                </a:schemeClr>
              </a:solidFill>
            </c:spPr>
          </c:dPt>
          <c:dLbls>
            <c:delete val="1"/>
          </c:dLbls>
          <c:cat>
            <c:strRef>
              <c:f>Sheet1!$A$2:$A$3</c:f>
              <c:strCache>
                <c:ptCount val="2"/>
                <c:pt idx="0">
                  <c:v>1st Qtr</c:v>
                </c:pt>
                <c:pt idx="1">
                  <c:v>2nd Qtr</c:v>
                </c:pt>
              </c:strCache>
            </c:strRef>
          </c:cat>
          <c:val>
            <c:numRef>
              <c:f>Sheet1!$B$2:$B$3</c:f>
              <c:numCache>
                <c:formatCode>General</c:formatCode>
                <c:ptCount val="2"/>
                <c:pt idx="0">
                  <c:v>70</c:v>
                </c:pt>
                <c:pt idx="1">
                  <c:v>30</c:v>
                </c:pt>
              </c:numCache>
            </c:numRef>
          </c:val>
        </c:ser>
        <c:dLbls>
          <c:showLegendKey val="0"/>
          <c:showVal val="0"/>
          <c:showCatName val="0"/>
          <c:showSerName val="0"/>
          <c:showPercent val="0"/>
          <c:showBubbleSize val="0"/>
          <c:showLeaderLines val="1"/>
        </c:dLbls>
        <c:firstSliceAng val="154"/>
        <c:holeSize val="70"/>
      </c:doughnutChart>
    </c:plotArea>
    <c:plotVisOnly val="1"/>
    <c:dispBlanksAs val="gap"/>
    <c:showDLblsOverMax val="0"/>
  </c:chart>
  <c:spPr>
    <a:ln>
      <a:noFill/>
    </a:ln>
  </c:spPr>
  <c:txPr>
    <a:bodyPr/>
    <a:lstStyle/>
    <a:p>
      <a:pPr>
        <a:defRPr lang="zh-CN" sz="1800" baseline="-25000"/>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explosion val="0"/>
          <c:dPt>
            <c:idx val="0"/>
            <c:bubble3D val="0"/>
            <c:spPr>
              <a:solidFill>
                <a:schemeClr val="accent4"/>
              </a:solidFill>
            </c:spPr>
          </c:dPt>
          <c:dPt>
            <c:idx val="1"/>
            <c:bubble3D val="0"/>
            <c:spPr>
              <a:solidFill>
                <a:schemeClr val="bg2"/>
              </a:solidFill>
            </c:spPr>
          </c:dPt>
          <c:dLbls>
            <c:delete val="1"/>
          </c:dLbls>
          <c:cat>
            <c:strRef>
              <c:f>Sheet1!$A$2:$A$3</c:f>
              <c:strCache>
                <c:ptCount val="2"/>
                <c:pt idx="0">
                  <c:v>1st Qtr</c:v>
                </c:pt>
                <c:pt idx="1">
                  <c:v>2nd Qtr</c:v>
                </c:pt>
              </c:strCache>
            </c:strRef>
          </c:cat>
          <c:val>
            <c:numRef>
              <c:f>Sheet1!$B$2:$B$3</c:f>
              <c:numCache>
                <c:formatCode>General</c:formatCode>
                <c:ptCount val="2"/>
                <c:pt idx="0">
                  <c:v>30</c:v>
                </c:pt>
                <c:pt idx="1">
                  <c:v>30</c:v>
                </c:pt>
              </c:numCache>
            </c:numRef>
          </c:val>
        </c:ser>
        <c:dLbls>
          <c:showLegendKey val="0"/>
          <c:showVal val="0"/>
          <c:showCatName val="0"/>
          <c:showSerName val="0"/>
          <c:showPercent val="0"/>
          <c:showBubbleSize val="0"/>
          <c:showLeaderLines val="1"/>
        </c:dLbls>
        <c:firstSliceAng val="43"/>
        <c:holeSize val="70"/>
      </c:doughnutChart>
    </c:plotArea>
    <c:plotVisOnly val="1"/>
    <c:dispBlanksAs val="gap"/>
    <c:showDLblsOverMax val="0"/>
  </c:chart>
  <c:txPr>
    <a:bodyPr/>
    <a:lstStyle/>
    <a:p>
      <a:pPr>
        <a:defRPr lang="zh-CN" sz="1800"/>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explosion val="0"/>
          <c:dPt>
            <c:idx val="0"/>
            <c:bubble3D val="0"/>
            <c:spPr>
              <a:solidFill>
                <a:schemeClr val="bg1">
                  <a:lumMod val="75000"/>
                </a:schemeClr>
              </a:solidFill>
            </c:spPr>
          </c:dPt>
          <c:dPt>
            <c:idx val="1"/>
            <c:bubble3D val="0"/>
            <c:spPr>
              <a:solidFill>
                <a:schemeClr val="accent1"/>
              </a:solidFill>
            </c:spPr>
          </c:dPt>
          <c:dLbls>
            <c:delete val="1"/>
          </c:dLbls>
          <c:cat>
            <c:strRef>
              <c:f>Sheet1!$A$2:$A$3</c:f>
              <c:strCache>
                <c:ptCount val="2"/>
                <c:pt idx="0">
                  <c:v>1st Qtr</c:v>
                </c:pt>
                <c:pt idx="1">
                  <c:v>2nd Qtr</c:v>
                </c:pt>
              </c:strCache>
            </c:strRef>
          </c:cat>
          <c:val>
            <c:numRef>
              <c:f>Sheet1!$B$2:$B$3</c:f>
              <c:numCache>
                <c:formatCode>General</c:formatCode>
                <c:ptCount val="2"/>
                <c:pt idx="0">
                  <c:v>10</c:v>
                </c:pt>
                <c:pt idx="1">
                  <c:v>90</c:v>
                </c:pt>
              </c:numCache>
            </c:numRef>
          </c:val>
        </c:ser>
        <c:dLbls>
          <c:showLegendKey val="0"/>
          <c:showVal val="0"/>
          <c:showCatName val="0"/>
          <c:showSerName val="0"/>
          <c:showPercent val="0"/>
          <c:showBubbleSize val="0"/>
          <c:showLeaderLines val="1"/>
        </c:dLbls>
        <c:firstSliceAng val="43"/>
        <c:holeSize val="70"/>
      </c:doughnutChart>
    </c:plotArea>
    <c:plotVisOnly val="1"/>
    <c:dispBlanksAs val="gap"/>
    <c:showDLblsOverMax val="0"/>
  </c:chart>
  <c:txPr>
    <a:bodyPr/>
    <a:lstStyle/>
    <a:p>
      <a:pPr>
        <a:defRPr lang="zh-CN" sz="1800"/>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accent3"/>
            </a:solidFill>
          </c:spPr>
          <c:explosion val="0"/>
          <c:dPt>
            <c:idx val="0"/>
            <c:bubble3D val="0"/>
            <c:spPr>
              <a:solidFill>
                <a:schemeClr val="accent3"/>
              </a:solidFill>
            </c:spPr>
          </c:dPt>
          <c:dPt>
            <c:idx val="1"/>
            <c:bubble3D val="0"/>
            <c:spPr>
              <a:solidFill>
                <a:schemeClr val="accent3"/>
              </a:solidFill>
            </c:spPr>
          </c:dPt>
          <c:dLbls>
            <c:delete val="1"/>
          </c:dLbls>
          <c:cat>
            <c:strRef>
              <c:f>Sheet1!$A$2:$A$3</c:f>
              <c:strCache>
                <c:ptCount val="2"/>
                <c:pt idx="0">
                  <c:v>1st Qtr</c:v>
                </c:pt>
                <c:pt idx="1">
                  <c:v>2nd Qtr</c:v>
                </c:pt>
              </c:strCache>
            </c:strRef>
          </c:cat>
          <c:val>
            <c:numRef>
              <c:f>Sheet1!$B$2:$B$3</c:f>
              <c:numCache>
                <c:formatCode>General</c:formatCode>
                <c:ptCount val="2"/>
                <c:pt idx="0">
                  <c:v>0</c:v>
                </c:pt>
                <c:pt idx="1">
                  <c:v>100</c:v>
                </c:pt>
              </c:numCache>
            </c:numRef>
          </c:val>
        </c:ser>
        <c:dLbls>
          <c:showLegendKey val="0"/>
          <c:showVal val="0"/>
          <c:showCatName val="0"/>
          <c:showSerName val="0"/>
          <c:showPercent val="0"/>
          <c:showBubbleSize val="0"/>
          <c:showLeaderLines val="1"/>
        </c:dLbls>
        <c:firstSliceAng val="43"/>
        <c:holeSize val="70"/>
      </c:doughnutChart>
    </c:plotArea>
    <c:plotVisOnly val="1"/>
    <c:dispBlanksAs val="gap"/>
    <c:showDLblsOverMax val="0"/>
  </c:chart>
  <c:txPr>
    <a:bodyPr/>
    <a:lstStyle/>
    <a:p>
      <a:pPr>
        <a:defRPr lang="zh-CN" sz="1800"/>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121" y="1279287"/>
            <a:ext cx="6139502"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2600" y="1279525"/>
            <a:ext cx="6138863"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6955A8-62FB-E247-BFB6-6D96B50CB5D7}" type="slidenum">
              <a:rPr lang="en-US" smtClean="0"/>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920"/>
            <a:ext cx="6858000" cy="1791013"/>
          </a:xfrm>
        </p:spPr>
        <p:txBody>
          <a:bodyPr anchor="b"/>
          <a:lstStyle>
            <a:lvl1pPr algn="ctr">
              <a:defRPr sz="45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2702001"/>
            <a:ext cx="6858000" cy="1242039"/>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273892"/>
            <a:ext cx="7886700" cy="4359642"/>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3048000" y="331528"/>
            <a:ext cx="3276600" cy="2313078"/>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2966029" y="2851588"/>
            <a:ext cx="3383973" cy="323892"/>
          </a:xfrm>
          <a:prstGeom prst="rect">
            <a:avLst/>
          </a:prstGeom>
        </p:spPr>
        <p:txBody>
          <a:bodyPr vert="horz" lIns="0" tIns="40504" rIns="0" bIns="40504" anchor="ctr"/>
          <a:lstStyle>
            <a:lvl1pPr marL="0" indent="0" algn="ctr">
              <a:lnSpc>
                <a:spcPct val="100000"/>
              </a:lnSpc>
              <a:spcBef>
                <a:spcPts val="0"/>
              </a:spcBef>
              <a:buNone/>
              <a:defRPr sz="315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2966029" y="3289513"/>
            <a:ext cx="3383973" cy="171368"/>
          </a:xfrm>
          <a:prstGeom prst="rect">
            <a:avLst/>
          </a:prstGeom>
        </p:spPr>
        <p:txBody>
          <a:bodyPr vert="horz" lIns="0" tIns="40504" rIns="0" bIns="40504" anchor="ctr"/>
          <a:lstStyle>
            <a:lvl1pPr marL="0" indent="0" algn="ctr">
              <a:lnSpc>
                <a:spcPct val="100000"/>
              </a:lnSpc>
              <a:spcBef>
                <a:spcPts val="0"/>
              </a:spcBef>
              <a:spcAft>
                <a:spcPts val="0"/>
              </a:spcAft>
              <a:buNone/>
              <a:defRPr sz="135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2981375" y="3614001"/>
            <a:ext cx="3366029" cy="115285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528"/>
            <a:ext cx="7886700" cy="2139927"/>
          </a:xfrm>
        </p:spPr>
        <p:txBody>
          <a:bodyPr anchor="b"/>
          <a:lstStyle>
            <a:lvl1pPr>
              <a:defRPr sz="45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8" y="3442700"/>
            <a:ext cx="7886700" cy="112533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28650" y="1369458"/>
            <a:ext cx="3886200" cy="3264075"/>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29150" y="1369458"/>
            <a:ext cx="3886200" cy="3264075"/>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92"/>
            <a:ext cx="7886700" cy="994346"/>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90081" y="1334062"/>
            <a:ext cx="3655181" cy="61804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90081" y="1999384"/>
            <a:ext cx="3655181" cy="264367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92704" y="1334062"/>
            <a:ext cx="3673182" cy="61804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92704" y="1999384"/>
            <a:ext cx="3673182" cy="264367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60"/>
            <a:ext cx="3124012" cy="1200360"/>
          </a:xfrm>
        </p:spPr>
        <p:txBody>
          <a:bodyPr anchor="b"/>
          <a:lstStyle>
            <a:lvl1pPr>
              <a:defRPr sz="24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391" y="342961"/>
            <a:ext cx="4629150" cy="4053597"/>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8035" indent="0">
              <a:buNone/>
              <a:defRPr sz="1500"/>
            </a:lvl7pPr>
            <a:lvl8pPr marL="2400935" indent="0">
              <a:buNone/>
              <a:defRPr sz="1500"/>
            </a:lvl8pPr>
            <a:lvl9pPr marL="2743835" indent="0">
              <a:buNone/>
              <a:defRPr sz="1500"/>
            </a:lvl9pPr>
          </a:lstStyle>
          <a:p>
            <a:endParaRPr lang="zh-CN" altLang="en-US"/>
          </a:p>
        </p:txBody>
      </p:sp>
      <p:sp>
        <p:nvSpPr>
          <p:cNvPr id="4" name="文本占位符 3"/>
          <p:cNvSpPr>
            <a:spLocks noGrp="1"/>
          </p:cNvSpPr>
          <p:nvPr>
            <p:ph type="body" sz="half" idx="2"/>
          </p:nvPr>
        </p:nvSpPr>
        <p:spPr>
          <a:xfrm>
            <a:off x="629841" y="1543320"/>
            <a:ext cx="3124012" cy="2859191"/>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8035" indent="0">
              <a:buNone/>
              <a:defRPr sz="1050"/>
            </a:lvl7pPr>
            <a:lvl8pPr marL="2400935" indent="0">
              <a:buNone/>
              <a:defRPr sz="1050"/>
            </a:lvl8pPr>
            <a:lvl9pPr marL="2743835" indent="0">
              <a:buNone/>
              <a:defRPr sz="10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92"/>
            <a:ext cx="1971675" cy="4359642"/>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28650" y="273892"/>
            <a:ext cx="5800725" cy="4359642"/>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92"/>
            <a:ext cx="7886700" cy="994346"/>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69458"/>
            <a:ext cx="7886700" cy="3264075"/>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28650" y="4768097"/>
            <a:ext cx="2057400" cy="273892"/>
          </a:xfrm>
          <a:prstGeom prst="rect">
            <a:avLst/>
          </a:prstGeom>
        </p:spPr>
        <p:txBody>
          <a:bodyPr vert="horz" lIns="91440" tIns="45720" rIns="91440" bIns="45720" rtlCol="0" anchor="ctr"/>
          <a:lstStyle>
            <a:lvl1pPr algn="l">
              <a:defRPr sz="9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3028950" y="4768097"/>
            <a:ext cx="3086100" cy="273892"/>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8097"/>
            <a:ext cx="2057400" cy="273892"/>
          </a:xfrm>
          <a:prstGeom prst="rect">
            <a:avLst/>
          </a:prstGeom>
        </p:spPr>
        <p:txBody>
          <a:bodyPr vert="horz" lIns="91440" tIns="45720" rIns="91440" bIns="45720" rtlCol="0" anchor="ctr"/>
          <a:lstStyle>
            <a:lvl1pPr algn="r">
              <a:defRPr sz="9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xml"/><Relationship Id="rId6" Type="http://schemas.openxmlformats.org/officeDocument/2006/relationships/image" Target="../media/image5.png"/><Relationship Id="rId5" Type="http://schemas.microsoft.com/office/2007/relationships/media" Target="../media/media1.mp3"/><Relationship Id="rId4" Type="http://schemas.openxmlformats.org/officeDocument/2006/relationships/audio" Target="../media/media1.mp3"/><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1.xml"/><Relationship Id="rId2" Type="http://schemas.openxmlformats.org/officeDocument/2006/relationships/image" Target="../media/image6.png"/><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chart" Target="../charts/chart4.xml"/><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2" name="图片 1" descr="1"/>
          <p:cNvPicPr>
            <a:picLocks noChangeAspect="1"/>
          </p:cNvPicPr>
          <p:nvPr/>
        </p:nvPicPr>
        <p:blipFill>
          <a:blip r:embed="rId2"/>
          <a:stretch>
            <a:fillRect/>
          </a:stretch>
        </p:blipFill>
        <p:spPr>
          <a:xfrm>
            <a:off x="243840" y="238125"/>
            <a:ext cx="1507490" cy="880110"/>
          </a:xfrm>
          <a:prstGeom prst="rect">
            <a:avLst/>
          </a:prstGeom>
        </p:spPr>
      </p:pic>
      <p:pic>
        <p:nvPicPr>
          <p:cNvPr id="3" name="图片 2" descr="f96544e82eca6a6a4d436ecef4f85c3e"/>
          <p:cNvPicPr>
            <a:picLocks noChangeAspect="1"/>
          </p:cNvPicPr>
          <p:nvPr/>
        </p:nvPicPr>
        <p:blipFill>
          <a:blip r:embed="rId3"/>
          <a:stretch>
            <a:fillRect/>
          </a:stretch>
        </p:blipFill>
        <p:spPr>
          <a:xfrm>
            <a:off x="1918335" y="-1136015"/>
            <a:ext cx="6007735" cy="5852160"/>
          </a:xfrm>
          <a:prstGeom prst="rect">
            <a:avLst/>
          </a:prstGeom>
          <a:effectLst>
            <a:outerShdw blurRad="50800" dist="38100" dir="2700000" algn="tl" rotWithShape="0">
              <a:prstClr val="black">
                <a:alpha val="40000"/>
              </a:prstClr>
            </a:outerShdw>
          </a:effectLst>
        </p:spPr>
      </p:pic>
      <p:sp>
        <p:nvSpPr>
          <p:cNvPr id="3075" name="文本框 3074"/>
          <p:cNvSpPr txBox="1"/>
          <p:nvPr/>
        </p:nvSpPr>
        <p:spPr>
          <a:xfrm>
            <a:off x="2790666" y="3338010"/>
            <a:ext cx="1582579" cy="275590"/>
          </a:xfrm>
          <a:prstGeom prst="rect">
            <a:avLst/>
          </a:prstGeom>
          <a:noFill/>
          <a:ln w="9525">
            <a:noFill/>
            <a:miter/>
          </a:ln>
          <a:effectLst/>
        </p:spPr>
        <p:txBody>
          <a:bodyPr vert="horz" wrap="square" anchor="t">
            <a:spAutoFit/>
          </a:bodyPr>
          <a:lstStyle/>
          <a:p>
            <a:pPr lvl="0" algn="ctr" eaLnBrk="0" latinLnBrk="0" hangingPunct="0"/>
            <a:r>
              <a:rPr lang="en-US" altLang="zh-CN" sz="1200" b="1" dirty="0">
                <a:solidFill>
                  <a:schemeClr val="tx1">
                    <a:lumMod val="75000"/>
                    <a:lumOff val="25000"/>
                  </a:schemeClr>
                </a:solidFill>
                <a:latin typeface="微软雅黑" panose="020B0503020204020204" charset="-122"/>
                <a:ea typeface="微软雅黑" panose="020B0503020204020204" charset="-122"/>
              </a:rPr>
              <a:t> </a:t>
            </a:r>
            <a:r>
              <a:rPr lang="zh-CN" altLang="en-US" sz="1200" b="1" dirty="0">
                <a:solidFill>
                  <a:schemeClr val="tx1">
                    <a:lumMod val="75000"/>
                    <a:lumOff val="25000"/>
                  </a:schemeClr>
                </a:solidFill>
                <a:latin typeface="微软雅黑" panose="020B0503020204020204" charset="-122"/>
                <a:ea typeface="微软雅黑" panose="020B0503020204020204" charset="-122"/>
              </a:rPr>
              <a:t>汇报人：</a:t>
            </a:r>
            <a:r>
              <a:rPr lang="en-US" altLang="zh-CN" sz="1200" b="1" dirty="0">
                <a:solidFill>
                  <a:schemeClr val="tx1">
                    <a:lumMod val="75000"/>
                    <a:lumOff val="25000"/>
                  </a:schemeClr>
                </a:solidFill>
                <a:latin typeface="微软雅黑" panose="020B0503020204020204" charset="-122"/>
                <a:ea typeface="微软雅黑" panose="020B0503020204020204" charset="-122"/>
              </a:rPr>
              <a:t>xxxxxx</a:t>
            </a:r>
            <a:endParaRPr lang="en-US" altLang="zh-CN" sz="1200" b="1" dirty="0">
              <a:solidFill>
                <a:schemeClr val="tx1">
                  <a:lumMod val="75000"/>
                  <a:lumOff val="25000"/>
                </a:schemeClr>
              </a:solidFill>
              <a:latin typeface="微软雅黑" panose="020B0503020204020204" charset="-122"/>
              <a:ea typeface="微软雅黑" panose="020B0503020204020204" charset="-122"/>
            </a:endParaRPr>
          </a:p>
        </p:txBody>
      </p:sp>
      <p:sp>
        <p:nvSpPr>
          <p:cNvPr id="3076" name="文本框 3075"/>
          <p:cNvSpPr txBox="1"/>
          <p:nvPr/>
        </p:nvSpPr>
        <p:spPr>
          <a:xfrm>
            <a:off x="5298123" y="3350869"/>
            <a:ext cx="1912620" cy="460375"/>
          </a:xfrm>
          <a:prstGeom prst="rect">
            <a:avLst/>
          </a:prstGeom>
          <a:noFill/>
          <a:ln w="9525">
            <a:noFill/>
            <a:miter/>
          </a:ln>
          <a:effectLst/>
        </p:spPr>
        <p:txBody>
          <a:bodyPr vert="horz" wrap="square" anchor="t">
            <a:spAutoFit/>
          </a:bodyPr>
          <a:lstStyle/>
          <a:p>
            <a:pPr lvl="0" algn="l" eaLnBrk="0" latinLnBrk="0" hangingPunct="0"/>
            <a:r>
              <a:rPr lang="zh-CN" altLang="en-US" sz="1200" b="1" dirty="0">
                <a:solidFill>
                  <a:schemeClr val="tx1">
                    <a:lumMod val="75000"/>
                    <a:lumOff val="25000"/>
                  </a:schemeClr>
                </a:solidFill>
                <a:latin typeface="微软雅黑" panose="020B0503020204020204" charset="-122"/>
                <a:ea typeface="微软雅黑" panose="020B0503020204020204" charset="-122"/>
              </a:rPr>
              <a:t>日期：</a:t>
            </a:r>
            <a:r>
              <a:rPr lang="en-US" altLang="zh-CN" sz="1200" b="1" dirty="0">
                <a:solidFill>
                  <a:schemeClr val="tx1">
                    <a:lumMod val="75000"/>
                    <a:lumOff val="25000"/>
                  </a:schemeClr>
                </a:solidFill>
                <a:latin typeface="微软雅黑" panose="020B0503020204020204" charset="-122"/>
                <a:ea typeface="微软雅黑" panose="020B0503020204020204" charset="-122"/>
                <a:sym typeface="+mn-ea"/>
              </a:rPr>
              <a:t>xxxxxx</a:t>
            </a:r>
            <a:endParaRPr lang="en-US" altLang="zh-CN" sz="1200" b="1" dirty="0">
              <a:solidFill>
                <a:schemeClr val="tx1">
                  <a:lumMod val="75000"/>
                  <a:lumOff val="25000"/>
                </a:schemeClr>
              </a:solidFill>
              <a:latin typeface="微软雅黑" panose="020B0503020204020204" charset="-122"/>
              <a:ea typeface="微软雅黑" panose="020B0503020204020204" charset="-122"/>
              <a:sym typeface="+mn-ea"/>
            </a:endParaRPr>
          </a:p>
          <a:p>
            <a:pPr lvl="0" algn="l" eaLnBrk="0" latinLnBrk="0" hangingPunct="0"/>
            <a:endParaRPr lang="en-US" altLang="zh-CN" sz="1200" b="1" dirty="0">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11" name="文本框 10"/>
          <p:cNvSpPr txBox="1"/>
          <p:nvPr/>
        </p:nvSpPr>
        <p:spPr>
          <a:xfrm>
            <a:off x="1652429" y="3021780"/>
            <a:ext cx="5839301" cy="368300"/>
          </a:xfrm>
          <a:prstGeom prst="rect">
            <a:avLst/>
          </a:prstGeom>
          <a:noFill/>
          <a:ln w="9525">
            <a:noFill/>
            <a:miter/>
          </a:ln>
          <a:effectLst/>
        </p:spPr>
        <p:txBody>
          <a:bodyPr vert="horz" wrap="square" anchor="t">
            <a:spAutoFit/>
          </a:bodyPr>
          <a:lstStyle/>
          <a:p>
            <a:pPr lvl="0" algn="ctr" eaLnBrk="0" latinLnBrk="0" hangingPunct="0"/>
            <a:r>
              <a:rPr b="1" dirty="0">
                <a:solidFill>
                  <a:schemeClr val="tx1">
                    <a:lumMod val="75000"/>
                    <a:lumOff val="25000"/>
                  </a:schemeClr>
                </a:solidFill>
                <a:latin typeface="Meiryo" panose="020B0604030504040204" charset="-128"/>
                <a:ea typeface="Meiryo" panose="020B0604030504040204" charset="-128"/>
              </a:rPr>
              <a:t>党委党政做合格党员喜迎十九大PPT模板</a:t>
            </a:r>
            <a:endParaRPr b="1" dirty="0">
              <a:solidFill>
                <a:schemeClr val="tx1">
                  <a:lumMod val="75000"/>
                  <a:lumOff val="25000"/>
                </a:schemeClr>
              </a:solidFill>
              <a:latin typeface="Meiryo" panose="020B0604030504040204" charset="-128"/>
              <a:ea typeface="Meiryo" panose="020B0604030504040204" charset="-128"/>
            </a:endParaRPr>
          </a:p>
        </p:txBody>
      </p:sp>
      <p:sp>
        <p:nvSpPr>
          <p:cNvPr id="20" name="Freeform 15"/>
          <p:cNvSpPr>
            <a:spLocks noEditPoints="1"/>
          </p:cNvSpPr>
          <p:nvPr/>
        </p:nvSpPr>
        <p:spPr bwMode="auto">
          <a:xfrm>
            <a:off x="5118100" y="3355631"/>
            <a:ext cx="185261" cy="191453"/>
          </a:xfrm>
          <a:custGeom>
            <a:avLst/>
            <a:gdLst>
              <a:gd name="T0" fmla="*/ 641 w 792"/>
              <a:gd name="T1" fmla="*/ 278 h 954"/>
              <a:gd name="T2" fmla="*/ 639 w 792"/>
              <a:gd name="T3" fmla="*/ 331 h 954"/>
              <a:gd name="T4" fmla="*/ 623 w 792"/>
              <a:gd name="T5" fmla="*/ 376 h 954"/>
              <a:gd name="T6" fmla="*/ 598 w 792"/>
              <a:gd name="T7" fmla="*/ 403 h 954"/>
              <a:gd name="T8" fmla="*/ 559 w 792"/>
              <a:gd name="T9" fmla="*/ 497 h 954"/>
              <a:gd name="T10" fmla="*/ 516 w 792"/>
              <a:gd name="T11" fmla="*/ 546 h 954"/>
              <a:gd name="T12" fmla="*/ 481 w 792"/>
              <a:gd name="T13" fmla="*/ 567 h 954"/>
              <a:gd name="T14" fmla="*/ 387 w 792"/>
              <a:gd name="T15" fmla="*/ 573 h 954"/>
              <a:gd name="T16" fmla="*/ 313 w 792"/>
              <a:gd name="T17" fmla="*/ 567 h 954"/>
              <a:gd name="T18" fmla="*/ 258 w 792"/>
              <a:gd name="T19" fmla="*/ 534 h 954"/>
              <a:gd name="T20" fmla="*/ 217 w 792"/>
              <a:gd name="T21" fmla="*/ 473 h 954"/>
              <a:gd name="T22" fmla="*/ 182 w 792"/>
              <a:gd name="T23" fmla="*/ 397 h 954"/>
              <a:gd name="T24" fmla="*/ 160 w 792"/>
              <a:gd name="T25" fmla="*/ 364 h 954"/>
              <a:gd name="T26" fmla="*/ 150 w 792"/>
              <a:gd name="T27" fmla="*/ 288 h 954"/>
              <a:gd name="T28" fmla="*/ 164 w 792"/>
              <a:gd name="T29" fmla="*/ 268 h 954"/>
              <a:gd name="T30" fmla="*/ 160 w 792"/>
              <a:gd name="T31" fmla="*/ 161 h 954"/>
              <a:gd name="T32" fmla="*/ 188 w 792"/>
              <a:gd name="T33" fmla="*/ 71 h 954"/>
              <a:gd name="T34" fmla="*/ 240 w 792"/>
              <a:gd name="T35" fmla="*/ 30 h 954"/>
              <a:gd name="T36" fmla="*/ 336 w 792"/>
              <a:gd name="T37" fmla="*/ 4 h 954"/>
              <a:gd name="T38" fmla="*/ 442 w 792"/>
              <a:gd name="T39" fmla="*/ 4 h 954"/>
              <a:gd name="T40" fmla="*/ 539 w 792"/>
              <a:gd name="T41" fmla="*/ 28 h 954"/>
              <a:gd name="T42" fmla="*/ 598 w 792"/>
              <a:gd name="T43" fmla="*/ 71 h 954"/>
              <a:gd name="T44" fmla="*/ 633 w 792"/>
              <a:gd name="T45" fmla="*/ 170 h 954"/>
              <a:gd name="T46" fmla="*/ 623 w 792"/>
              <a:gd name="T47" fmla="*/ 268 h 954"/>
              <a:gd name="T48" fmla="*/ 448 w 792"/>
              <a:gd name="T49" fmla="*/ 819 h 954"/>
              <a:gd name="T50" fmla="*/ 696 w 792"/>
              <a:gd name="T51" fmla="*/ 628 h 954"/>
              <a:gd name="T52" fmla="*/ 743 w 792"/>
              <a:gd name="T53" fmla="*/ 702 h 954"/>
              <a:gd name="T54" fmla="*/ 790 w 792"/>
              <a:gd name="T55" fmla="*/ 864 h 954"/>
              <a:gd name="T56" fmla="*/ 792 w 792"/>
              <a:gd name="T57" fmla="*/ 954 h 954"/>
              <a:gd name="T58" fmla="*/ 6 w 792"/>
              <a:gd name="T59" fmla="*/ 872 h 954"/>
              <a:gd name="T60" fmla="*/ 37 w 792"/>
              <a:gd name="T61" fmla="*/ 735 h 954"/>
              <a:gd name="T62" fmla="*/ 82 w 792"/>
              <a:gd name="T63" fmla="*/ 653 h 954"/>
              <a:gd name="T64" fmla="*/ 362 w 792"/>
              <a:gd name="T65" fmla="*/ 817 h 954"/>
              <a:gd name="T66" fmla="*/ 369 w 792"/>
              <a:gd name="T67" fmla="*/ 616 h 954"/>
              <a:gd name="T68" fmla="*/ 547 w 792"/>
              <a:gd name="T69" fmla="*/ 225 h 954"/>
              <a:gd name="T70" fmla="*/ 446 w 792"/>
              <a:gd name="T71" fmla="*/ 235 h 954"/>
              <a:gd name="T72" fmla="*/ 340 w 792"/>
              <a:gd name="T73" fmla="*/ 209 h 954"/>
              <a:gd name="T74" fmla="*/ 307 w 792"/>
              <a:gd name="T75" fmla="*/ 206 h 954"/>
              <a:gd name="T76" fmla="*/ 246 w 792"/>
              <a:gd name="T77" fmla="*/ 221 h 954"/>
              <a:gd name="T78" fmla="*/ 223 w 792"/>
              <a:gd name="T79" fmla="*/ 299 h 954"/>
              <a:gd name="T80" fmla="*/ 193 w 792"/>
              <a:gd name="T81" fmla="*/ 299 h 954"/>
              <a:gd name="T82" fmla="*/ 195 w 792"/>
              <a:gd name="T83" fmla="*/ 340 h 954"/>
              <a:gd name="T84" fmla="*/ 205 w 792"/>
              <a:gd name="T85" fmla="*/ 364 h 954"/>
              <a:gd name="T86" fmla="*/ 229 w 792"/>
              <a:gd name="T87" fmla="*/ 385 h 954"/>
              <a:gd name="T88" fmla="*/ 262 w 792"/>
              <a:gd name="T89" fmla="*/ 473 h 954"/>
              <a:gd name="T90" fmla="*/ 299 w 792"/>
              <a:gd name="T91" fmla="*/ 518 h 954"/>
              <a:gd name="T92" fmla="*/ 344 w 792"/>
              <a:gd name="T93" fmla="*/ 532 h 954"/>
              <a:gd name="T94" fmla="*/ 455 w 792"/>
              <a:gd name="T95" fmla="*/ 530 h 954"/>
              <a:gd name="T96" fmla="*/ 500 w 792"/>
              <a:gd name="T97" fmla="*/ 507 h 954"/>
              <a:gd name="T98" fmla="*/ 537 w 792"/>
              <a:gd name="T99" fmla="*/ 456 h 954"/>
              <a:gd name="T100" fmla="*/ 563 w 792"/>
              <a:gd name="T101" fmla="*/ 374 h 954"/>
              <a:gd name="T102" fmla="*/ 584 w 792"/>
              <a:gd name="T103" fmla="*/ 362 h 954"/>
              <a:gd name="T104" fmla="*/ 598 w 792"/>
              <a:gd name="T105" fmla="*/ 327 h 954"/>
              <a:gd name="T106" fmla="*/ 596 w 792"/>
              <a:gd name="T107" fmla="*/ 299 h 954"/>
              <a:gd name="T108" fmla="*/ 565 w 792"/>
              <a:gd name="T109" fmla="*/ 280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92" h="954">
                <a:moveTo>
                  <a:pt x="623" y="268"/>
                </a:moveTo>
                <a:lnTo>
                  <a:pt x="623" y="268"/>
                </a:lnTo>
                <a:lnTo>
                  <a:pt x="631" y="272"/>
                </a:lnTo>
                <a:lnTo>
                  <a:pt x="641" y="278"/>
                </a:lnTo>
                <a:lnTo>
                  <a:pt x="641" y="288"/>
                </a:lnTo>
                <a:lnTo>
                  <a:pt x="641" y="288"/>
                </a:lnTo>
                <a:lnTo>
                  <a:pt x="641" y="311"/>
                </a:lnTo>
                <a:lnTo>
                  <a:pt x="639" y="331"/>
                </a:lnTo>
                <a:lnTo>
                  <a:pt x="635" y="348"/>
                </a:lnTo>
                <a:lnTo>
                  <a:pt x="629" y="364"/>
                </a:lnTo>
                <a:lnTo>
                  <a:pt x="629" y="364"/>
                </a:lnTo>
                <a:lnTo>
                  <a:pt x="623" y="376"/>
                </a:lnTo>
                <a:lnTo>
                  <a:pt x="616" y="387"/>
                </a:lnTo>
                <a:lnTo>
                  <a:pt x="608" y="397"/>
                </a:lnTo>
                <a:lnTo>
                  <a:pt x="598" y="403"/>
                </a:lnTo>
                <a:lnTo>
                  <a:pt x="598" y="403"/>
                </a:lnTo>
                <a:lnTo>
                  <a:pt x="590" y="430"/>
                </a:lnTo>
                <a:lnTo>
                  <a:pt x="582" y="454"/>
                </a:lnTo>
                <a:lnTo>
                  <a:pt x="571" y="477"/>
                </a:lnTo>
                <a:lnTo>
                  <a:pt x="559" y="497"/>
                </a:lnTo>
                <a:lnTo>
                  <a:pt x="559" y="497"/>
                </a:lnTo>
                <a:lnTo>
                  <a:pt x="545" y="520"/>
                </a:lnTo>
                <a:lnTo>
                  <a:pt x="526" y="538"/>
                </a:lnTo>
                <a:lnTo>
                  <a:pt x="516" y="546"/>
                </a:lnTo>
                <a:lnTo>
                  <a:pt x="506" y="554"/>
                </a:lnTo>
                <a:lnTo>
                  <a:pt x="494" y="561"/>
                </a:lnTo>
                <a:lnTo>
                  <a:pt x="481" y="567"/>
                </a:lnTo>
                <a:lnTo>
                  <a:pt x="481" y="567"/>
                </a:lnTo>
                <a:lnTo>
                  <a:pt x="465" y="569"/>
                </a:lnTo>
                <a:lnTo>
                  <a:pt x="442" y="573"/>
                </a:lnTo>
                <a:lnTo>
                  <a:pt x="416" y="573"/>
                </a:lnTo>
                <a:lnTo>
                  <a:pt x="387" y="573"/>
                </a:lnTo>
                <a:lnTo>
                  <a:pt x="387" y="573"/>
                </a:lnTo>
                <a:lnTo>
                  <a:pt x="360" y="573"/>
                </a:lnTo>
                <a:lnTo>
                  <a:pt x="334" y="571"/>
                </a:lnTo>
                <a:lnTo>
                  <a:pt x="313" y="567"/>
                </a:lnTo>
                <a:lnTo>
                  <a:pt x="299" y="563"/>
                </a:lnTo>
                <a:lnTo>
                  <a:pt x="299" y="563"/>
                </a:lnTo>
                <a:lnTo>
                  <a:pt x="276" y="550"/>
                </a:lnTo>
                <a:lnTo>
                  <a:pt x="258" y="534"/>
                </a:lnTo>
                <a:lnTo>
                  <a:pt x="242" y="516"/>
                </a:lnTo>
                <a:lnTo>
                  <a:pt x="227" y="493"/>
                </a:lnTo>
                <a:lnTo>
                  <a:pt x="227" y="493"/>
                </a:lnTo>
                <a:lnTo>
                  <a:pt x="217" y="473"/>
                </a:lnTo>
                <a:lnTo>
                  <a:pt x="209" y="450"/>
                </a:lnTo>
                <a:lnTo>
                  <a:pt x="195" y="405"/>
                </a:lnTo>
                <a:lnTo>
                  <a:pt x="195" y="405"/>
                </a:lnTo>
                <a:lnTo>
                  <a:pt x="182" y="397"/>
                </a:lnTo>
                <a:lnTo>
                  <a:pt x="174" y="389"/>
                </a:lnTo>
                <a:lnTo>
                  <a:pt x="166" y="378"/>
                </a:lnTo>
                <a:lnTo>
                  <a:pt x="160" y="364"/>
                </a:lnTo>
                <a:lnTo>
                  <a:pt x="160" y="364"/>
                </a:lnTo>
                <a:lnTo>
                  <a:pt x="156" y="350"/>
                </a:lnTo>
                <a:lnTo>
                  <a:pt x="152" y="331"/>
                </a:lnTo>
                <a:lnTo>
                  <a:pt x="150" y="311"/>
                </a:lnTo>
                <a:lnTo>
                  <a:pt x="150" y="288"/>
                </a:lnTo>
                <a:lnTo>
                  <a:pt x="150" y="278"/>
                </a:lnTo>
                <a:lnTo>
                  <a:pt x="158" y="272"/>
                </a:lnTo>
                <a:lnTo>
                  <a:pt x="158" y="272"/>
                </a:lnTo>
                <a:lnTo>
                  <a:pt x="164" y="268"/>
                </a:lnTo>
                <a:lnTo>
                  <a:pt x="164" y="268"/>
                </a:lnTo>
                <a:lnTo>
                  <a:pt x="162" y="227"/>
                </a:lnTo>
                <a:lnTo>
                  <a:pt x="160" y="192"/>
                </a:lnTo>
                <a:lnTo>
                  <a:pt x="160" y="161"/>
                </a:lnTo>
                <a:lnTo>
                  <a:pt x="164" y="135"/>
                </a:lnTo>
                <a:lnTo>
                  <a:pt x="168" y="112"/>
                </a:lnTo>
                <a:lnTo>
                  <a:pt x="176" y="92"/>
                </a:lnTo>
                <a:lnTo>
                  <a:pt x="188" y="71"/>
                </a:lnTo>
                <a:lnTo>
                  <a:pt x="203" y="53"/>
                </a:lnTo>
                <a:lnTo>
                  <a:pt x="203" y="53"/>
                </a:lnTo>
                <a:lnTo>
                  <a:pt x="219" y="41"/>
                </a:lnTo>
                <a:lnTo>
                  <a:pt x="240" y="30"/>
                </a:lnTo>
                <a:lnTo>
                  <a:pt x="262" y="20"/>
                </a:lnTo>
                <a:lnTo>
                  <a:pt x="285" y="14"/>
                </a:lnTo>
                <a:lnTo>
                  <a:pt x="311" y="8"/>
                </a:lnTo>
                <a:lnTo>
                  <a:pt x="336" y="4"/>
                </a:lnTo>
                <a:lnTo>
                  <a:pt x="362" y="2"/>
                </a:lnTo>
                <a:lnTo>
                  <a:pt x="389" y="0"/>
                </a:lnTo>
                <a:lnTo>
                  <a:pt x="416" y="2"/>
                </a:lnTo>
                <a:lnTo>
                  <a:pt x="442" y="4"/>
                </a:lnTo>
                <a:lnTo>
                  <a:pt x="469" y="8"/>
                </a:lnTo>
                <a:lnTo>
                  <a:pt x="494" y="12"/>
                </a:lnTo>
                <a:lnTo>
                  <a:pt x="518" y="20"/>
                </a:lnTo>
                <a:lnTo>
                  <a:pt x="539" y="28"/>
                </a:lnTo>
                <a:lnTo>
                  <a:pt x="559" y="39"/>
                </a:lnTo>
                <a:lnTo>
                  <a:pt x="577" y="49"/>
                </a:lnTo>
                <a:lnTo>
                  <a:pt x="577" y="49"/>
                </a:lnTo>
                <a:lnTo>
                  <a:pt x="598" y="71"/>
                </a:lnTo>
                <a:lnTo>
                  <a:pt x="612" y="94"/>
                </a:lnTo>
                <a:lnTo>
                  <a:pt x="623" y="116"/>
                </a:lnTo>
                <a:lnTo>
                  <a:pt x="629" y="143"/>
                </a:lnTo>
                <a:lnTo>
                  <a:pt x="633" y="170"/>
                </a:lnTo>
                <a:lnTo>
                  <a:pt x="633" y="200"/>
                </a:lnTo>
                <a:lnTo>
                  <a:pt x="629" y="233"/>
                </a:lnTo>
                <a:lnTo>
                  <a:pt x="623" y="268"/>
                </a:lnTo>
                <a:lnTo>
                  <a:pt x="623" y="268"/>
                </a:lnTo>
                <a:close/>
                <a:moveTo>
                  <a:pt x="440" y="616"/>
                </a:moveTo>
                <a:lnTo>
                  <a:pt x="442" y="643"/>
                </a:lnTo>
                <a:lnTo>
                  <a:pt x="426" y="669"/>
                </a:lnTo>
                <a:lnTo>
                  <a:pt x="448" y="819"/>
                </a:lnTo>
                <a:lnTo>
                  <a:pt x="541" y="618"/>
                </a:lnTo>
                <a:lnTo>
                  <a:pt x="684" y="614"/>
                </a:lnTo>
                <a:lnTo>
                  <a:pt x="684" y="614"/>
                </a:lnTo>
                <a:lnTo>
                  <a:pt x="696" y="628"/>
                </a:lnTo>
                <a:lnTo>
                  <a:pt x="709" y="645"/>
                </a:lnTo>
                <a:lnTo>
                  <a:pt x="721" y="661"/>
                </a:lnTo>
                <a:lnTo>
                  <a:pt x="733" y="681"/>
                </a:lnTo>
                <a:lnTo>
                  <a:pt x="743" y="702"/>
                </a:lnTo>
                <a:lnTo>
                  <a:pt x="754" y="722"/>
                </a:lnTo>
                <a:lnTo>
                  <a:pt x="770" y="769"/>
                </a:lnTo>
                <a:lnTo>
                  <a:pt x="782" y="817"/>
                </a:lnTo>
                <a:lnTo>
                  <a:pt x="790" y="864"/>
                </a:lnTo>
                <a:lnTo>
                  <a:pt x="792" y="911"/>
                </a:lnTo>
                <a:lnTo>
                  <a:pt x="792" y="931"/>
                </a:lnTo>
                <a:lnTo>
                  <a:pt x="792" y="954"/>
                </a:lnTo>
                <a:lnTo>
                  <a:pt x="792" y="954"/>
                </a:lnTo>
                <a:lnTo>
                  <a:pt x="0" y="954"/>
                </a:lnTo>
                <a:lnTo>
                  <a:pt x="0" y="954"/>
                </a:lnTo>
                <a:lnTo>
                  <a:pt x="2" y="915"/>
                </a:lnTo>
                <a:lnTo>
                  <a:pt x="6" y="872"/>
                </a:lnTo>
                <a:lnTo>
                  <a:pt x="12" y="827"/>
                </a:lnTo>
                <a:lnTo>
                  <a:pt x="23" y="782"/>
                </a:lnTo>
                <a:lnTo>
                  <a:pt x="29" y="757"/>
                </a:lnTo>
                <a:lnTo>
                  <a:pt x="37" y="735"/>
                </a:lnTo>
                <a:lnTo>
                  <a:pt x="47" y="712"/>
                </a:lnTo>
                <a:lnTo>
                  <a:pt x="57" y="692"/>
                </a:lnTo>
                <a:lnTo>
                  <a:pt x="68" y="671"/>
                </a:lnTo>
                <a:lnTo>
                  <a:pt x="82" y="653"/>
                </a:lnTo>
                <a:lnTo>
                  <a:pt x="96" y="634"/>
                </a:lnTo>
                <a:lnTo>
                  <a:pt x="113" y="618"/>
                </a:lnTo>
                <a:lnTo>
                  <a:pt x="242" y="620"/>
                </a:lnTo>
                <a:lnTo>
                  <a:pt x="362" y="817"/>
                </a:lnTo>
                <a:lnTo>
                  <a:pt x="385" y="669"/>
                </a:lnTo>
                <a:lnTo>
                  <a:pt x="369" y="643"/>
                </a:lnTo>
                <a:lnTo>
                  <a:pt x="369" y="616"/>
                </a:lnTo>
                <a:lnTo>
                  <a:pt x="369" y="616"/>
                </a:lnTo>
                <a:lnTo>
                  <a:pt x="405" y="614"/>
                </a:lnTo>
                <a:lnTo>
                  <a:pt x="440" y="616"/>
                </a:lnTo>
                <a:lnTo>
                  <a:pt x="440" y="616"/>
                </a:lnTo>
                <a:close/>
                <a:moveTo>
                  <a:pt x="547" y="225"/>
                </a:moveTo>
                <a:lnTo>
                  <a:pt x="547" y="225"/>
                </a:lnTo>
                <a:lnTo>
                  <a:pt x="500" y="231"/>
                </a:lnTo>
                <a:lnTo>
                  <a:pt x="473" y="235"/>
                </a:lnTo>
                <a:lnTo>
                  <a:pt x="446" y="235"/>
                </a:lnTo>
                <a:lnTo>
                  <a:pt x="420" y="233"/>
                </a:lnTo>
                <a:lnTo>
                  <a:pt x="391" y="229"/>
                </a:lnTo>
                <a:lnTo>
                  <a:pt x="365" y="221"/>
                </a:lnTo>
                <a:lnTo>
                  <a:pt x="340" y="209"/>
                </a:lnTo>
                <a:lnTo>
                  <a:pt x="340" y="209"/>
                </a:lnTo>
                <a:lnTo>
                  <a:pt x="330" y="204"/>
                </a:lnTo>
                <a:lnTo>
                  <a:pt x="319" y="204"/>
                </a:lnTo>
                <a:lnTo>
                  <a:pt x="307" y="206"/>
                </a:lnTo>
                <a:lnTo>
                  <a:pt x="295" y="211"/>
                </a:lnTo>
                <a:lnTo>
                  <a:pt x="270" y="217"/>
                </a:lnTo>
                <a:lnTo>
                  <a:pt x="258" y="221"/>
                </a:lnTo>
                <a:lnTo>
                  <a:pt x="246" y="221"/>
                </a:lnTo>
                <a:lnTo>
                  <a:pt x="246" y="221"/>
                </a:lnTo>
                <a:lnTo>
                  <a:pt x="233" y="249"/>
                </a:lnTo>
                <a:lnTo>
                  <a:pt x="225" y="282"/>
                </a:lnTo>
                <a:lnTo>
                  <a:pt x="223" y="299"/>
                </a:lnTo>
                <a:lnTo>
                  <a:pt x="205" y="297"/>
                </a:lnTo>
                <a:lnTo>
                  <a:pt x="205" y="297"/>
                </a:lnTo>
                <a:lnTo>
                  <a:pt x="193" y="299"/>
                </a:lnTo>
                <a:lnTo>
                  <a:pt x="193" y="299"/>
                </a:lnTo>
                <a:lnTo>
                  <a:pt x="188" y="301"/>
                </a:lnTo>
                <a:lnTo>
                  <a:pt x="188" y="301"/>
                </a:lnTo>
                <a:lnTo>
                  <a:pt x="190" y="327"/>
                </a:lnTo>
                <a:lnTo>
                  <a:pt x="195" y="340"/>
                </a:lnTo>
                <a:lnTo>
                  <a:pt x="197" y="350"/>
                </a:lnTo>
                <a:lnTo>
                  <a:pt x="197" y="350"/>
                </a:lnTo>
                <a:lnTo>
                  <a:pt x="201" y="358"/>
                </a:lnTo>
                <a:lnTo>
                  <a:pt x="205" y="364"/>
                </a:lnTo>
                <a:lnTo>
                  <a:pt x="211" y="368"/>
                </a:lnTo>
                <a:lnTo>
                  <a:pt x="217" y="370"/>
                </a:lnTo>
                <a:lnTo>
                  <a:pt x="227" y="374"/>
                </a:lnTo>
                <a:lnTo>
                  <a:pt x="229" y="385"/>
                </a:lnTo>
                <a:lnTo>
                  <a:pt x="229" y="385"/>
                </a:lnTo>
                <a:lnTo>
                  <a:pt x="244" y="432"/>
                </a:lnTo>
                <a:lnTo>
                  <a:pt x="252" y="454"/>
                </a:lnTo>
                <a:lnTo>
                  <a:pt x="262" y="473"/>
                </a:lnTo>
                <a:lnTo>
                  <a:pt x="262" y="473"/>
                </a:lnTo>
                <a:lnTo>
                  <a:pt x="272" y="491"/>
                </a:lnTo>
                <a:lnTo>
                  <a:pt x="285" y="505"/>
                </a:lnTo>
                <a:lnTo>
                  <a:pt x="299" y="518"/>
                </a:lnTo>
                <a:lnTo>
                  <a:pt x="315" y="526"/>
                </a:lnTo>
                <a:lnTo>
                  <a:pt x="315" y="526"/>
                </a:lnTo>
                <a:lnTo>
                  <a:pt x="326" y="530"/>
                </a:lnTo>
                <a:lnTo>
                  <a:pt x="344" y="532"/>
                </a:lnTo>
                <a:lnTo>
                  <a:pt x="387" y="534"/>
                </a:lnTo>
                <a:lnTo>
                  <a:pt x="387" y="534"/>
                </a:lnTo>
                <a:lnTo>
                  <a:pt x="436" y="532"/>
                </a:lnTo>
                <a:lnTo>
                  <a:pt x="455" y="530"/>
                </a:lnTo>
                <a:lnTo>
                  <a:pt x="467" y="528"/>
                </a:lnTo>
                <a:lnTo>
                  <a:pt x="467" y="528"/>
                </a:lnTo>
                <a:lnTo>
                  <a:pt x="485" y="520"/>
                </a:lnTo>
                <a:lnTo>
                  <a:pt x="500" y="507"/>
                </a:lnTo>
                <a:lnTo>
                  <a:pt x="514" y="493"/>
                </a:lnTo>
                <a:lnTo>
                  <a:pt x="526" y="477"/>
                </a:lnTo>
                <a:lnTo>
                  <a:pt x="526" y="477"/>
                </a:lnTo>
                <a:lnTo>
                  <a:pt x="537" y="456"/>
                </a:lnTo>
                <a:lnTo>
                  <a:pt x="545" y="434"/>
                </a:lnTo>
                <a:lnTo>
                  <a:pt x="553" y="409"/>
                </a:lnTo>
                <a:lnTo>
                  <a:pt x="561" y="385"/>
                </a:lnTo>
                <a:lnTo>
                  <a:pt x="563" y="374"/>
                </a:lnTo>
                <a:lnTo>
                  <a:pt x="573" y="370"/>
                </a:lnTo>
                <a:lnTo>
                  <a:pt x="573" y="370"/>
                </a:lnTo>
                <a:lnTo>
                  <a:pt x="580" y="366"/>
                </a:lnTo>
                <a:lnTo>
                  <a:pt x="584" y="362"/>
                </a:lnTo>
                <a:lnTo>
                  <a:pt x="588" y="356"/>
                </a:lnTo>
                <a:lnTo>
                  <a:pt x="592" y="350"/>
                </a:lnTo>
                <a:lnTo>
                  <a:pt x="592" y="350"/>
                </a:lnTo>
                <a:lnTo>
                  <a:pt x="598" y="327"/>
                </a:lnTo>
                <a:lnTo>
                  <a:pt x="600" y="301"/>
                </a:lnTo>
                <a:lnTo>
                  <a:pt x="600" y="301"/>
                </a:lnTo>
                <a:lnTo>
                  <a:pt x="596" y="299"/>
                </a:lnTo>
                <a:lnTo>
                  <a:pt x="596" y="299"/>
                </a:lnTo>
                <a:lnTo>
                  <a:pt x="586" y="297"/>
                </a:lnTo>
                <a:lnTo>
                  <a:pt x="567" y="299"/>
                </a:lnTo>
                <a:lnTo>
                  <a:pt x="565" y="280"/>
                </a:lnTo>
                <a:lnTo>
                  <a:pt x="565" y="280"/>
                </a:lnTo>
                <a:lnTo>
                  <a:pt x="557" y="252"/>
                </a:lnTo>
                <a:lnTo>
                  <a:pt x="547" y="225"/>
                </a:lnTo>
                <a:lnTo>
                  <a:pt x="547" y="225"/>
                </a:lnTo>
                <a:close/>
              </a:path>
            </a:pathLst>
          </a:custGeom>
          <a:gradFill>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tx1">
                  <a:lumMod val="75000"/>
                  <a:lumOff val="25000"/>
                </a:schemeClr>
              </a:solidFill>
            </a:endParaRPr>
          </a:p>
        </p:txBody>
      </p:sp>
      <p:sp>
        <p:nvSpPr>
          <p:cNvPr id="26" name="Freeform 5"/>
          <p:cNvSpPr>
            <a:spLocks noEditPoints="1"/>
          </p:cNvSpPr>
          <p:nvPr/>
        </p:nvSpPr>
        <p:spPr bwMode="auto">
          <a:xfrm>
            <a:off x="2788285" y="3377062"/>
            <a:ext cx="231934" cy="152400"/>
          </a:xfrm>
          <a:custGeom>
            <a:avLst/>
            <a:gdLst>
              <a:gd name="T0" fmla="*/ 516 w 962"/>
              <a:gd name="T1" fmla="*/ 0 h 631"/>
              <a:gd name="T2" fmla="*/ 32 w 962"/>
              <a:gd name="T3" fmla="*/ 71 h 631"/>
              <a:gd name="T4" fmla="*/ 32 w 962"/>
              <a:gd name="T5" fmla="*/ 327 h 631"/>
              <a:gd name="T6" fmla="*/ 21 w 962"/>
              <a:gd name="T7" fmla="*/ 338 h 631"/>
              <a:gd name="T8" fmla="*/ 17 w 962"/>
              <a:gd name="T9" fmla="*/ 354 h 631"/>
              <a:gd name="T10" fmla="*/ 17 w 962"/>
              <a:gd name="T11" fmla="*/ 363 h 631"/>
              <a:gd name="T12" fmla="*/ 23 w 962"/>
              <a:gd name="T13" fmla="*/ 375 h 631"/>
              <a:gd name="T14" fmla="*/ 32 w 962"/>
              <a:gd name="T15" fmla="*/ 384 h 631"/>
              <a:gd name="T16" fmla="*/ 44 w 962"/>
              <a:gd name="T17" fmla="*/ 388 h 631"/>
              <a:gd name="T18" fmla="*/ 50 w 962"/>
              <a:gd name="T19" fmla="*/ 390 h 631"/>
              <a:gd name="T20" fmla="*/ 63 w 962"/>
              <a:gd name="T21" fmla="*/ 388 h 631"/>
              <a:gd name="T22" fmla="*/ 76 w 962"/>
              <a:gd name="T23" fmla="*/ 379 h 631"/>
              <a:gd name="T24" fmla="*/ 82 w 962"/>
              <a:gd name="T25" fmla="*/ 369 h 631"/>
              <a:gd name="T26" fmla="*/ 84 w 962"/>
              <a:gd name="T27" fmla="*/ 354 h 631"/>
              <a:gd name="T28" fmla="*/ 84 w 962"/>
              <a:gd name="T29" fmla="*/ 346 h 631"/>
              <a:gd name="T30" fmla="*/ 76 w 962"/>
              <a:gd name="T31" fmla="*/ 331 h 631"/>
              <a:gd name="T32" fmla="*/ 67 w 962"/>
              <a:gd name="T33" fmla="*/ 164 h 631"/>
              <a:gd name="T34" fmla="*/ 962 w 962"/>
              <a:gd name="T35" fmla="*/ 159 h 631"/>
              <a:gd name="T36" fmla="*/ 962 w 962"/>
              <a:gd name="T37" fmla="*/ 71 h 631"/>
              <a:gd name="T38" fmla="*/ 78 w 962"/>
              <a:gd name="T39" fmla="*/ 402 h 631"/>
              <a:gd name="T40" fmla="*/ 50 w 962"/>
              <a:gd name="T41" fmla="*/ 409 h 631"/>
              <a:gd name="T42" fmla="*/ 25 w 962"/>
              <a:gd name="T43" fmla="*/ 402 h 631"/>
              <a:gd name="T44" fmla="*/ 0 w 962"/>
              <a:gd name="T45" fmla="*/ 555 h 631"/>
              <a:gd name="T46" fmla="*/ 17 w 962"/>
              <a:gd name="T47" fmla="*/ 562 h 631"/>
              <a:gd name="T48" fmla="*/ 25 w 962"/>
              <a:gd name="T49" fmla="*/ 564 h 631"/>
              <a:gd name="T50" fmla="*/ 40 w 962"/>
              <a:gd name="T51" fmla="*/ 566 h 631"/>
              <a:gd name="T52" fmla="*/ 61 w 962"/>
              <a:gd name="T53" fmla="*/ 549 h 631"/>
              <a:gd name="T54" fmla="*/ 67 w 962"/>
              <a:gd name="T55" fmla="*/ 566 h 631"/>
              <a:gd name="T56" fmla="*/ 76 w 962"/>
              <a:gd name="T57" fmla="*/ 495 h 631"/>
              <a:gd name="T58" fmla="*/ 86 w 962"/>
              <a:gd name="T59" fmla="*/ 560 h 631"/>
              <a:gd name="T60" fmla="*/ 99 w 962"/>
              <a:gd name="T61" fmla="*/ 555 h 631"/>
              <a:gd name="T62" fmla="*/ 78 w 962"/>
              <a:gd name="T63" fmla="*/ 402 h 631"/>
              <a:gd name="T64" fmla="*/ 176 w 962"/>
              <a:gd name="T65" fmla="*/ 220 h 631"/>
              <a:gd name="T66" fmla="*/ 838 w 962"/>
              <a:gd name="T67" fmla="*/ 218 h 631"/>
              <a:gd name="T68" fmla="*/ 838 w 962"/>
              <a:gd name="T69" fmla="*/ 553 h 631"/>
              <a:gd name="T70" fmla="*/ 757 w 962"/>
              <a:gd name="T71" fmla="*/ 557 h 631"/>
              <a:gd name="T72" fmla="*/ 673 w 962"/>
              <a:gd name="T73" fmla="*/ 572 h 631"/>
              <a:gd name="T74" fmla="*/ 591 w 962"/>
              <a:gd name="T75" fmla="*/ 597 h 631"/>
              <a:gd name="T76" fmla="*/ 509 w 962"/>
              <a:gd name="T77" fmla="*/ 631 h 631"/>
              <a:gd name="T78" fmla="*/ 469 w 962"/>
              <a:gd name="T79" fmla="*/ 612 h 631"/>
              <a:gd name="T80" fmla="*/ 390 w 962"/>
              <a:gd name="T81" fmla="*/ 585 h 631"/>
              <a:gd name="T82" fmla="*/ 306 w 962"/>
              <a:gd name="T83" fmla="*/ 566 h 631"/>
              <a:gd name="T84" fmla="*/ 220 w 962"/>
              <a:gd name="T85" fmla="*/ 557 h 631"/>
              <a:gd name="T86" fmla="*/ 176 w 962"/>
              <a:gd name="T87" fmla="*/ 555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62" h="631">
                <a:moveTo>
                  <a:pt x="962" y="71"/>
                </a:moveTo>
                <a:lnTo>
                  <a:pt x="516" y="0"/>
                </a:lnTo>
                <a:lnTo>
                  <a:pt x="32" y="71"/>
                </a:lnTo>
                <a:lnTo>
                  <a:pt x="32" y="71"/>
                </a:lnTo>
                <a:lnTo>
                  <a:pt x="32" y="327"/>
                </a:lnTo>
                <a:lnTo>
                  <a:pt x="32" y="327"/>
                </a:lnTo>
                <a:lnTo>
                  <a:pt x="25" y="331"/>
                </a:lnTo>
                <a:lnTo>
                  <a:pt x="21" y="338"/>
                </a:lnTo>
                <a:lnTo>
                  <a:pt x="17" y="346"/>
                </a:lnTo>
                <a:lnTo>
                  <a:pt x="17" y="354"/>
                </a:lnTo>
                <a:lnTo>
                  <a:pt x="17" y="354"/>
                </a:lnTo>
                <a:lnTo>
                  <a:pt x="17" y="363"/>
                </a:lnTo>
                <a:lnTo>
                  <a:pt x="19" y="369"/>
                </a:lnTo>
                <a:lnTo>
                  <a:pt x="23" y="375"/>
                </a:lnTo>
                <a:lnTo>
                  <a:pt x="27" y="379"/>
                </a:lnTo>
                <a:lnTo>
                  <a:pt x="32" y="384"/>
                </a:lnTo>
                <a:lnTo>
                  <a:pt x="38" y="388"/>
                </a:lnTo>
                <a:lnTo>
                  <a:pt x="44" y="388"/>
                </a:lnTo>
                <a:lnTo>
                  <a:pt x="50" y="390"/>
                </a:lnTo>
                <a:lnTo>
                  <a:pt x="50" y="390"/>
                </a:lnTo>
                <a:lnTo>
                  <a:pt x="57" y="388"/>
                </a:lnTo>
                <a:lnTo>
                  <a:pt x="63" y="388"/>
                </a:lnTo>
                <a:lnTo>
                  <a:pt x="69" y="384"/>
                </a:lnTo>
                <a:lnTo>
                  <a:pt x="76" y="379"/>
                </a:lnTo>
                <a:lnTo>
                  <a:pt x="80" y="375"/>
                </a:lnTo>
                <a:lnTo>
                  <a:pt x="82" y="369"/>
                </a:lnTo>
                <a:lnTo>
                  <a:pt x="84" y="363"/>
                </a:lnTo>
                <a:lnTo>
                  <a:pt x="84" y="354"/>
                </a:lnTo>
                <a:lnTo>
                  <a:pt x="84" y="354"/>
                </a:lnTo>
                <a:lnTo>
                  <a:pt x="84" y="346"/>
                </a:lnTo>
                <a:lnTo>
                  <a:pt x="80" y="338"/>
                </a:lnTo>
                <a:lnTo>
                  <a:pt x="76" y="331"/>
                </a:lnTo>
                <a:lnTo>
                  <a:pt x="67" y="325"/>
                </a:lnTo>
                <a:lnTo>
                  <a:pt x="67" y="164"/>
                </a:lnTo>
                <a:lnTo>
                  <a:pt x="516" y="229"/>
                </a:lnTo>
                <a:lnTo>
                  <a:pt x="962" y="159"/>
                </a:lnTo>
                <a:lnTo>
                  <a:pt x="962" y="71"/>
                </a:lnTo>
                <a:lnTo>
                  <a:pt x="962" y="71"/>
                </a:lnTo>
                <a:close/>
                <a:moveTo>
                  <a:pt x="78" y="402"/>
                </a:moveTo>
                <a:lnTo>
                  <a:pt x="78" y="402"/>
                </a:lnTo>
                <a:lnTo>
                  <a:pt x="65" y="407"/>
                </a:lnTo>
                <a:lnTo>
                  <a:pt x="50" y="409"/>
                </a:lnTo>
                <a:lnTo>
                  <a:pt x="38" y="407"/>
                </a:lnTo>
                <a:lnTo>
                  <a:pt x="25" y="402"/>
                </a:lnTo>
                <a:lnTo>
                  <a:pt x="25" y="402"/>
                </a:lnTo>
                <a:lnTo>
                  <a:pt x="0" y="555"/>
                </a:lnTo>
                <a:lnTo>
                  <a:pt x="0" y="555"/>
                </a:lnTo>
                <a:lnTo>
                  <a:pt x="17" y="562"/>
                </a:lnTo>
                <a:lnTo>
                  <a:pt x="23" y="545"/>
                </a:lnTo>
                <a:lnTo>
                  <a:pt x="25" y="564"/>
                </a:lnTo>
                <a:lnTo>
                  <a:pt x="25" y="564"/>
                </a:lnTo>
                <a:lnTo>
                  <a:pt x="40" y="566"/>
                </a:lnTo>
                <a:lnTo>
                  <a:pt x="55" y="566"/>
                </a:lnTo>
                <a:lnTo>
                  <a:pt x="61" y="549"/>
                </a:lnTo>
                <a:lnTo>
                  <a:pt x="67" y="566"/>
                </a:lnTo>
                <a:lnTo>
                  <a:pt x="67" y="566"/>
                </a:lnTo>
                <a:lnTo>
                  <a:pt x="71" y="564"/>
                </a:lnTo>
                <a:lnTo>
                  <a:pt x="76" y="495"/>
                </a:lnTo>
                <a:lnTo>
                  <a:pt x="86" y="560"/>
                </a:lnTo>
                <a:lnTo>
                  <a:pt x="86" y="560"/>
                </a:lnTo>
                <a:lnTo>
                  <a:pt x="99" y="555"/>
                </a:lnTo>
                <a:lnTo>
                  <a:pt x="99" y="555"/>
                </a:lnTo>
                <a:lnTo>
                  <a:pt x="78" y="402"/>
                </a:lnTo>
                <a:lnTo>
                  <a:pt x="78" y="402"/>
                </a:lnTo>
                <a:close/>
                <a:moveTo>
                  <a:pt x="176" y="555"/>
                </a:moveTo>
                <a:lnTo>
                  <a:pt x="176" y="220"/>
                </a:lnTo>
                <a:lnTo>
                  <a:pt x="516" y="268"/>
                </a:lnTo>
                <a:lnTo>
                  <a:pt x="838" y="218"/>
                </a:lnTo>
                <a:lnTo>
                  <a:pt x="838" y="553"/>
                </a:lnTo>
                <a:lnTo>
                  <a:pt x="838" y="553"/>
                </a:lnTo>
                <a:lnTo>
                  <a:pt x="796" y="553"/>
                </a:lnTo>
                <a:lnTo>
                  <a:pt x="757" y="557"/>
                </a:lnTo>
                <a:lnTo>
                  <a:pt x="715" y="564"/>
                </a:lnTo>
                <a:lnTo>
                  <a:pt x="673" y="572"/>
                </a:lnTo>
                <a:lnTo>
                  <a:pt x="631" y="585"/>
                </a:lnTo>
                <a:lnTo>
                  <a:pt x="591" y="597"/>
                </a:lnTo>
                <a:lnTo>
                  <a:pt x="549" y="614"/>
                </a:lnTo>
                <a:lnTo>
                  <a:pt x="509" y="631"/>
                </a:lnTo>
                <a:lnTo>
                  <a:pt x="509" y="631"/>
                </a:lnTo>
                <a:lnTo>
                  <a:pt x="469" y="612"/>
                </a:lnTo>
                <a:lnTo>
                  <a:pt x="430" y="597"/>
                </a:lnTo>
                <a:lnTo>
                  <a:pt x="390" y="585"/>
                </a:lnTo>
                <a:lnTo>
                  <a:pt x="348" y="574"/>
                </a:lnTo>
                <a:lnTo>
                  <a:pt x="306" y="566"/>
                </a:lnTo>
                <a:lnTo>
                  <a:pt x="262" y="562"/>
                </a:lnTo>
                <a:lnTo>
                  <a:pt x="220" y="557"/>
                </a:lnTo>
                <a:lnTo>
                  <a:pt x="176" y="555"/>
                </a:lnTo>
                <a:lnTo>
                  <a:pt x="176" y="555"/>
                </a:lnTo>
                <a:close/>
              </a:path>
            </a:pathLst>
          </a:custGeom>
          <a:gradFill>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tx1">
                  <a:lumMod val="75000"/>
                  <a:lumOff val="25000"/>
                </a:schemeClr>
              </a:solidFill>
            </a:endParaRPr>
          </a:p>
        </p:txBody>
      </p:sp>
      <p:pic>
        <p:nvPicPr>
          <p:cNvPr id="4" name="刘一祯 - 永远跟党走(乐队伴奏) - instrumental">
            <a:hlinkClick r:id="" action="ppaction://media"/>
          </p:cNvPr>
          <p:cNvPicPr>
            <a:picLocks noChangeAspect="1"/>
          </p:cNvPicPr>
          <p:nvPr>
            <a:audioFile r:link="rId4"/>
            <p:extLst>
              <p:ext uri="{DAA4B4D4-6D71-4841-9C94-3DE7FCFB9230}">
                <p14:media xmlns:p14="http://schemas.microsoft.com/office/powerpoint/2010/main" r:embed="rId5"/>
              </p:ext>
            </p:extLst>
          </p:nvPr>
        </p:nvPicPr>
        <p:blipFill>
          <a:blip r:embed="rId6"/>
          <a:stretch>
            <a:fillRect/>
          </a:stretch>
        </p:blipFill>
        <p:spPr>
          <a:xfrm>
            <a:off x="-609600" y="6858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47" presetClass="entr" presetSubtype="0" fill="hold"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7" presetClass="entr" presetSubtype="0" fill="hold" grpId="0" nodeType="afterEffect">
                                  <p:stCondLst>
                                    <p:cond delay="0"/>
                                  </p:stCondLst>
                                  <p:childTnLst>
                                    <p:set>
                                      <p:cBhvr>
                                        <p:cTn id="21" dur="1" fill="hold">
                                          <p:stCondLst>
                                            <p:cond delay="0"/>
                                          </p:stCondLst>
                                        </p:cTn>
                                        <p:tgtEl>
                                          <p:spTgt spid="3075"/>
                                        </p:tgtEl>
                                        <p:attrNameLst>
                                          <p:attrName>style.visibility</p:attrName>
                                        </p:attrNameLst>
                                      </p:cBhvr>
                                      <p:to>
                                        <p:strVal val="visible"/>
                                      </p:to>
                                    </p:set>
                                    <p:animEffect transition="in" filter="fade">
                                      <p:cBhvr>
                                        <p:cTn id="22" dur="1000"/>
                                        <p:tgtEl>
                                          <p:spTgt spid="3075"/>
                                        </p:tgtEl>
                                      </p:cBhvr>
                                    </p:animEffect>
                                    <p:anim calcmode="lin" valueType="num">
                                      <p:cBhvr>
                                        <p:cTn id="23" dur="1000" fill="hold"/>
                                        <p:tgtEl>
                                          <p:spTgt spid="3075"/>
                                        </p:tgtEl>
                                        <p:attrNameLst>
                                          <p:attrName>ppt_x</p:attrName>
                                        </p:attrNameLst>
                                      </p:cBhvr>
                                      <p:tavLst>
                                        <p:tav tm="0">
                                          <p:val>
                                            <p:strVal val="#ppt_x"/>
                                          </p:val>
                                        </p:tav>
                                        <p:tav tm="100000">
                                          <p:val>
                                            <p:strVal val="#ppt_x"/>
                                          </p:val>
                                        </p:tav>
                                      </p:tavLst>
                                    </p:anim>
                                    <p:anim calcmode="lin" valueType="num">
                                      <p:cBhvr>
                                        <p:cTn id="24" dur="1000" fill="hold"/>
                                        <p:tgtEl>
                                          <p:spTgt spid="3075"/>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3076"/>
                                        </p:tgtEl>
                                        <p:attrNameLst>
                                          <p:attrName>style.visibility</p:attrName>
                                        </p:attrNameLst>
                                      </p:cBhvr>
                                      <p:to>
                                        <p:strVal val="visible"/>
                                      </p:to>
                                    </p:set>
                                    <p:animEffect transition="in" filter="fade">
                                      <p:cBhvr>
                                        <p:cTn id="27" dur="1000"/>
                                        <p:tgtEl>
                                          <p:spTgt spid="3076"/>
                                        </p:tgtEl>
                                      </p:cBhvr>
                                    </p:animEffect>
                                    <p:anim calcmode="lin" valueType="num">
                                      <p:cBhvr>
                                        <p:cTn id="28" dur="1000" fill="hold"/>
                                        <p:tgtEl>
                                          <p:spTgt spid="3076"/>
                                        </p:tgtEl>
                                        <p:attrNameLst>
                                          <p:attrName>ppt_x</p:attrName>
                                        </p:attrNameLst>
                                      </p:cBhvr>
                                      <p:tavLst>
                                        <p:tav tm="0">
                                          <p:val>
                                            <p:strVal val="#ppt_x"/>
                                          </p:val>
                                        </p:tav>
                                        <p:tav tm="100000">
                                          <p:val>
                                            <p:strVal val="#ppt_x"/>
                                          </p:val>
                                        </p:tav>
                                      </p:tavLst>
                                    </p:anim>
                                    <p:anim calcmode="lin" valueType="num">
                                      <p:cBhvr>
                                        <p:cTn id="29" dur="1000" fill="hold"/>
                                        <p:tgtEl>
                                          <p:spTgt spid="3076"/>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1000"/>
                                        <p:tgtEl>
                                          <p:spTgt spid="20"/>
                                        </p:tgtEl>
                                      </p:cBhvr>
                                    </p:animEffect>
                                    <p:anim calcmode="lin" valueType="num">
                                      <p:cBhvr>
                                        <p:cTn id="33" dur="1000" fill="hold"/>
                                        <p:tgtEl>
                                          <p:spTgt spid="20"/>
                                        </p:tgtEl>
                                        <p:attrNameLst>
                                          <p:attrName>ppt_x</p:attrName>
                                        </p:attrNameLst>
                                      </p:cBhvr>
                                      <p:tavLst>
                                        <p:tav tm="0">
                                          <p:val>
                                            <p:strVal val="#ppt_x"/>
                                          </p:val>
                                        </p:tav>
                                        <p:tav tm="100000">
                                          <p:val>
                                            <p:strVal val="#ppt_x"/>
                                          </p:val>
                                        </p:tav>
                                      </p:tavLst>
                                    </p:anim>
                                    <p:anim calcmode="lin" valueType="num">
                                      <p:cBhvr>
                                        <p:cTn id="34" dur="1000" fill="hold"/>
                                        <p:tgtEl>
                                          <p:spTgt spid="20"/>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1000"/>
                                        <p:tgtEl>
                                          <p:spTgt spid="26"/>
                                        </p:tgtEl>
                                      </p:cBhvr>
                                    </p:animEffect>
                                    <p:anim calcmode="lin" valueType="num">
                                      <p:cBhvr>
                                        <p:cTn id="38" dur="1000" fill="hold"/>
                                        <p:tgtEl>
                                          <p:spTgt spid="26"/>
                                        </p:tgtEl>
                                        <p:attrNameLst>
                                          <p:attrName>ppt_x</p:attrName>
                                        </p:attrNameLst>
                                      </p:cBhvr>
                                      <p:tavLst>
                                        <p:tav tm="0">
                                          <p:val>
                                            <p:strVal val="#ppt_x"/>
                                          </p:val>
                                        </p:tav>
                                        <p:tav tm="100000">
                                          <p:val>
                                            <p:strVal val="#ppt_x"/>
                                          </p:val>
                                        </p:tav>
                                      </p:tavLst>
                                    </p:anim>
                                    <p:anim calcmode="lin" valueType="num">
                                      <p:cBhvr>
                                        <p:cTn id="3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0" repeatCount="indefinite" fill="hold" display="0">
                  <p:stCondLst>
                    <p:cond delay="indefinite"/>
                  </p:stCondLst>
                  <p:endCondLst>
                    <p:cond evt="onStopAudio" delay="0">
                      <p:tgtEl>
                        <p:sldTgt/>
                      </p:tgtEl>
                    </p:cond>
                  </p:endCondLst>
                </p:cTn>
                <p:tgtEl>
                  <p:spTgt spid="4"/>
                </p:tgtEl>
              </p:cMediaNode>
            </p:audio>
          </p:childTnLst>
        </p:cTn>
      </p:par>
    </p:tnLst>
    <p:bldLst>
      <p:bldP spid="3075" grpId="0" bldLvl="0" animBg="1"/>
      <p:bldP spid="3076" grpId="0" bldLvl="0" animBg="1"/>
      <p:bldP spid="11" grpId="0" bldLvl="0" animBg="1"/>
      <p:bldP spid="20" grpId="0" bldLvl="0" animBg="1"/>
      <p:bldP spid="2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05264" y="171900"/>
            <a:ext cx="2261711" cy="368300"/>
          </a:xfrm>
          <a:prstGeom prst="rect">
            <a:avLst/>
          </a:prstGeom>
          <a:noFill/>
        </p:spPr>
        <p:txBody>
          <a:bodyPr wrap="square" rtlCol="0">
            <a:spAutoFit/>
          </a:bodyPr>
          <a:lstStyle/>
          <a:p>
            <a:r>
              <a:rPr lang="zh-CN" altLang="en-US" b="1">
                <a:solidFill>
                  <a:schemeClr val="tx1">
                    <a:lumMod val="75000"/>
                    <a:lumOff val="25000"/>
                  </a:schemeClr>
                </a:solidFill>
                <a:latin typeface="微软雅黑" panose="020B0503020204020204" charset="-122"/>
                <a:ea typeface="微软雅黑" panose="020B0503020204020204" charset="-122"/>
                <a:sym typeface="+mn-ea"/>
              </a:rPr>
              <a:t>工作成绩展示</a:t>
            </a:r>
            <a:endParaRPr lang="zh-CN" altLang="en-US" b="1">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6" name="矩形 5"/>
          <p:cNvSpPr/>
          <p:nvPr/>
        </p:nvSpPr>
        <p:spPr>
          <a:xfrm>
            <a:off x="-2381" y="177615"/>
            <a:ext cx="89535" cy="3548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p:cNvSpPr/>
          <p:nvPr/>
        </p:nvSpPr>
        <p:spPr>
          <a:xfrm>
            <a:off x="103346" y="177615"/>
            <a:ext cx="73343" cy="3548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Freeform 6"/>
          <p:cNvSpPr>
            <a:spLocks noEditPoints="1"/>
          </p:cNvSpPr>
          <p:nvPr/>
        </p:nvSpPr>
        <p:spPr bwMode="auto">
          <a:xfrm>
            <a:off x="1187860" y="1520351"/>
            <a:ext cx="568040" cy="605097"/>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tx2"/>
          </a:solidFill>
          <a:ln>
            <a:noFill/>
          </a:ln>
        </p:spPr>
        <p:txBody>
          <a:bodyPr vert="horz" wrap="square" lIns="91410" tIns="45705" rIns="91410" bIns="45705" numCol="1" anchor="t" anchorCtr="0" compatLnSpc="1"/>
          <a:lstStyle/>
          <a:p>
            <a:pPr algn="ctr" defTabSz="1218565">
              <a:defRPr/>
            </a:pPr>
            <a:endParaRPr lang="en-US" kern="0" dirty="0">
              <a:solidFill>
                <a:sysClr val="windowText" lastClr="000000"/>
              </a:solidFill>
              <a:cs typeface="+mn-ea"/>
            </a:endParaRPr>
          </a:p>
        </p:txBody>
      </p:sp>
      <p:sp>
        <p:nvSpPr>
          <p:cNvPr id="10" name="Freeform 11"/>
          <p:cNvSpPr>
            <a:spLocks noEditPoints="1"/>
          </p:cNvSpPr>
          <p:nvPr/>
        </p:nvSpPr>
        <p:spPr bwMode="auto">
          <a:xfrm>
            <a:off x="3059499" y="1636637"/>
            <a:ext cx="732104" cy="732877"/>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accent1"/>
          </a:solidFill>
          <a:ln>
            <a:noFill/>
          </a:ln>
        </p:spPr>
        <p:txBody>
          <a:bodyPr vert="horz" wrap="square" lIns="91410" tIns="45705" rIns="91410" bIns="45705" numCol="1" anchor="t" anchorCtr="0" compatLnSpc="1"/>
          <a:lstStyle/>
          <a:p>
            <a:pPr algn="ctr" defTabSz="1218565">
              <a:defRPr/>
            </a:pPr>
            <a:endParaRPr lang="en-US" kern="0" dirty="0">
              <a:solidFill>
                <a:sysClr val="windowText" lastClr="000000"/>
              </a:solidFill>
              <a:cs typeface="+mn-ea"/>
            </a:endParaRPr>
          </a:p>
        </p:txBody>
      </p:sp>
      <p:grpSp>
        <p:nvGrpSpPr>
          <p:cNvPr id="2" name="组合 1"/>
          <p:cNvGrpSpPr/>
          <p:nvPr/>
        </p:nvGrpSpPr>
        <p:grpSpPr>
          <a:xfrm>
            <a:off x="759510" y="538000"/>
            <a:ext cx="7407436" cy="2702657"/>
            <a:chOff x="759144" y="1100889"/>
            <a:chExt cx="7409687" cy="2703491"/>
          </a:xfrm>
        </p:grpSpPr>
        <p:sp>
          <p:nvSpPr>
            <p:cNvPr id="4" name="圆角矩形 3"/>
            <p:cNvSpPr/>
            <p:nvPr/>
          </p:nvSpPr>
          <p:spPr>
            <a:xfrm>
              <a:off x="759144" y="1877581"/>
              <a:ext cx="1451329" cy="1197043"/>
            </a:xfrm>
            <a:prstGeom prst="roundRect">
              <a:avLst>
                <a:gd name="adj" fmla="val 10000"/>
              </a:avLst>
            </a:prstGeom>
            <a:noFill/>
            <a:ln w="25400" cap="flat" cmpd="sng" algn="ctr">
              <a:solidFill>
                <a:schemeClr val="tx2"/>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txBody>
            <a:bodyPr/>
            <a:lstStyle/>
            <a:p>
              <a:pPr algn="ctr"/>
              <a:endParaRPr lang="zh-CN" altLang="en-US" sz="1350">
                <a:cs typeface="+mn-ea"/>
              </a:endParaRPr>
            </a:p>
          </p:txBody>
        </p:sp>
        <p:sp>
          <p:nvSpPr>
            <p:cNvPr id="5" name="形状 4"/>
            <p:cNvSpPr/>
            <p:nvPr/>
          </p:nvSpPr>
          <p:spPr>
            <a:xfrm>
              <a:off x="1550746" y="2076455"/>
              <a:ext cx="1727925" cy="1727925"/>
            </a:xfrm>
            <a:prstGeom prst="leftCircularArrow">
              <a:avLst>
                <a:gd name="adj1" fmla="val 3886"/>
                <a:gd name="adj2" fmla="val 486698"/>
                <a:gd name="adj3" fmla="val 2262209"/>
                <a:gd name="adj4" fmla="val 9024489"/>
                <a:gd name="adj5" fmla="val 4534"/>
              </a:avLst>
            </a:prstGeom>
            <a:solidFill>
              <a:schemeClr val="tx2"/>
            </a:solidFill>
            <a:ln>
              <a:noFill/>
            </a:ln>
            <a:effectLst/>
          </p:spPr>
          <p:style>
            <a:lnRef idx="0">
              <a:scrgbClr r="0" g="0" b="0"/>
            </a:lnRef>
            <a:fillRef idx="1">
              <a:scrgbClr r="0" g="0" b="0"/>
            </a:fillRef>
            <a:effectRef idx="0">
              <a:scrgbClr r="0" g="0" b="0"/>
            </a:effectRef>
            <a:fontRef idx="minor">
              <a:schemeClr val="lt1"/>
            </a:fontRef>
          </p:style>
          <p:txBody>
            <a:bodyPr/>
            <a:lstStyle/>
            <a:p>
              <a:pPr algn="ctr"/>
              <a:endParaRPr lang="zh-CN" altLang="en-US" sz="1350">
                <a:cs typeface="+mn-ea"/>
              </a:endParaRPr>
            </a:p>
          </p:txBody>
        </p:sp>
        <p:sp>
          <p:nvSpPr>
            <p:cNvPr id="3" name="任意多边形 2"/>
            <p:cNvSpPr/>
            <p:nvPr/>
          </p:nvSpPr>
          <p:spPr>
            <a:xfrm>
              <a:off x="1081661" y="2818115"/>
              <a:ext cx="1290070" cy="513018"/>
            </a:xfrm>
            <a:custGeom>
              <a:avLst/>
              <a:gdLst>
                <a:gd name="connsiteX0" fmla="*/ 0 w 1290070"/>
                <a:gd name="connsiteY0" fmla="*/ 51302 h 513018"/>
                <a:gd name="connsiteX1" fmla="*/ 51302 w 1290070"/>
                <a:gd name="connsiteY1" fmla="*/ 0 h 513018"/>
                <a:gd name="connsiteX2" fmla="*/ 1238768 w 1290070"/>
                <a:gd name="connsiteY2" fmla="*/ 0 h 513018"/>
                <a:gd name="connsiteX3" fmla="*/ 1290070 w 1290070"/>
                <a:gd name="connsiteY3" fmla="*/ 51302 h 513018"/>
                <a:gd name="connsiteX4" fmla="*/ 1290070 w 1290070"/>
                <a:gd name="connsiteY4" fmla="*/ 461716 h 513018"/>
                <a:gd name="connsiteX5" fmla="*/ 1238768 w 1290070"/>
                <a:gd name="connsiteY5" fmla="*/ 513018 h 513018"/>
                <a:gd name="connsiteX6" fmla="*/ 51302 w 1290070"/>
                <a:gd name="connsiteY6" fmla="*/ 513018 h 513018"/>
                <a:gd name="connsiteX7" fmla="*/ 0 w 1290070"/>
                <a:gd name="connsiteY7" fmla="*/ 461716 h 513018"/>
                <a:gd name="connsiteX8" fmla="*/ 0 w 1290070"/>
                <a:gd name="connsiteY8" fmla="*/ 51302 h 513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90070" h="513018">
                  <a:moveTo>
                    <a:pt x="0" y="51302"/>
                  </a:moveTo>
                  <a:cubicBezTo>
                    <a:pt x="0" y="22969"/>
                    <a:pt x="22969" y="0"/>
                    <a:pt x="51302" y="0"/>
                  </a:cubicBezTo>
                  <a:lnTo>
                    <a:pt x="1238768" y="0"/>
                  </a:lnTo>
                  <a:cubicBezTo>
                    <a:pt x="1267101" y="0"/>
                    <a:pt x="1290070" y="22969"/>
                    <a:pt x="1290070" y="51302"/>
                  </a:cubicBezTo>
                  <a:lnTo>
                    <a:pt x="1290070" y="461716"/>
                  </a:lnTo>
                  <a:cubicBezTo>
                    <a:pt x="1290070" y="490049"/>
                    <a:pt x="1267101" y="513018"/>
                    <a:pt x="1238768" y="513018"/>
                  </a:cubicBezTo>
                  <a:lnTo>
                    <a:pt x="51302" y="513018"/>
                  </a:lnTo>
                  <a:cubicBezTo>
                    <a:pt x="22969" y="513018"/>
                    <a:pt x="0" y="490049"/>
                    <a:pt x="0" y="461716"/>
                  </a:cubicBezTo>
                  <a:lnTo>
                    <a:pt x="0" y="51302"/>
                  </a:lnTo>
                  <a:close/>
                </a:path>
              </a:pathLst>
            </a:custGeom>
            <a:solidFill>
              <a:schemeClr val="tx2"/>
            </a:solidFill>
            <a:ln w="25400" cap="flat" cmpd="sng" algn="ctr">
              <a:noFill/>
              <a:prstDash val="solid"/>
            </a:ln>
            <a:effectLst/>
          </p:spPr>
          <p:style>
            <a:lnRef idx="2">
              <a:scrgbClr r="0" g="0" b="0"/>
            </a:lnRef>
            <a:fillRef idx="1">
              <a:scrgbClr r="0" g="0" b="0"/>
            </a:fillRef>
            <a:effectRef idx="0">
              <a:scrgbClr r="0" g="0" b="0"/>
            </a:effectRef>
            <a:fontRef idx="minor">
              <a:schemeClr val="lt1"/>
            </a:fontRef>
          </p:style>
          <p:txBody>
            <a:bodyPr spcFirstLastPara="0" vert="horz" wrap="square" lIns="28414" tIns="22699" rIns="28414" bIns="22699" numCol="1" spcCol="1270" anchor="ctr" anchorCtr="0">
              <a:noAutofit/>
            </a:bodyPr>
            <a:lstStyle/>
            <a:p>
              <a:pPr algn="ctr" defTabSz="710565">
                <a:lnSpc>
                  <a:spcPct val="90000"/>
                </a:lnSpc>
                <a:spcBef>
                  <a:spcPct val="0"/>
                </a:spcBef>
                <a:spcAft>
                  <a:spcPct val="35000"/>
                </a:spcAft>
              </a:pPr>
              <a:r>
                <a:rPr lang="zh-CN" altLang="en-US" sz="1200" dirty="0">
                  <a:solidFill>
                    <a:sysClr val="window" lastClr="FFFFFF"/>
                  </a:solidFill>
                  <a:latin typeface="Calibri" panose="020F0502020204030204"/>
                  <a:cs typeface="+mn-ea"/>
                </a:rPr>
                <a:t>工作中的不足</a:t>
              </a:r>
              <a:endParaRPr lang="en-US" sz="1200" b="1" dirty="0">
                <a:solidFill>
                  <a:sysClr val="window" lastClr="FFFFFF"/>
                </a:solidFill>
                <a:latin typeface="Calibri" panose="020F0502020204030204"/>
                <a:cs typeface="+mn-ea"/>
              </a:endParaRPr>
            </a:p>
          </p:txBody>
        </p:sp>
        <p:sp>
          <p:nvSpPr>
            <p:cNvPr id="8" name="圆角矩形 7"/>
            <p:cNvSpPr/>
            <p:nvPr/>
          </p:nvSpPr>
          <p:spPr>
            <a:xfrm>
              <a:off x="2691510" y="1877581"/>
              <a:ext cx="1451329" cy="1197043"/>
            </a:xfrm>
            <a:prstGeom prst="roundRect">
              <a:avLst>
                <a:gd name="adj" fmla="val 10000"/>
              </a:avLst>
            </a:prstGeom>
            <a:noFill/>
            <a:ln w="25400" cap="flat" cmpd="sng" algn="ctr">
              <a:solidFill>
                <a:schemeClr val="accent1"/>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txBody>
            <a:bodyPr/>
            <a:lstStyle/>
            <a:p>
              <a:pPr algn="ctr"/>
              <a:endParaRPr lang="zh-CN" altLang="en-US" sz="1350">
                <a:cs typeface="+mn-ea"/>
              </a:endParaRPr>
            </a:p>
          </p:txBody>
        </p:sp>
        <p:sp>
          <p:nvSpPr>
            <p:cNvPr id="21" name="环形箭头 20"/>
            <p:cNvSpPr/>
            <p:nvPr/>
          </p:nvSpPr>
          <p:spPr>
            <a:xfrm>
              <a:off x="3471017" y="1100889"/>
              <a:ext cx="1913373" cy="1913373"/>
            </a:xfrm>
            <a:prstGeom prst="circularArrow">
              <a:avLst>
                <a:gd name="adj1" fmla="val 3510"/>
                <a:gd name="adj2" fmla="val 435572"/>
                <a:gd name="adj3" fmla="val 19388917"/>
                <a:gd name="adj4" fmla="val 12575511"/>
                <a:gd name="adj5" fmla="val 4095"/>
              </a:avLst>
            </a:prstGeom>
            <a:solidFill>
              <a:schemeClr val="accent1"/>
            </a:solidFill>
            <a:ln>
              <a:noFill/>
            </a:ln>
            <a:effectLst/>
          </p:spPr>
          <p:style>
            <a:lnRef idx="0">
              <a:scrgbClr r="0" g="0" b="0"/>
            </a:lnRef>
            <a:fillRef idx="1">
              <a:scrgbClr r="0" g="0" b="0"/>
            </a:fillRef>
            <a:effectRef idx="0">
              <a:scrgbClr r="0" g="0" b="0"/>
            </a:effectRef>
            <a:fontRef idx="minor">
              <a:schemeClr val="lt1"/>
            </a:fontRef>
          </p:style>
          <p:txBody>
            <a:bodyPr/>
            <a:lstStyle/>
            <a:p>
              <a:pPr algn="ctr"/>
              <a:endParaRPr lang="zh-CN" altLang="en-US" sz="1350">
                <a:cs typeface="+mn-ea"/>
              </a:endParaRPr>
            </a:p>
          </p:txBody>
        </p:sp>
        <p:sp>
          <p:nvSpPr>
            <p:cNvPr id="22" name="任意多边形 21"/>
            <p:cNvSpPr/>
            <p:nvPr/>
          </p:nvSpPr>
          <p:spPr>
            <a:xfrm>
              <a:off x="3014028" y="1621072"/>
              <a:ext cx="1290070" cy="513018"/>
            </a:xfrm>
            <a:custGeom>
              <a:avLst/>
              <a:gdLst>
                <a:gd name="connsiteX0" fmla="*/ 0 w 1290070"/>
                <a:gd name="connsiteY0" fmla="*/ 51302 h 513018"/>
                <a:gd name="connsiteX1" fmla="*/ 51302 w 1290070"/>
                <a:gd name="connsiteY1" fmla="*/ 0 h 513018"/>
                <a:gd name="connsiteX2" fmla="*/ 1238768 w 1290070"/>
                <a:gd name="connsiteY2" fmla="*/ 0 h 513018"/>
                <a:gd name="connsiteX3" fmla="*/ 1290070 w 1290070"/>
                <a:gd name="connsiteY3" fmla="*/ 51302 h 513018"/>
                <a:gd name="connsiteX4" fmla="*/ 1290070 w 1290070"/>
                <a:gd name="connsiteY4" fmla="*/ 461716 h 513018"/>
                <a:gd name="connsiteX5" fmla="*/ 1238768 w 1290070"/>
                <a:gd name="connsiteY5" fmla="*/ 513018 h 513018"/>
                <a:gd name="connsiteX6" fmla="*/ 51302 w 1290070"/>
                <a:gd name="connsiteY6" fmla="*/ 513018 h 513018"/>
                <a:gd name="connsiteX7" fmla="*/ 0 w 1290070"/>
                <a:gd name="connsiteY7" fmla="*/ 461716 h 513018"/>
                <a:gd name="connsiteX8" fmla="*/ 0 w 1290070"/>
                <a:gd name="connsiteY8" fmla="*/ 51302 h 513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90070" h="513018">
                  <a:moveTo>
                    <a:pt x="0" y="51302"/>
                  </a:moveTo>
                  <a:cubicBezTo>
                    <a:pt x="0" y="22969"/>
                    <a:pt x="22969" y="0"/>
                    <a:pt x="51302" y="0"/>
                  </a:cubicBezTo>
                  <a:lnTo>
                    <a:pt x="1238768" y="0"/>
                  </a:lnTo>
                  <a:cubicBezTo>
                    <a:pt x="1267101" y="0"/>
                    <a:pt x="1290070" y="22969"/>
                    <a:pt x="1290070" y="51302"/>
                  </a:cubicBezTo>
                  <a:lnTo>
                    <a:pt x="1290070" y="461716"/>
                  </a:lnTo>
                  <a:cubicBezTo>
                    <a:pt x="1290070" y="490049"/>
                    <a:pt x="1267101" y="513018"/>
                    <a:pt x="1238768" y="513018"/>
                  </a:cubicBezTo>
                  <a:lnTo>
                    <a:pt x="51302" y="513018"/>
                  </a:lnTo>
                  <a:cubicBezTo>
                    <a:pt x="22969" y="513018"/>
                    <a:pt x="0" y="490049"/>
                    <a:pt x="0" y="461716"/>
                  </a:cubicBezTo>
                  <a:lnTo>
                    <a:pt x="0" y="51302"/>
                  </a:lnTo>
                  <a:close/>
                </a:path>
              </a:pathLst>
            </a:custGeom>
            <a:solidFill>
              <a:schemeClr val="accent1"/>
            </a:solidFill>
            <a:ln w="25400" cap="flat" cmpd="sng" algn="ctr">
              <a:noFill/>
              <a:prstDash val="solid"/>
            </a:ln>
            <a:effectLst/>
          </p:spPr>
          <p:style>
            <a:lnRef idx="2">
              <a:scrgbClr r="0" g="0" b="0"/>
            </a:lnRef>
            <a:fillRef idx="1">
              <a:scrgbClr r="0" g="0" b="0"/>
            </a:fillRef>
            <a:effectRef idx="0">
              <a:scrgbClr r="0" g="0" b="0"/>
            </a:effectRef>
            <a:fontRef idx="minor">
              <a:schemeClr val="lt1"/>
            </a:fontRef>
          </p:style>
          <p:txBody>
            <a:bodyPr spcFirstLastPara="0" vert="horz" wrap="square" lIns="28414" tIns="22699" rIns="28414" bIns="22699" numCol="1" spcCol="1270" anchor="ctr" anchorCtr="0">
              <a:noAutofit/>
            </a:bodyPr>
            <a:lstStyle/>
            <a:p>
              <a:pPr algn="ctr" defTabSz="710565">
                <a:lnSpc>
                  <a:spcPct val="90000"/>
                </a:lnSpc>
                <a:spcAft>
                  <a:spcPct val="35000"/>
                </a:spcAft>
              </a:pPr>
              <a:r>
                <a:rPr lang="zh-CN" altLang="en-US" sz="1200" dirty="0">
                  <a:solidFill>
                    <a:sysClr val="window" lastClr="FFFFFF"/>
                  </a:solidFill>
                  <a:latin typeface="Calibri" panose="020F0502020204030204"/>
                  <a:cs typeface="+mn-ea"/>
                </a:rPr>
                <a:t>工作中的不足</a:t>
              </a:r>
              <a:endParaRPr lang="en-US" altLang="zh-CN" sz="1200" dirty="0">
                <a:solidFill>
                  <a:sysClr val="window" lastClr="FFFFFF"/>
                </a:solidFill>
                <a:latin typeface="Calibri" panose="020F0502020204030204"/>
                <a:cs typeface="+mn-ea"/>
              </a:endParaRPr>
            </a:p>
          </p:txBody>
        </p:sp>
        <p:sp>
          <p:nvSpPr>
            <p:cNvPr id="23" name="圆角矩形 22"/>
            <p:cNvSpPr/>
            <p:nvPr/>
          </p:nvSpPr>
          <p:spPr>
            <a:xfrm>
              <a:off x="4623877" y="1877581"/>
              <a:ext cx="1451329" cy="1197043"/>
            </a:xfrm>
            <a:prstGeom prst="roundRect">
              <a:avLst>
                <a:gd name="adj" fmla="val 10000"/>
              </a:avLst>
            </a:prstGeom>
            <a:noFill/>
            <a:ln w="25400" cap="flat" cmpd="sng" algn="ctr">
              <a:solidFill>
                <a:schemeClr val="tx2"/>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txBody>
            <a:bodyPr/>
            <a:lstStyle/>
            <a:p>
              <a:pPr algn="ctr"/>
              <a:endParaRPr lang="zh-CN" altLang="en-US" sz="1350">
                <a:cs typeface="+mn-ea"/>
              </a:endParaRPr>
            </a:p>
          </p:txBody>
        </p:sp>
        <p:sp>
          <p:nvSpPr>
            <p:cNvPr id="24" name="形状 23"/>
            <p:cNvSpPr/>
            <p:nvPr/>
          </p:nvSpPr>
          <p:spPr>
            <a:xfrm>
              <a:off x="5415478" y="2076455"/>
              <a:ext cx="1727925" cy="1727925"/>
            </a:xfrm>
            <a:prstGeom prst="leftCircularArrow">
              <a:avLst>
                <a:gd name="adj1" fmla="val 3886"/>
                <a:gd name="adj2" fmla="val 486698"/>
                <a:gd name="adj3" fmla="val 2262209"/>
                <a:gd name="adj4" fmla="val 9024489"/>
                <a:gd name="adj5" fmla="val 4534"/>
              </a:avLst>
            </a:prstGeom>
            <a:solidFill>
              <a:schemeClr val="tx2"/>
            </a:solidFill>
            <a:ln>
              <a:noFill/>
            </a:ln>
            <a:effectLst/>
          </p:spPr>
          <p:style>
            <a:lnRef idx="0">
              <a:scrgbClr r="0" g="0" b="0"/>
            </a:lnRef>
            <a:fillRef idx="1">
              <a:scrgbClr r="0" g="0" b="0"/>
            </a:fillRef>
            <a:effectRef idx="0">
              <a:scrgbClr r="0" g="0" b="0"/>
            </a:effectRef>
            <a:fontRef idx="minor">
              <a:schemeClr val="lt1"/>
            </a:fontRef>
          </p:style>
          <p:txBody>
            <a:bodyPr/>
            <a:lstStyle/>
            <a:p>
              <a:pPr algn="ctr"/>
              <a:endParaRPr lang="zh-CN" altLang="en-US" sz="1350">
                <a:cs typeface="+mn-ea"/>
              </a:endParaRPr>
            </a:p>
          </p:txBody>
        </p:sp>
        <p:sp>
          <p:nvSpPr>
            <p:cNvPr id="25" name="任意多边形 24"/>
            <p:cNvSpPr/>
            <p:nvPr/>
          </p:nvSpPr>
          <p:spPr>
            <a:xfrm>
              <a:off x="4946394" y="2818115"/>
              <a:ext cx="1290070" cy="513018"/>
            </a:xfrm>
            <a:custGeom>
              <a:avLst/>
              <a:gdLst>
                <a:gd name="connsiteX0" fmla="*/ 0 w 1290070"/>
                <a:gd name="connsiteY0" fmla="*/ 51302 h 513018"/>
                <a:gd name="connsiteX1" fmla="*/ 51302 w 1290070"/>
                <a:gd name="connsiteY1" fmla="*/ 0 h 513018"/>
                <a:gd name="connsiteX2" fmla="*/ 1238768 w 1290070"/>
                <a:gd name="connsiteY2" fmla="*/ 0 h 513018"/>
                <a:gd name="connsiteX3" fmla="*/ 1290070 w 1290070"/>
                <a:gd name="connsiteY3" fmla="*/ 51302 h 513018"/>
                <a:gd name="connsiteX4" fmla="*/ 1290070 w 1290070"/>
                <a:gd name="connsiteY4" fmla="*/ 461716 h 513018"/>
                <a:gd name="connsiteX5" fmla="*/ 1238768 w 1290070"/>
                <a:gd name="connsiteY5" fmla="*/ 513018 h 513018"/>
                <a:gd name="connsiteX6" fmla="*/ 51302 w 1290070"/>
                <a:gd name="connsiteY6" fmla="*/ 513018 h 513018"/>
                <a:gd name="connsiteX7" fmla="*/ 0 w 1290070"/>
                <a:gd name="connsiteY7" fmla="*/ 461716 h 513018"/>
                <a:gd name="connsiteX8" fmla="*/ 0 w 1290070"/>
                <a:gd name="connsiteY8" fmla="*/ 51302 h 513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90070" h="513018">
                  <a:moveTo>
                    <a:pt x="0" y="51302"/>
                  </a:moveTo>
                  <a:cubicBezTo>
                    <a:pt x="0" y="22969"/>
                    <a:pt x="22969" y="0"/>
                    <a:pt x="51302" y="0"/>
                  </a:cubicBezTo>
                  <a:lnTo>
                    <a:pt x="1238768" y="0"/>
                  </a:lnTo>
                  <a:cubicBezTo>
                    <a:pt x="1267101" y="0"/>
                    <a:pt x="1290070" y="22969"/>
                    <a:pt x="1290070" y="51302"/>
                  </a:cubicBezTo>
                  <a:lnTo>
                    <a:pt x="1290070" y="461716"/>
                  </a:lnTo>
                  <a:cubicBezTo>
                    <a:pt x="1290070" y="490049"/>
                    <a:pt x="1267101" y="513018"/>
                    <a:pt x="1238768" y="513018"/>
                  </a:cubicBezTo>
                  <a:lnTo>
                    <a:pt x="51302" y="513018"/>
                  </a:lnTo>
                  <a:cubicBezTo>
                    <a:pt x="22969" y="513018"/>
                    <a:pt x="0" y="490049"/>
                    <a:pt x="0" y="461716"/>
                  </a:cubicBezTo>
                  <a:lnTo>
                    <a:pt x="0" y="51302"/>
                  </a:lnTo>
                  <a:close/>
                </a:path>
              </a:pathLst>
            </a:custGeom>
            <a:solidFill>
              <a:schemeClr val="tx2"/>
            </a:solidFill>
            <a:ln w="25400" cap="flat" cmpd="sng" algn="ctr">
              <a:noFill/>
              <a:prstDash val="solid"/>
            </a:ln>
            <a:effectLst/>
          </p:spPr>
          <p:style>
            <a:lnRef idx="2">
              <a:scrgbClr r="0" g="0" b="0"/>
            </a:lnRef>
            <a:fillRef idx="1">
              <a:scrgbClr r="0" g="0" b="0"/>
            </a:fillRef>
            <a:effectRef idx="0">
              <a:scrgbClr r="0" g="0" b="0"/>
            </a:effectRef>
            <a:fontRef idx="minor">
              <a:schemeClr val="lt1"/>
            </a:fontRef>
          </p:style>
          <p:txBody>
            <a:bodyPr spcFirstLastPara="0" vert="horz" wrap="square" lIns="28414" tIns="22699" rIns="28414" bIns="22699" numCol="1" spcCol="1270" anchor="ctr" anchorCtr="0">
              <a:noAutofit/>
            </a:bodyPr>
            <a:lstStyle/>
            <a:p>
              <a:pPr algn="ctr" defTabSz="710565">
                <a:lnSpc>
                  <a:spcPct val="90000"/>
                </a:lnSpc>
                <a:spcAft>
                  <a:spcPct val="35000"/>
                </a:spcAft>
              </a:pPr>
              <a:r>
                <a:rPr lang="zh-CN" altLang="en-US" sz="1200" dirty="0">
                  <a:solidFill>
                    <a:sysClr val="window" lastClr="FFFFFF"/>
                  </a:solidFill>
                  <a:latin typeface="Calibri" panose="020F0502020204030204"/>
                  <a:cs typeface="+mn-ea"/>
                </a:rPr>
                <a:t>工作中的不足</a:t>
              </a:r>
              <a:endParaRPr lang="en-US" altLang="zh-CN" sz="1200" dirty="0">
                <a:solidFill>
                  <a:sysClr val="window" lastClr="FFFFFF"/>
                </a:solidFill>
                <a:latin typeface="Calibri" panose="020F0502020204030204"/>
                <a:cs typeface="+mn-ea"/>
              </a:endParaRPr>
            </a:p>
          </p:txBody>
        </p:sp>
        <p:sp>
          <p:nvSpPr>
            <p:cNvPr id="26" name="圆角矩形 25"/>
            <p:cNvSpPr/>
            <p:nvPr/>
          </p:nvSpPr>
          <p:spPr>
            <a:xfrm>
              <a:off x="6556243" y="1877581"/>
              <a:ext cx="1451329" cy="1197043"/>
            </a:xfrm>
            <a:prstGeom prst="roundRect">
              <a:avLst>
                <a:gd name="adj" fmla="val 10000"/>
              </a:avLst>
            </a:prstGeom>
            <a:noFill/>
            <a:ln w="25400" cap="flat" cmpd="sng" algn="ctr">
              <a:solidFill>
                <a:schemeClr val="accent1"/>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txBody>
            <a:bodyPr/>
            <a:lstStyle/>
            <a:p>
              <a:pPr algn="ctr"/>
              <a:endParaRPr lang="zh-CN" altLang="en-US" sz="1350">
                <a:cs typeface="+mn-ea"/>
              </a:endParaRPr>
            </a:p>
          </p:txBody>
        </p:sp>
        <p:sp>
          <p:nvSpPr>
            <p:cNvPr id="27" name="任意多边形 26"/>
            <p:cNvSpPr/>
            <p:nvPr/>
          </p:nvSpPr>
          <p:spPr>
            <a:xfrm>
              <a:off x="6878761" y="1621072"/>
              <a:ext cx="1290070" cy="513018"/>
            </a:xfrm>
            <a:custGeom>
              <a:avLst/>
              <a:gdLst>
                <a:gd name="connsiteX0" fmla="*/ 0 w 1290070"/>
                <a:gd name="connsiteY0" fmla="*/ 51302 h 513018"/>
                <a:gd name="connsiteX1" fmla="*/ 51302 w 1290070"/>
                <a:gd name="connsiteY1" fmla="*/ 0 h 513018"/>
                <a:gd name="connsiteX2" fmla="*/ 1238768 w 1290070"/>
                <a:gd name="connsiteY2" fmla="*/ 0 h 513018"/>
                <a:gd name="connsiteX3" fmla="*/ 1290070 w 1290070"/>
                <a:gd name="connsiteY3" fmla="*/ 51302 h 513018"/>
                <a:gd name="connsiteX4" fmla="*/ 1290070 w 1290070"/>
                <a:gd name="connsiteY4" fmla="*/ 461716 h 513018"/>
                <a:gd name="connsiteX5" fmla="*/ 1238768 w 1290070"/>
                <a:gd name="connsiteY5" fmla="*/ 513018 h 513018"/>
                <a:gd name="connsiteX6" fmla="*/ 51302 w 1290070"/>
                <a:gd name="connsiteY6" fmla="*/ 513018 h 513018"/>
                <a:gd name="connsiteX7" fmla="*/ 0 w 1290070"/>
                <a:gd name="connsiteY7" fmla="*/ 461716 h 513018"/>
                <a:gd name="connsiteX8" fmla="*/ 0 w 1290070"/>
                <a:gd name="connsiteY8" fmla="*/ 51302 h 513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90070" h="513018">
                  <a:moveTo>
                    <a:pt x="0" y="51302"/>
                  </a:moveTo>
                  <a:cubicBezTo>
                    <a:pt x="0" y="22969"/>
                    <a:pt x="22969" y="0"/>
                    <a:pt x="51302" y="0"/>
                  </a:cubicBezTo>
                  <a:lnTo>
                    <a:pt x="1238768" y="0"/>
                  </a:lnTo>
                  <a:cubicBezTo>
                    <a:pt x="1267101" y="0"/>
                    <a:pt x="1290070" y="22969"/>
                    <a:pt x="1290070" y="51302"/>
                  </a:cubicBezTo>
                  <a:lnTo>
                    <a:pt x="1290070" y="461716"/>
                  </a:lnTo>
                  <a:cubicBezTo>
                    <a:pt x="1290070" y="490049"/>
                    <a:pt x="1267101" y="513018"/>
                    <a:pt x="1238768" y="513018"/>
                  </a:cubicBezTo>
                  <a:lnTo>
                    <a:pt x="51302" y="513018"/>
                  </a:lnTo>
                  <a:cubicBezTo>
                    <a:pt x="22969" y="513018"/>
                    <a:pt x="0" y="490049"/>
                    <a:pt x="0" y="461716"/>
                  </a:cubicBezTo>
                  <a:lnTo>
                    <a:pt x="0" y="51302"/>
                  </a:lnTo>
                  <a:close/>
                </a:path>
              </a:pathLst>
            </a:custGeom>
            <a:solidFill>
              <a:schemeClr val="accent1"/>
            </a:solidFill>
            <a:ln w="25400" cap="flat" cmpd="sng" algn="ctr">
              <a:noFill/>
              <a:prstDash val="solid"/>
            </a:ln>
            <a:effectLst/>
          </p:spPr>
          <p:style>
            <a:lnRef idx="2">
              <a:scrgbClr r="0" g="0" b="0"/>
            </a:lnRef>
            <a:fillRef idx="1">
              <a:scrgbClr r="0" g="0" b="0"/>
            </a:fillRef>
            <a:effectRef idx="0">
              <a:scrgbClr r="0" g="0" b="0"/>
            </a:effectRef>
            <a:fontRef idx="minor">
              <a:schemeClr val="lt1"/>
            </a:fontRef>
          </p:style>
          <p:txBody>
            <a:bodyPr spcFirstLastPara="0" vert="horz" wrap="square" lIns="28414" tIns="22699" rIns="28414" bIns="22699" numCol="1" spcCol="1270" anchor="ctr" anchorCtr="0">
              <a:noAutofit/>
            </a:bodyPr>
            <a:lstStyle/>
            <a:p>
              <a:pPr algn="ctr" defTabSz="710565">
                <a:lnSpc>
                  <a:spcPct val="90000"/>
                </a:lnSpc>
                <a:spcAft>
                  <a:spcPct val="35000"/>
                </a:spcAft>
              </a:pPr>
              <a:r>
                <a:rPr lang="zh-CN" altLang="en-US" sz="1200" dirty="0">
                  <a:solidFill>
                    <a:sysClr val="window" lastClr="FFFFFF"/>
                  </a:solidFill>
                  <a:latin typeface="Calibri" panose="020F0502020204030204"/>
                  <a:cs typeface="+mn-ea"/>
                </a:rPr>
                <a:t>工作中的不足</a:t>
              </a:r>
              <a:endParaRPr lang="en-US" altLang="zh-CN" sz="1200" dirty="0">
                <a:solidFill>
                  <a:sysClr val="window" lastClr="FFFFFF"/>
                </a:solidFill>
                <a:latin typeface="Calibri" panose="020F0502020204030204"/>
                <a:cs typeface="+mn-ea"/>
              </a:endParaRPr>
            </a:p>
          </p:txBody>
        </p:sp>
      </p:grpSp>
      <p:sp>
        <p:nvSpPr>
          <p:cNvPr id="11" name="Freeform 21"/>
          <p:cNvSpPr>
            <a:spLocks noEditPoints="1"/>
          </p:cNvSpPr>
          <p:nvPr/>
        </p:nvSpPr>
        <p:spPr bwMode="auto">
          <a:xfrm>
            <a:off x="5003935" y="1510088"/>
            <a:ext cx="623660" cy="625623"/>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tx2"/>
          </a:solidFill>
          <a:ln>
            <a:noFill/>
          </a:ln>
        </p:spPr>
        <p:txBody>
          <a:bodyPr vert="horz" wrap="square" lIns="91410" tIns="45705" rIns="91410" bIns="45705" numCol="1" anchor="t" anchorCtr="0" compatLnSpc="1"/>
          <a:lstStyle/>
          <a:p>
            <a:pPr algn="ctr" defTabSz="1218565">
              <a:defRPr/>
            </a:pPr>
            <a:endParaRPr lang="en-US" kern="0" dirty="0">
              <a:solidFill>
                <a:sysClr val="windowText" lastClr="000000"/>
              </a:solidFill>
              <a:cs typeface="+mn-ea"/>
            </a:endParaRPr>
          </a:p>
        </p:txBody>
      </p:sp>
      <p:sp>
        <p:nvSpPr>
          <p:cNvPr id="13" name="Freeform 26"/>
          <p:cNvSpPr/>
          <p:nvPr/>
        </p:nvSpPr>
        <p:spPr bwMode="auto">
          <a:xfrm>
            <a:off x="7090722" y="1674531"/>
            <a:ext cx="513400" cy="532442"/>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accent1"/>
          </a:solidFill>
          <a:ln>
            <a:noFill/>
          </a:ln>
        </p:spPr>
        <p:txBody>
          <a:bodyPr vert="horz" wrap="square" lIns="91410" tIns="45705" rIns="91410" bIns="45705" numCol="1" anchor="t" anchorCtr="0" compatLnSpc="1"/>
          <a:lstStyle/>
          <a:p>
            <a:pPr algn="ctr" defTabSz="1218565">
              <a:defRPr/>
            </a:pPr>
            <a:endParaRPr lang="en-US" kern="0" dirty="0">
              <a:solidFill>
                <a:sysClr val="windowText" lastClr="000000"/>
              </a:solidFill>
              <a:cs typeface="+mn-ea"/>
            </a:endParaRPr>
          </a:p>
        </p:txBody>
      </p:sp>
      <p:sp>
        <p:nvSpPr>
          <p:cNvPr id="28" name="矩形 27"/>
          <p:cNvSpPr/>
          <p:nvPr/>
        </p:nvSpPr>
        <p:spPr>
          <a:xfrm>
            <a:off x="839336" y="3304202"/>
            <a:ext cx="7536226" cy="855980"/>
          </a:xfrm>
          <a:prstGeom prst="rect">
            <a:avLst/>
          </a:prstGeom>
        </p:spPr>
        <p:txBody>
          <a:bodyPr wrap="square" lIns="91410" tIns="45705" rIns="91410" bIns="45705">
            <a:spAutoFit/>
          </a:bodyPr>
          <a:lstStyle/>
          <a:p>
            <a:pPr algn="ctr">
              <a:lnSpc>
                <a:spcPct val="120000"/>
              </a:lnSpc>
              <a:defRPr/>
            </a:pPr>
            <a:r>
              <a:rPr lang="zh-CN" altLang="en-US" sz="825" kern="0" dirty="0">
                <a:solidFill>
                  <a:schemeClr val="tx1">
                    <a:lumMod val="75000"/>
                    <a:lumOff val="25000"/>
                  </a:schemeClr>
                </a:solidFill>
                <a:latin typeface="微软雅黑" panose="020B0503020204020204" charset="-122"/>
                <a:ea typeface="微软雅黑" panose="020B0503020204020204" charset="-122"/>
                <a:cs typeface="+mn-ea"/>
                <a:sym typeface="方正兰亭黑_GBK" pitchFamily="2"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825" kern="0" dirty="0">
              <a:solidFill>
                <a:schemeClr val="tx1">
                  <a:lumMod val="75000"/>
                  <a:lumOff val="25000"/>
                </a:schemeClr>
              </a:solidFill>
              <a:latin typeface="微软雅黑" panose="020B0503020204020204" charset="-122"/>
              <a:ea typeface="微软雅黑" panose="020B0503020204020204" charset="-122"/>
              <a:cs typeface="+mn-ea"/>
              <a:sym typeface="方正兰亭黑_GBK" pitchFamily="2" charset="-122"/>
            </a:endParaRPr>
          </a:p>
          <a:p>
            <a:pPr algn="ctr">
              <a:lnSpc>
                <a:spcPct val="120000"/>
              </a:lnSpc>
              <a:defRPr/>
            </a:pPr>
            <a:endParaRPr lang="zh-CN" altLang="en-US" sz="825" kern="0" dirty="0">
              <a:solidFill>
                <a:schemeClr val="tx1">
                  <a:lumMod val="75000"/>
                  <a:lumOff val="25000"/>
                </a:schemeClr>
              </a:solidFill>
              <a:latin typeface="微软雅黑" panose="020B0503020204020204" charset="-122"/>
              <a:ea typeface="微软雅黑" panose="020B0503020204020204" charset="-122"/>
              <a:cs typeface="+mn-ea"/>
              <a:sym typeface="方正兰亭黑_GBK"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Effect transition="in" filter="fade">
                                      <p:cBhvr>
                                        <p:cTn id="18" dur="500"/>
                                        <p:tgtEl>
                                          <p:spTgt spid="10"/>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childTnLst>
                          </p:cTn>
                        </p:par>
                        <p:par>
                          <p:cTn id="29" fill="hold">
                            <p:stCondLst>
                              <p:cond delay="1000"/>
                            </p:stCondLst>
                            <p:childTnLst>
                              <p:par>
                                <p:cTn id="30" presetID="42" presetClass="entr" presetSubtype="0"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1000"/>
                                        <p:tgtEl>
                                          <p:spTgt spid="28"/>
                                        </p:tgtEl>
                                      </p:cBhvr>
                                    </p:animEffect>
                                    <p:anim calcmode="lin" valueType="num">
                                      <p:cBhvr>
                                        <p:cTn id="33" dur="1000" fill="hold"/>
                                        <p:tgtEl>
                                          <p:spTgt spid="28"/>
                                        </p:tgtEl>
                                        <p:attrNameLst>
                                          <p:attrName>ppt_x</p:attrName>
                                        </p:attrNameLst>
                                      </p:cBhvr>
                                      <p:tavLst>
                                        <p:tav tm="0">
                                          <p:val>
                                            <p:strVal val="#ppt_x"/>
                                          </p:val>
                                        </p:tav>
                                        <p:tav tm="100000">
                                          <p:val>
                                            <p:strVal val="#ppt_x"/>
                                          </p:val>
                                        </p:tav>
                                      </p:tavLst>
                                    </p:anim>
                                    <p:anim calcmode="lin" valueType="num">
                                      <p:cBhvr>
                                        <p:cTn id="3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bldLvl="0" animBg="1"/>
      <p:bldP spid="13" grpId="0" bldLvl="0" animBg="1"/>
      <p:bldP spid="2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05264" y="171900"/>
            <a:ext cx="2261711" cy="368300"/>
          </a:xfrm>
          <a:prstGeom prst="rect">
            <a:avLst/>
          </a:prstGeom>
          <a:noFill/>
        </p:spPr>
        <p:txBody>
          <a:bodyPr wrap="square" rtlCol="0">
            <a:spAutoFit/>
          </a:bodyPr>
          <a:lstStyle/>
          <a:p>
            <a:r>
              <a:rPr lang="zh-CN" altLang="en-US" b="1">
                <a:solidFill>
                  <a:schemeClr val="tx1">
                    <a:lumMod val="75000"/>
                    <a:lumOff val="25000"/>
                  </a:schemeClr>
                </a:solidFill>
                <a:latin typeface="微软雅黑" panose="020B0503020204020204" charset="-122"/>
                <a:ea typeface="微软雅黑" panose="020B0503020204020204" charset="-122"/>
                <a:sym typeface="+mn-ea"/>
              </a:rPr>
              <a:t>工作成绩展示</a:t>
            </a:r>
            <a:endParaRPr lang="zh-CN" altLang="en-US" b="1">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6" name="矩形 5"/>
          <p:cNvSpPr/>
          <p:nvPr/>
        </p:nvSpPr>
        <p:spPr>
          <a:xfrm>
            <a:off x="-2381" y="177615"/>
            <a:ext cx="89535" cy="3548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p:cNvSpPr/>
          <p:nvPr/>
        </p:nvSpPr>
        <p:spPr>
          <a:xfrm>
            <a:off x="103346" y="177615"/>
            <a:ext cx="73343" cy="3548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8" name="组合 7"/>
          <p:cNvGrpSpPr/>
          <p:nvPr/>
        </p:nvGrpSpPr>
        <p:grpSpPr>
          <a:xfrm>
            <a:off x="503388" y="2077592"/>
            <a:ext cx="1831497" cy="982490"/>
            <a:chOff x="502328" y="2091788"/>
            <a:chExt cx="1831974" cy="982746"/>
          </a:xfrm>
        </p:grpSpPr>
        <p:sp>
          <p:nvSpPr>
            <p:cNvPr id="9" name="平行四边形 8"/>
            <p:cNvSpPr/>
            <p:nvPr/>
          </p:nvSpPr>
          <p:spPr>
            <a:xfrm>
              <a:off x="502328" y="2091788"/>
              <a:ext cx="1831974" cy="493702"/>
            </a:xfrm>
            <a:prstGeom prst="parallelogram">
              <a:avLst>
                <a:gd name="adj" fmla="val 81718"/>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000" dirty="0">
                  <a:solidFill>
                    <a:srgbClr val="FFFFFF"/>
                  </a:solidFill>
                  <a:latin typeface="黑体" panose="02010609060101010101" charset="-122"/>
                  <a:ea typeface="黑体" panose="02010609060101010101" charset="-122"/>
                </a:rPr>
                <a:t>2013</a:t>
              </a:r>
              <a:endParaRPr lang="zh-CN" altLang="en-US" sz="2000" dirty="0">
                <a:solidFill>
                  <a:srgbClr val="FFFFFF"/>
                </a:solidFill>
                <a:latin typeface="黑体" panose="02010609060101010101" charset="-122"/>
                <a:ea typeface="黑体" panose="02010609060101010101" charset="-122"/>
              </a:endParaRPr>
            </a:p>
          </p:txBody>
        </p:sp>
        <p:sp>
          <p:nvSpPr>
            <p:cNvPr id="10" name="平行四边形 9"/>
            <p:cNvSpPr/>
            <p:nvPr/>
          </p:nvSpPr>
          <p:spPr>
            <a:xfrm flipH="1">
              <a:off x="502328" y="2580832"/>
              <a:ext cx="1831974" cy="493702"/>
            </a:xfrm>
            <a:prstGeom prst="parallelogram">
              <a:avLst>
                <a:gd name="adj" fmla="val 81718"/>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a:solidFill>
                    <a:srgbClr val="FFFFFF"/>
                  </a:solidFill>
                  <a:latin typeface="黑体" panose="02010609060101010101" charset="-122"/>
                  <a:ea typeface="黑体" panose="02010609060101010101" charset="-122"/>
                </a:rPr>
                <a:t>标题</a:t>
              </a:r>
              <a:endParaRPr lang="zh-CN" altLang="en-US" sz="2400">
                <a:solidFill>
                  <a:srgbClr val="FFFFFF"/>
                </a:solidFill>
                <a:latin typeface="黑体" panose="02010609060101010101" charset="-122"/>
                <a:ea typeface="黑体" panose="02010609060101010101" charset="-122"/>
              </a:endParaRPr>
            </a:p>
          </p:txBody>
        </p:sp>
      </p:grpSp>
      <p:grpSp>
        <p:nvGrpSpPr>
          <p:cNvPr id="11" name="组合 10"/>
          <p:cNvGrpSpPr/>
          <p:nvPr/>
        </p:nvGrpSpPr>
        <p:grpSpPr>
          <a:xfrm>
            <a:off x="2080340" y="2077592"/>
            <a:ext cx="1829426" cy="982490"/>
            <a:chOff x="2079688" y="2091788"/>
            <a:chExt cx="1829903" cy="982746"/>
          </a:xfrm>
        </p:grpSpPr>
        <p:sp>
          <p:nvSpPr>
            <p:cNvPr id="12" name="平行四边形 11"/>
            <p:cNvSpPr/>
            <p:nvPr/>
          </p:nvSpPr>
          <p:spPr>
            <a:xfrm>
              <a:off x="2079688" y="2091788"/>
              <a:ext cx="1829903" cy="493702"/>
            </a:xfrm>
            <a:prstGeom prst="parallelogram">
              <a:avLst>
                <a:gd name="adj" fmla="val 8171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000" dirty="0">
                  <a:solidFill>
                    <a:srgbClr val="FFFFFF"/>
                  </a:solidFill>
                  <a:latin typeface="黑体" panose="02010609060101010101" charset="-122"/>
                  <a:ea typeface="黑体" panose="02010609060101010101" charset="-122"/>
                </a:rPr>
                <a:t>2014</a:t>
              </a:r>
              <a:endParaRPr lang="zh-CN" altLang="en-US" sz="2000" dirty="0">
                <a:solidFill>
                  <a:srgbClr val="FFFFFF"/>
                </a:solidFill>
                <a:latin typeface="黑体" panose="02010609060101010101" charset="-122"/>
                <a:ea typeface="黑体" panose="02010609060101010101" charset="-122"/>
              </a:endParaRPr>
            </a:p>
          </p:txBody>
        </p:sp>
        <p:sp>
          <p:nvSpPr>
            <p:cNvPr id="13" name="平行四边形 12"/>
            <p:cNvSpPr/>
            <p:nvPr/>
          </p:nvSpPr>
          <p:spPr>
            <a:xfrm flipH="1">
              <a:off x="2079688" y="2580832"/>
              <a:ext cx="1829903" cy="493702"/>
            </a:xfrm>
            <a:prstGeom prst="parallelogram">
              <a:avLst>
                <a:gd name="adj" fmla="val 81718"/>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a:solidFill>
                    <a:srgbClr val="FFFFFF"/>
                  </a:solidFill>
                  <a:latin typeface="黑体" panose="02010609060101010101" charset="-122"/>
                  <a:ea typeface="黑体" panose="02010609060101010101" charset="-122"/>
                </a:rPr>
                <a:t>标题</a:t>
              </a:r>
              <a:endParaRPr lang="zh-CN" altLang="en-US" sz="2400">
                <a:solidFill>
                  <a:srgbClr val="FFFFFF"/>
                </a:solidFill>
                <a:latin typeface="黑体" panose="02010609060101010101" charset="-122"/>
                <a:ea typeface="黑体" panose="02010609060101010101" charset="-122"/>
              </a:endParaRPr>
            </a:p>
          </p:txBody>
        </p:sp>
      </p:grpSp>
      <p:grpSp>
        <p:nvGrpSpPr>
          <p:cNvPr id="14" name="组合 13"/>
          <p:cNvGrpSpPr/>
          <p:nvPr/>
        </p:nvGrpSpPr>
        <p:grpSpPr>
          <a:xfrm>
            <a:off x="3657290" y="2077592"/>
            <a:ext cx="1829426" cy="982490"/>
            <a:chOff x="3657048" y="2091788"/>
            <a:chExt cx="1829903" cy="982746"/>
          </a:xfrm>
        </p:grpSpPr>
        <p:sp>
          <p:nvSpPr>
            <p:cNvPr id="15" name="平行四边形 14"/>
            <p:cNvSpPr/>
            <p:nvPr/>
          </p:nvSpPr>
          <p:spPr>
            <a:xfrm>
              <a:off x="3657048" y="2091788"/>
              <a:ext cx="1829903" cy="493702"/>
            </a:xfrm>
            <a:prstGeom prst="parallelogram">
              <a:avLst>
                <a:gd name="adj" fmla="val 8171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000" dirty="0">
                  <a:solidFill>
                    <a:srgbClr val="FFFFFF"/>
                  </a:solidFill>
                  <a:latin typeface="黑体" panose="02010609060101010101" charset="-122"/>
                  <a:ea typeface="黑体" panose="02010609060101010101" charset="-122"/>
                </a:rPr>
                <a:t>2015</a:t>
              </a:r>
              <a:endParaRPr lang="zh-CN" altLang="en-US" sz="2000" dirty="0">
                <a:solidFill>
                  <a:srgbClr val="FFFFFF"/>
                </a:solidFill>
                <a:latin typeface="黑体" panose="02010609060101010101" charset="-122"/>
                <a:ea typeface="黑体" panose="02010609060101010101" charset="-122"/>
              </a:endParaRPr>
            </a:p>
          </p:txBody>
        </p:sp>
        <p:sp>
          <p:nvSpPr>
            <p:cNvPr id="2" name="平行四边形 1"/>
            <p:cNvSpPr/>
            <p:nvPr/>
          </p:nvSpPr>
          <p:spPr>
            <a:xfrm flipH="1">
              <a:off x="3657048" y="2580832"/>
              <a:ext cx="1829903" cy="493702"/>
            </a:xfrm>
            <a:prstGeom prst="parallelogram">
              <a:avLst>
                <a:gd name="adj" fmla="val 81718"/>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a:solidFill>
                    <a:srgbClr val="FFFFFF"/>
                  </a:solidFill>
                  <a:latin typeface="黑体" panose="02010609060101010101" charset="-122"/>
                  <a:ea typeface="黑体" panose="02010609060101010101" charset="-122"/>
                </a:rPr>
                <a:t>标题</a:t>
              </a:r>
              <a:endParaRPr lang="zh-CN" altLang="en-US" sz="2400">
                <a:solidFill>
                  <a:srgbClr val="FFFFFF"/>
                </a:solidFill>
                <a:latin typeface="黑体" panose="02010609060101010101" charset="-122"/>
                <a:ea typeface="黑体" panose="02010609060101010101" charset="-122"/>
              </a:endParaRPr>
            </a:p>
          </p:txBody>
        </p:sp>
      </p:grpSp>
      <p:grpSp>
        <p:nvGrpSpPr>
          <p:cNvPr id="17" name="组合 16"/>
          <p:cNvGrpSpPr/>
          <p:nvPr/>
        </p:nvGrpSpPr>
        <p:grpSpPr>
          <a:xfrm>
            <a:off x="5234239" y="2077592"/>
            <a:ext cx="1829426" cy="982490"/>
            <a:chOff x="5234408" y="2091788"/>
            <a:chExt cx="1829903" cy="982746"/>
          </a:xfrm>
        </p:grpSpPr>
        <p:sp>
          <p:nvSpPr>
            <p:cNvPr id="18" name="平行四边形 17"/>
            <p:cNvSpPr/>
            <p:nvPr/>
          </p:nvSpPr>
          <p:spPr>
            <a:xfrm>
              <a:off x="5234408" y="2091788"/>
              <a:ext cx="1829903" cy="493702"/>
            </a:xfrm>
            <a:prstGeom prst="parallelogram">
              <a:avLst>
                <a:gd name="adj" fmla="val 81718"/>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000" dirty="0">
                  <a:solidFill>
                    <a:srgbClr val="FFFFFF"/>
                  </a:solidFill>
                  <a:latin typeface="黑体" panose="02010609060101010101" charset="-122"/>
                  <a:ea typeface="黑体" panose="02010609060101010101" charset="-122"/>
                </a:rPr>
                <a:t>2016</a:t>
              </a:r>
              <a:endParaRPr lang="zh-CN" altLang="en-US" sz="2000" dirty="0">
                <a:solidFill>
                  <a:srgbClr val="FFFFFF"/>
                </a:solidFill>
                <a:latin typeface="黑体" panose="02010609060101010101" charset="-122"/>
                <a:ea typeface="黑体" panose="02010609060101010101" charset="-122"/>
              </a:endParaRPr>
            </a:p>
          </p:txBody>
        </p:sp>
        <p:sp>
          <p:nvSpPr>
            <p:cNvPr id="19" name="平行四边形 18"/>
            <p:cNvSpPr/>
            <p:nvPr/>
          </p:nvSpPr>
          <p:spPr>
            <a:xfrm flipH="1">
              <a:off x="5234408" y="2580832"/>
              <a:ext cx="1829903" cy="493702"/>
            </a:xfrm>
            <a:prstGeom prst="parallelogram">
              <a:avLst>
                <a:gd name="adj" fmla="val 8171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a:solidFill>
                    <a:srgbClr val="FFFFFF"/>
                  </a:solidFill>
                  <a:latin typeface="黑体" panose="02010609060101010101" charset="-122"/>
                  <a:ea typeface="黑体" panose="02010609060101010101" charset="-122"/>
                </a:rPr>
                <a:t>标题</a:t>
              </a:r>
              <a:endParaRPr lang="zh-CN" altLang="en-US" sz="2400">
                <a:solidFill>
                  <a:srgbClr val="FFFFFF"/>
                </a:solidFill>
                <a:latin typeface="黑体" panose="02010609060101010101" charset="-122"/>
                <a:ea typeface="黑体" panose="02010609060101010101" charset="-122"/>
              </a:endParaRPr>
            </a:p>
          </p:txBody>
        </p:sp>
      </p:grpSp>
      <p:grpSp>
        <p:nvGrpSpPr>
          <p:cNvPr id="20" name="组合 19"/>
          <p:cNvGrpSpPr/>
          <p:nvPr/>
        </p:nvGrpSpPr>
        <p:grpSpPr>
          <a:xfrm>
            <a:off x="6809118" y="2077592"/>
            <a:ext cx="1831495" cy="982490"/>
            <a:chOff x="6809700" y="2091788"/>
            <a:chExt cx="1831972" cy="982746"/>
          </a:xfrm>
        </p:grpSpPr>
        <p:sp>
          <p:nvSpPr>
            <p:cNvPr id="21" name="平行四边形 20"/>
            <p:cNvSpPr/>
            <p:nvPr/>
          </p:nvSpPr>
          <p:spPr>
            <a:xfrm>
              <a:off x="6809700" y="2091788"/>
              <a:ext cx="1831972" cy="493702"/>
            </a:xfrm>
            <a:prstGeom prst="parallelogram">
              <a:avLst>
                <a:gd name="adj" fmla="val 8171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000" dirty="0">
                  <a:solidFill>
                    <a:srgbClr val="FFFFFF"/>
                  </a:solidFill>
                  <a:latin typeface="黑体" panose="02010609060101010101" charset="-122"/>
                  <a:ea typeface="黑体" panose="02010609060101010101" charset="-122"/>
                </a:rPr>
                <a:t>2017</a:t>
              </a:r>
              <a:endParaRPr lang="zh-CN" altLang="en-US" sz="2000" dirty="0">
                <a:solidFill>
                  <a:srgbClr val="FFFFFF"/>
                </a:solidFill>
                <a:latin typeface="黑体" panose="02010609060101010101" charset="-122"/>
                <a:ea typeface="黑体" panose="02010609060101010101" charset="-122"/>
              </a:endParaRPr>
            </a:p>
          </p:txBody>
        </p:sp>
        <p:sp>
          <p:nvSpPr>
            <p:cNvPr id="22" name="平行四边形 21"/>
            <p:cNvSpPr/>
            <p:nvPr/>
          </p:nvSpPr>
          <p:spPr>
            <a:xfrm flipH="1">
              <a:off x="6809700" y="2580832"/>
              <a:ext cx="1831972" cy="493702"/>
            </a:xfrm>
            <a:prstGeom prst="parallelogram">
              <a:avLst>
                <a:gd name="adj" fmla="val 81718"/>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a:solidFill>
                    <a:srgbClr val="FFFFFF"/>
                  </a:solidFill>
                  <a:latin typeface="黑体" panose="02010609060101010101" charset="-122"/>
                  <a:ea typeface="黑体" panose="02010609060101010101" charset="-122"/>
                </a:rPr>
                <a:t>标题</a:t>
              </a:r>
              <a:endParaRPr lang="zh-CN" altLang="en-US" sz="2400">
                <a:solidFill>
                  <a:srgbClr val="FFFFFF"/>
                </a:solidFill>
                <a:latin typeface="黑体" panose="02010609060101010101" charset="-122"/>
                <a:ea typeface="黑体" panose="02010609060101010101" charset="-122"/>
              </a:endParaRPr>
            </a:p>
          </p:txBody>
        </p:sp>
      </p:grpSp>
      <p:sp>
        <p:nvSpPr>
          <p:cNvPr id="23" name="矩形 22"/>
          <p:cNvSpPr/>
          <p:nvPr/>
        </p:nvSpPr>
        <p:spPr>
          <a:xfrm>
            <a:off x="928050" y="3060083"/>
            <a:ext cx="1367644" cy="9371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nSpc>
                <a:spcPct val="120000"/>
              </a:lnSpc>
              <a:defRPr/>
            </a:pPr>
            <a:r>
              <a:rPr lang="zh-CN" altLang="en-US" sz="1200" dirty="0">
                <a:solidFill>
                  <a:schemeClr val="tx1">
                    <a:lumMod val="75000"/>
                    <a:lumOff val="25000"/>
                  </a:schemeClr>
                </a:solidFill>
                <a:latin typeface="微软雅黑" panose="020B0503020204020204" charset="-122"/>
                <a:ea typeface="微软雅黑" panose="020B0503020204020204" charset="-122"/>
              </a:rPr>
              <a:t>单击此处添加说明文字单击此处添加说明文字</a:t>
            </a:r>
            <a:endParaRPr lang="zh-CN" altLang="en-US" sz="1200" dirty="0">
              <a:solidFill>
                <a:schemeClr val="tx1">
                  <a:lumMod val="75000"/>
                  <a:lumOff val="25000"/>
                </a:schemeClr>
              </a:solidFill>
              <a:latin typeface="微软雅黑" panose="020B0503020204020204" charset="-122"/>
              <a:ea typeface="微软雅黑" panose="020B0503020204020204" charset="-122"/>
            </a:endParaRPr>
          </a:p>
        </p:txBody>
      </p:sp>
      <p:sp>
        <p:nvSpPr>
          <p:cNvPr id="24" name="矩形 23"/>
          <p:cNvSpPr/>
          <p:nvPr/>
        </p:nvSpPr>
        <p:spPr>
          <a:xfrm>
            <a:off x="4036436" y="3060083"/>
            <a:ext cx="1439625" cy="9371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lnSpc>
                <a:spcPct val="120000"/>
              </a:lnSpc>
              <a:defRPr/>
            </a:pPr>
            <a:r>
              <a:rPr lang="zh-CN" altLang="en-US" sz="1200" dirty="0">
                <a:solidFill>
                  <a:schemeClr val="tx1">
                    <a:lumMod val="75000"/>
                    <a:lumOff val="25000"/>
                  </a:schemeClr>
                </a:solidFill>
                <a:latin typeface="微软雅黑" panose="020B0503020204020204" charset="-122"/>
                <a:ea typeface="微软雅黑" panose="020B0503020204020204" charset="-122"/>
              </a:rPr>
              <a:t>单击此处添加说明文字单击此处添加说明文字</a:t>
            </a:r>
            <a:endParaRPr lang="zh-CN" altLang="en-US" sz="1200" dirty="0">
              <a:solidFill>
                <a:schemeClr val="tx1">
                  <a:lumMod val="75000"/>
                  <a:lumOff val="25000"/>
                </a:schemeClr>
              </a:solidFill>
              <a:latin typeface="微软雅黑" panose="020B0503020204020204" charset="-122"/>
              <a:ea typeface="微软雅黑" panose="020B0503020204020204" charset="-122"/>
            </a:endParaRPr>
          </a:p>
        </p:txBody>
      </p:sp>
      <p:sp>
        <p:nvSpPr>
          <p:cNvPr id="25" name="矩形 24"/>
          <p:cNvSpPr/>
          <p:nvPr/>
        </p:nvSpPr>
        <p:spPr>
          <a:xfrm>
            <a:off x="7200987" y="3060083"/>
            <a:ext cx="1439625" cy="9371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lnSpc>
                <a:spcPct val="120000"/>
              </a:lnSpc>
              <a:defRPr/>
            </a:pPr>
            <a:r>
              <a:rPr lang="zh-CN" altLang="en-US" sz="1200" dirty="0">
                <a:solidFill>
                  <a:schemeClr val="tx1">
                    <a:lumMod val="75000"/>
                    <a:lumOff val="25000"/>
                  </a:schemeClr>
                </a:solidFill>
                <a:latin typeface="微软雅黑" panose="020B0503020204020204" charset="-122"/>
                <a:ea typeface="微软雅黑" panose="020B0503020204020204" charset="-122"/>
              </a:rPr>
              <a:t>单击此处添加说明文字单击此处添加说明文字</a:t>
            </a:r>
            <a:endParaRPr lang="zh-CN" altLang="en-US" sz="1200" dirty="0">
              <a:solidFill>
                <a:schemeClr val="tx1">
                  <a:lumMod val="75000"/>
                  <a:lumOff val="25000"/>
                </a:schemeClr>
              </a:solidFill>
              <a:latin typeface="微软雅黑" panose="020B0503020204020204" charset="-122"/>
              <a:ea typeface="微软雅黑" panose="020B0503020204020204" charset="-122"/>
            </a:endParaRPr>
          </a:p>
        </p:txBody>
      </p:sp>
      <p:sp>
        <p:nvSpPr>
          <p:cNvPr id="26" name="矩形 25"/>
          <p:cNvSpPr/>
          <p:nvPr/>
        </p:nvSpPr>
        <p:spPr>
          <a:xfrm>
            <a:off x="2459486" y="1140461"/>
            <a:ext cx="1439625" cy="9371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lnSpc>
                <a:spcPct val="120000"/>
              </a:lnSpc>
              <a:defRPr/>
            </a:pPr>
            <a:r>
              <a:rPr lang="zh-CN" altLang="en-US" sz="1200" dirty="0">
                <a:solidFill>
                  <a:schemeClr val="tx1">
                    <a:lumMod val="75000"/>
                    <a:lumOff val="25000"/>
                  </a:schemeClr>
                </a:solidFill>
                <a:latin typeface="微软雅黑" panose="020B0503020204020204" charset="-122"/>
                <a:ea typeface="微软雅黑" panose="020B0503020204020204" charset="-122"/>
              </a:rPr>
              <a:t>单击此处添加说明文字单击此处添加说明文字</a:t>
            </a:r>
            <a:endParaRPr lang="zh-CN" altLang="en-US" sz="1200" dirty="0">
              <a:solidFill>
                <a:schemeClr val="tx1">
                  <a:lumMod val="75000"/>
                  <a:lumOff val="25000"/>
                </a:schemeClr>
              </a:solidFill>
              <a:latin typeface="微软雅黑" panose="020B0503020204020204" charset="-122"/>
              <a:ea typeface="微软雅黑" panose="020B0503020204020204" charset="-122"/>
            </a:endParaRPr>
          </a:p>
        </p:txBody>
      </p:sp>
      <p:sp>
        <p:nvSpPr>
          <p:cNvPr id="27" name="矩形 26"/>
          <p:cNvSpPr/>
          <p:nvPr/>
        </p:nvSpPr>
        <p:spPr>
          <a:xfrm>
            <a:off x="5624037" y="1140461"/>
            <a:ext cx="1439625" cy="9371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lnSpc>
                <a:spcPct val="120000"/>
              </a:lnSpc>
              <a:defRPr/>
            </a:pPr>
            <a:r>
              <a:rPr lang="zh-CN" altLang="en-US" sz="1200" dirty="0">
                <a:solidFill>
                  <a:schemeClr val="tx1">
                    <a:lumMod val="75000"/>
                    <a:lumOff val="25000"/>
                  </a:schemeClr>
                </a:solidFill>
                <a:latin typeface="微软雅黑" panose="020B0503020204020204" charset="-122"/>
                <a:ea typeface="微软雅黑" panose="020B0503020204020204" charset="-122"/>
              </a:rPr>
              <a:t>单击此处添加说明文字单击此处添加说明文字</a:t>
            </a:r>
            <a:endParaRPr lang="zh-CN" altLang="en-US" sz="120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1+#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1+#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100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fill="hold"/>
                                        <p:tgtEl>
                                          <p:spTgt spid="20"/>
                                        </p:tgtEl>
                                        <p:attrNameLst>
                                          <p:attrName>ppt_x</p:attrName>
                                        </p:attrNameLst>
                                      </p:cBhvr>
                                      <p:tavLst>
                                        <p:tav tm="0">
                                          <p:val>
                                            <p:strVal val="1+#ppt_w/2"/>
                                          </p:val>
                                        </p:tav>
                                        <p:tav tm="100000">
                                          <p:val>
                                            <p:strVal val="#ppt_x"/>
                                          </p:val>
                                        </p:tav>
                                      </p:tavLst>
                                    </p:anim>
                                    <p:anim calcmode="lin" valueType="num">
                                      <p:cBhvr additive="base">
                                        <p:cTn id="24" dur="500" fill="hold"/>
                                        <p:tgtEl>
                                          <p:spTgt spid="20"/>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22" presetClass="entr" presetSubtype="1"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ipe(up)">
                                      <p:cBhvr>
                                        <p:cTn id="28" dur="500"/>
                                        <p:tgtEl>
                                          <p:spTgt spid="23"/>
                                        </p:tgtEl>
                                      </p:cBhvr>
                                    </p:animEffect>
                                  </p:childTnLst>
                                </p:cTn>
                              </p:par>
                            </p:childTnLst>
                          </p:cTn>
                        </p:par>
                        <p:par>
                          <p:cTn id="29" fill="hold">
                            <p:stCondLst>
                              <p:cond delay="1000"/>
                            </p:stCondLst>
                            <p:childTnLst>
                              <p:par>
                                <p:cTn id="30" presetID="22" presetClass="entr" presetSubtype="4"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wipe(down)">
                                      <p:cBhvr>
                                        <p:cTn id="32" dur="500"/>
                                        <p:tgtEl>
                                          <p:spTgt spid="26"/>
                                        </p:tgtEl>
                                      </p:cBhvr>
                                    </p:animEffect>
                                  </p:childTnLst>
                                </p:cTn>
                              </p:par>
                            </p:childTnLst>
                          </p:cTn>
                        </p:par>
                        <p:par>
                          <p:cTn id="33" fill="hold">
                            <p:stCondLst>
                              <p:cond delay="1500"/>
                            </p:stCondLst>
                            <p:childTnLst>
                              <p:par>
                                <p:cTn id="34" presetID="22" presetClass="entr" presetSubtype="1"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wipe(up)">
                                      <p:cBhvr>
                                        <p:cTn id="36" dur="500"/>
                                        <p:tgtEl>
                                          <p:spTgt spid="24"/>
                                        </p:tgtEl>
                                      </p:cBhvr>
                                    </p:animEffect>
                                  </p:childTnLst>
                                </p:cTn>
                              </p:par>
                            </p:childTnLst>
                          </p:cTn>
                        </p:par>
                        <p:par>
                          <p:cTn id="37" fill="hold">
                            <p:stCondLst>
                              <p:cond delay="2000"/>
                            </p:stCondLst>
                            <p:childTnLst>
                              <p:par>
                                <p:cTn id="38" presetID="22" presetClass="entr" presetSubtype="4" fill="hold" grpId="0" nodeType="after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wipe(down)">
                                      <p:cBhvr>
                                        <p:cTn id="40" dur="500"/>
                                        <p:tgtEl>
                                          <p:spTgt spid="27"/>
                                        </p:tgtEl>
                                      </p:cBhvr>
                                    </p:animEffect>
                                  </p:childTnLst>
                                </p:cTn>
                              </p:par>
                            </p:childTnLst>
                          </p:cTn>
                        </p:par>
                        <p:par>
                          <p:cTn id="41" fill="hold">
                            <p:stCondLst>
                              <p:cond delay="2500"/>
                            </p:stCondLst>
                            <p:childTnLst>
                              <p:par>
                                <p:cTn id="42" presetID="22" presetClass="entr" presetSubtype="1"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up)">
                                      <p:cBhvr>
                                        <p:cTn id="4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24" grpId="0" bldLvl="0" animBg="1"/>
      <p:bldP spid="25" grpId="0" bldLvl="0" animBg="1"/>
      <p:bldP spid="26" grpId="0" bldLvl="0" animBg="1"/>
      <p:bldP spid="27"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05264" y="171900"/>
            <a:ext cx="2261711" cy="368300"/>
          </a:xfrm>
          <a:prstGeom prst="rect">
            <a:avLst/>
          </a:prstGeom>
          <a:noFill/>
        </p:spPr>
        <p:txBody>
          <a:bodyPr wrap="square" rtlCol="0">
            <a:spAutoFit/>
          </a:bodyPr>
          <a:lstStyle/>
          <a:p>
            <a:r>
              <a:rPr lang="zh-CN" altLang="en-US" b="1">
                <a:solidFill>
                  <a:schemeClr val="tx1">
                    <a:lumMod val="75000"/>
                    <a:lumOff val="25000"/>
                  </a:schemeClr>
                </a:solidFill>
                <a:latin typeface="微软雅黑" panose="020B0503020204020204" charset="-122"/>
                <a:ea typeface="微软雅黑" panose="020B0503020204020204" charset="-122"/>
                <a:sym typeface="+mn-ea"/>
              </a:rPr>
              <a:t>工作成绩展示</a:t>
            </a:r>
            <a:endParaRPr lang="zh-CN" altLang="en-US" b="1">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6" name="矩形 5"/>
          <p:cNvSpPr/>
          <p:nvPr/>
        </p:nvSpPr>
        <p:spPr>
          <a:xfrm>
            <a:off x="-2381" y="177615"/>
            <a:ext cx="89535" cy="3548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p:cNvSpPr/>
          <p:nvPr/>
        </p:nvSpPr>
        <p:spPr>
          <a:xfrm>
            <a:off x="103346" y="177615"/>
            <a:ext cx="73343" cy="3548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60" name="Group 59"/>
          <p:cNvGrpSpPr/>
          <p:nvPr/>
        </p:nvGrpSpPr>
        <p:grpSpPr>
          <a:xfrm flipV="1">
            <a:off x="1991267" y="3440600"/>
            <a:ext cx="2174169" cy="711221"/>
            <a:chOff x="2512762" y="1534824"/>
            <a:chExt cx="2174452" cy="711221"/>
          </a:xfrm>
        </p:grpSpPr>
        <p:cxnSp>
          <p:nvCxnSpPr>
            <p:cNvPr id="61" name="Straight Connector 60"/>
            <p:cNvCxnSpPr/>
            <p:nvPr/>
          </p:nvCxnSpPr>
          <p:spPr>
            <a:xfrm flipV="1">
              <a:off x="2512762" y="1534824"/>
              <a:ext cx="0" cy="711221"/>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2512762" y="1534824"/>
              <a:ext cx="2174452" cy="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46" name="Freeform 45"/>
          <p:cNvSpPr/>
          <p:nvPr/>
        </p:nvSpPr>
        <p:spPr>
          <a:xfrm>
            <a:off x="1844091" y="1213864"/>
            <a:ext cx="1425376" cy="1425561"/>
          </a:xfrm>
          <a:custGeom>
            <a:avLst/>
            <a:gdLst>
              <a:gd name="connsiteX0" fmla="*/ 0 w 1759712"/>
              <a:gd name="connsiteY0" fmla="*/ 1759712 h 1759712"/>
              <a:gd name="connsiteX1" fmla="*/ 515410 w 1759712"/>
              <a:gd name="connsiteY1" fmla="*/ 515408 h 1759712"/>
              <a:gd name="connsiteX2" fmla="*/ 1759716 w 1759712"/>
              <a:gd name="connsiteY2" fmla="*/ 2 h 1759712"/>
              <a:gd name="connsiteX3" fmla="*/ 1759712 w 1759712"/>
              <a:gd name="connsiteY3" fmla="*/ 1759712 h 1759712"/>
              <a:gd name="connsiteX4" fmla="*/ 0 w 1759712"/>
              <a:gd name="connsiteY4" fmla="*/ 1759712 h 1759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9712" h="1759712">
                <a:moveTo>
                  <a:pt x="0" y="0"/>
                </a:moveTo>
                <a:cubicBezTo>
                  <a:pt x="466705" y="1"/>
                  <a:pt x="914294" y="185399"/>
                  <a:pt x="1244304" y="515410"/>
                </a:cubicBezTo>
                <a:cubicBezTo>
                  <a:pt x="1574314" y="845421"/>
                  <a:pt x="1759711" y="1293011"/>
                  <a:pt x="1759710" y="1759716"/>
                </a:cubicBezTo>
                <a:cubicBezTo>
                  <a:pt x="1173140" y="1759715"/>
                  <a:pt x="586570" y="1759713"/>
                  <a:pt x="0" y="1759712"/>
                </a:cubicBezTo>
                <a:lnTo>
                  <a:pt x="0" y="0"/>
                </a:lnTo>
                <a:close/>
              </a:path>
            </a:pathLst>
          </a:custGeom>
          <a:solidFill>
            <a:schemeClr val="accent2"/>
          </a:solidFill>
          <a:ln>
            <a:noFill/>
          </a:ln>
          <a:scene3d>
            <a:camera prst="isometricOffAxis1Top"/>
            <a:lightRig rig="threePt" dir="t"/>
          </a:scene3d>
          <a:sp3d extrusionH="1270000">
            <a:extrusionClr>
              <a:schemeClr val="accent2"/>
            </a:extrusionClr>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16" tIns="714473" rIns="714469" bIns="199116" numCol="1" spcCol="1693" anchor="ctr" anchorCtr="0">
            <a:noAutofit/>
          </a:bodyPr>
          <a:lstStyle/>
          <a:p>
            <a:pPr algn="ctr" defTabSz="1659255">
              <a:lnSpc>
                <a:spcPct val="90000"/>
              </a:lnSpc>
              <a:spcBef>
                <a:spcPct val="0"/>
              </a:spcBef>
              <a:spcAft>
                <a:spcPct val="35000"/>
              </a:spcAft>
            </a:pPr>
            <a:endParaRPr lang="en-US" sz="2775" dirty="0">
              <a:latin typeface="+mn-ea"/>
            </a:endParaRPr>
          </a:p>
        </p:txBody>
      </p:sp>
      <p:sp>
        <p:nvSpPr>
          <p:cNvPr id="47" name="Freeform 46"/>
          <p:cNvSpPr/>
          <p:nvPr/>
        </p:nvSpPr>
        <p:spPr>
          <a:xfrm>
            <a:off x="2466676" y="2251296"/>
            <a:ext cx="1425376" cy="1425562"/>
          </a:xfrm>
          <a:custGeom>
            <a:avLst/>
            <a:gdLst>
              <a:gd name="connsiteX0" fmla="*/ 0 w 1759712"/>
              <a:gd name="connsiteY0" fmla="*/ 1759712 h 1759712"/>
              <a:gd name="connsiteX1" fmla="*/ 515410 w 1759712"/>
              <a:gd name="connsiteY1" fmla="*/ 515408 h 1759712"/>
              <a:gd name="connsiteX2" fmla="*/ 1759716 w 1759712"/>
              <a:gd name="connsiteY2" fmla="*/ 2 h 1759712"/>
              <a:gd name="connsiteX3" fmla="*/ 1759712 w 1759712"/>
              <a:gd name="connsiteY3" fmla="*/ 1759712 h 1759712"/>
              <a:gd name="connsiteX4" fmla="*/ 0 w 1759712"/>
              <a:gd name="connsiteY4" fmla="*/ 1759712 h 1759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9712" h="1759712">
                <a:moveTo>
                  <a:pt x="1759712" y="0"/>
                </a:moveTo>
                <a:cubicBezTo>
                  <a:pt x="1759711" y="466705"/>
                  <a:pt x="1574313" y="914294"/>
                  <a:pt x="1244302" y="1244304"/>
                </a:cubicBezTo>
                <a:cubicBezTo>
                  <a:pt x="914291" y="1574314"/>
                  <a:pt x="466701" y="1759711"/>
                  <a:pt x="-3" y="1759710"/>
                </a:cubicBezTo>
                <a:cubicBezTo>
                  <a:pt x="-2" y="1173140"/>
                  <a:pt x="0" y="586570"/>
                  <a:pt x="0" y="0"/>
                </a:cubicBezTo>
                <a:lnTo>
                  <a:pt x="1759712" y="0"/>
                </a:lnTo>
                <a:close/>
              </a:path>
            </a:pathLst>
          </a:custGeom>
          <a:solidFill>
            <a:schemeClr val="accent1"/>
          </a:solidFill>
          <a:ln>
            <a:noFill/>
          </a:ln>
          <a:scene3d>
            <a:camera prst="isometricOffAxis1Top"/>
            <a:lightRig rig="threePt" dir="t"/>
          </a:scene3d>
          <a:sp3d extrusionH="635000">
            <a:extrusionClr>
              <a:schemeClr val="accent1"/>
            </a:extrusionClr>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16" tIns="199116" rIns="714473" bIns="714470" numCol="1" spcCol="1693" anchor="ctr" anchorCtr="0">
            <a:noAutofit/>
          </a:bodyPr>
          <a:lstStyle/>
          <a:p>
            <a:pPr algn="ctr" defTabSz="1659255">
              <a:lnSpc>
                <a:spcPct val="90000"/>
              </a:lnSpc>
              <a:spcBef>
                <a:spcPct val="0"/>
              </a:spcBef>
              <a:spcAft>
                <a:spcPct val="35000"/>
              </a:spcAft>
            </a:pPr>
            <a:endParaRPr lang="en-US" sz="2775" dirty="0">
              <a:latin typeface="+mn-ea"/>
            </a:endParaRPr>
          </a:p>
        </p:txBody>
      </p:sp>
      <p:sp>
        <p:nvSpPr>
          <p:cNvPr id="45" name="Freeform 44"/>
          <p:cNvSpPr/>
          <p:nvPr/>
        </p:nvSpPr>
        <p:spPr>
          <a:xfrm>
            <a:off x="559086" y="1925084"/>
            <a:ext cx="1425376" cy="1425561"/>
          </a:xfrm>
          <a:custGeom>
            <a:avLst/>
            <a:gdLst>
              <a:gd name="connsiteX0" fmla="*/ 0 w 1759712"/>
              <a:gd name="connsiteY0" fmla="*/ 1759712 h 1759712"/>
              <a:gd name="connsiteX1" fmla="*/ 515410 w 1759712"/>
              <a:gd name="connsiteY1" fmla="*/ 515408 h 1759712"/>
              <a:gd name="connsiteX2" fmla="*/ 1759716 w 1759712"/>
              <a:gd name="connsiteY2" fmla="*/ 2 h 1759712"/>
              <a:gd name="connsiteX3" fmla="*/ 1759712 w 1759712"/>
              <a:gd name="connsiteY3" fmla="*/ 1759712 h 1759712"/>
              <a:gd name="connsiteX4" fmla="*/ 0 w 1759712"/>
              <a:gd name="connsiteY4" fmla="*/ 1759712 h 1759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9712" h="1759712">
                <a:moveTo>
                  <a:pt x="0" y="1759712"/>
                </a:moveTo>
                <a:cubicBezTo>
                  <a:pt x="1" y="1293007"/>
                  <a:pt x="185399" y="845418"/>
                  <a:pt x="515410" y="515408"/>
                </a:cubicBezTo>
                <a:cubicBezTo>
                  <a:pt x="845421" y="185398"/>
                  <a:pt x="1293011" y="1"/>
                  <a:pt x="1759716" y="2"/>
                </a:cubicBezTo>
                <a:cubicBezTo>
                  <a:pt x="1759715" y="586572"/>
                  <a:pt x="1759713" y="1173142"/>
                  <a:pt x="1759712" y="1759712"/>
                </a:cubicBezTo>
                <a:lnTo>
                  <a:pt x="0" y="1759712"/>
                </a:lnTo>
                <a:close/>
              </a:path>
            </a:pathLst>
          </a:custGeom>
          <a:solidFill>
            <a:schemeClr val="tx2"/>
          </a:solidFill>
          <a:ln>
            <a:noFill/>
          </a:ln>
          <a:scene3d>
            <a:camera prst="isometricOffAxis1Top"/>
            <a:lightRig rig="threePt" dir="t"/>
          </a:scene3d>
          <a:sp3d extrusionH="762000">
            <a:extrusionClr>
              <a:schemeClr val="tx2">
                <a:lumMod val="75000"/>
              </a:schemeClr>
            </a:extrusionClr>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14473" tIns="714470" rIns="199116" bIns="199116" numCol="1" spcCol="1693" anchor="ctr" anchorCtr="0">
            <a:noAutofit/>
          </a:bodyPr>
          <a:lstStyle/>
          <a:p>
            <a:pPr algn="ctr" defTabSz="1659255">
              <a:lnSpc>
                <a:spcPct val="90000"/>
              </a:lnSpc>
              <a:spcBef>
                <a:spcPct val="0"/>
              </a:spcBef>
              <a:spcAft>
                <a:spcPct val="35000"/>
              </a:spcAft>
            </a:pPr>
            <a:endParaRPr lang="en-US" sz="2775" dirty="0">
              <a:latin typeface="+mn-ea"/>
            </a:endParaRPr>
          </a:p>
        </p:txBody>
      </p:sp>
      <p:sp>
        <p:nvSpPr>
          <p:cNvPr id="48" name="Freeform 47"/>
          <p:cNvSpPr/>
          <p:nvPr/>
        </p:nvSpPr>
        <p:spPr>
          <a:xfrm>
            <a:off x="1181897" y="2688133"/>
            <a:ext cx="1425376" cy="1425561"/>
          </a:xfrm>
          <a:custGeom>
            <a:avLst/>
            <a:gdLst>
              <a:gd name="connsiteX0" fmla="*/ 0 w 1759712"/>
              <a:gd name="connsiteY0" fmla="*/ 1759712 h 1759712"/>
              <a:gd name="connsiteX1" fmla="*/ 515410 w 1759712"/>
              <a:gd name="connsiteY1" fmla="*/ 515408 h 1759712"/>
              <a:gd name="connsiteX2" fmla="*/ 1759716 w 1759712"/>
              <a:gd name="connsiteY2" fmla="*/ 2 h 1759712"/>
              <a:gd name="connsiteX3" fmla="*/ 1759712 w 1759712"/>
              <a:gd name="connsiteY3" fmla="*/ 1759712 h 1759712"/>
              <a:gd name="connsiteX4" fmla="*/ 0 w 1759712"/>
              <a:gd name="connsiteY4" fmla="*/ 1759712 h 1759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9712" h="1759712">
                <a:moveTo>
                  <a:pt x="1759712" y="1759712"/>
                </a:moveTo>
                <a:cubicBezTo>
                  <a:pt x="1293007" y="1759711"/>
                  <a:pt x="845418" y="1574313"/>
                  <a:pt x="515408" y="1244302"/>
                </a:cubicBezTo>
                <a:cubicBezTo>
                  <a:pt x="185398" y="914291"/>
                  <a:pt x="1" y="466701"/>
                  <a:pt x="2" y="-4"/>
                </a:cubicBezTo>
                <a:cubicBezTo>
                  <a:pt x="586572" y="-3"/>
                  <a:pt x="1173142" y="-1"/>
                  <a:pt x="1759712" y="0"/>
                </a:cubicBezTo>
                <a:lnTo>
                  <a:pt x="1759712" y="1759712"/>
                </a:lnTo>
                <a:close/>
              </a:path>
            </a:pathLst>
          </a:custGeom>
          <a:solidFill>
            <a:schemeClr val="accent3"/>
          </a:solidFill>
          <a:ln>
            <a:noFill/>
          </a:ln>
          <a:scene3d>
            <a:camera prst="isometricOffAxis1Top"/>
            <a:lightRig rig="threePt" dir="t"/>
          </a:scene3d>
          <a:sp3d extrusionH="381000">
            <a:extrusionClr>
              <a:schemeClr val="accent3"/>
            </a:extrusionClr>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14471" tIns="199115" rIns="199113" bIns="714474" numCol="1" spcCol="1693" anchor="ctr" anchorCtr="0">
            <a:noAutofit/>
          </a:bodyPr>
          <a:lstStyle/>
          <a:p>
            <a:pPr algn="ctr" defTabSz="1659255">
              <a:lnSpc>
                <a:spcPct val="90000"/>
              </a:lnSpc>
              <a:spcBef>
                <a:spcPct val="0"/>
              </a:spcBef>
              <a:spcAft>
                <a:spcPct val="35000"/>
              </a:spcAft>
            </a:pPr>
            <a:endParaRPr lang="en-US" sz="2775" dirty="0">
              <a:latin typeface="+mn-ea"/>
            </a:endParaRPr>
          </a:p>
        </p:txBody>
      </p:sp>
      <p:grpSp>
        <p:nvGrpSpPr>
          <p:cNvPr id="56" name="Group 55"/>
          <p:cNvGrpSpPr/>
          <p:nvPr/>
        </p:nvGrpSpPr>
        <p:grpSpPr>
          <a:xfrm>
            <a:off x="2466676" y="1213864"/>
            <a:ext cx="1655774" cy="711221"/>
            <a:chOff x="2512762" y="1534824"/>
            <a:chExt cx="1655989" cy="711221"/>
          </a:xfrm>
        </p:grpSpPr>
        <p:cxnSp>
          <p:nvCxnSpPr>
            <p:cNvPr id="51" name="Straight Connector 50"/>
            <p:cNvCxnSpPr/>
            <p:nvPr/>
          </p:nvCxnSpPr>
          <p:spPr>
            <a:xfrm flipV="1">
              <a:off x="2512762" y="1534824"/>
              <a:ext cx="0" cy="711221"/>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2512762" y="1534824"/>
              <a:ext cx="1655989" cy="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57" name="Group 56"/>
          <p:cNvGrpSpPr/>
          <p:nvPr/>
        </p:nvGrpSpPr>
        <p:grpSpPr>
          <a:xfrm>
            <a:off x="3028059" y="2251296"/>
            <a:ext cx="1094390" cy="711221"/>
            <a:chOff x="2512762" y="1534824"/>
            <a:chExt cx="1094533" cy="711221"/>
          </a:xfrm>
        </p:grpSpPr>
        <p:cxnSp>
          <p:nvCxnSpPr>
            <p:cNvPr id="58" name="Straight Connector 57"/>
            <p:cNvCxnSpPr/>
            <p:nvPr/>
          </p:nvCxnSpPr>
          <p:spPr>
            <a:xfrm flipV="1">
              <a:off x="2512762" y="1534824"/>
              <a:ext cx="0" cy="711221"/>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2512762" y="1534824"/>
              <a:ext cx="1094533" cy="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cxnSp>
        <p:nvCxnSpPr>
          <p:cNvPr id="64" name="Straight Connector 63"/>
          <p:cNvCxnSpPr/>
          <p:nvPr/>
        </p:nvCxnSpPr>
        <p:spPr>
          <a:xfrm flipV="1">
            <a:off x="1379591" y="1213863"/>
            <a:ext cx="0" cy="1402506"/>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85" name="Oval 84"/>
          <p:cNvSpPr>
            <a:spLocks noChangeAspect="1"/>
          </p:cNvSpPr>
          <p:nvPr/>
        </p:nvSpPr>
        <p:spPr>
          <a:xfrm>
            <a:off x="3884785" y="1962754"/>
            <a:ext cx="570394" cy="570468"/>
          </a:xfrm>
          <a:prstGeom prst="ellipse">
            <a:avLst/>
          </a:prstGeom>
          <a:solidFill>
            <a:schemeClr val="accent1"/>
          </a:solidFill>
          <a:ln w="57150">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4910">
              <a:lnSpc>
                <a:spcPct val="90000"/>
              </a:lnSpc>
              <a:spcBef>
                <a:spcPct val="0"/>
              </a:spcBef>
              <a:spcAft>
                <a:spcPct val="35000"/>
              </a:spcAft>
            </a:pPr>
            <a:r>
              <a:rPr lang="en-US" sz="1425" dirty="0">
                <a:latin typeface="+mn-ea"/>
              </a:rPr>
              <a:t>50%</a:t>
            </a:r>
            <a:endParaRPr lang="en-US" sz="1425" dirty="0">
              <a:latin typeface="+mn-ea"/>
            </a:endParaRPr>
          </a:p>
        </p:txBody>
      </p:sp>
      <p:sp>
        <p:nvSpPr>
          <p:cNvPr id="86" name="Oval 85"/>
          <p:cNvSpPr>
            <a:spLocks noChangeAspect="1"/>
          </p:cNvSpPr>
          <p:nvPr/>
        </p:nvSpPr>
        <p:spPr>
          <a:xfrm>
            <a:off x="3884785" y="925828"/>
            <a:ext cx="570394" cy="570468"/>
          </a:xfrm>
          <a:prstGeom prst="ellipse">
            <a:avLst/>
          </a:prstGeom>
          <a:solidFill>
            <a:schemeClr val="accent2"/>
          </a:solidFill>
          <a:ln w="57150">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4910">
              <a:lnSpc>
                <a:spcPct val="90000"/>
              </a:lnSpc>
              <a:spcBef>
                <a:spcPct val="0"/>
              </a:spcBef>
              <a:spcAft>
                <a:spcPct val="35000"/>
              </a:spcAft>
            </a:pPr>
            <a:r>
              <a:rPr lang="en-US" sz="1425" dirty="0">
                <a:latin typeface="+mn-ea"/>
              </a:rPr>
              <a:t>100%</a:t>
            </a:r>
            <a:endParaRPr lang="en-US" sz="1425" dirty="0">
              <a:latin typeface="+mn-ea"/>
            </a:endParaRPr>
          </a:p>
        </p:txBody>
      </p:sp>
      <p:sp>
        <p:nvSpPr>
          <p:cNvPr id="87" name="Oval 86"/>
          <p:cNvSpPr>
            <a:spLocks noChangeAspect="1"/>
          </p:cNvSpPr>
          <p:nvPr/>
        </p:nvSpPr>
        <p:spPr>
          <a:xfrm>
            <a:off x="1095072" y="976168"/>
            <a:ext cx="570394" cy="570468"/>
          </a:xfrm>
          <a:prstGeom prst="ellipse">
            <a:avLst/>
          </a:prstGeom>
          <a:solidFill>
            <a:schemeClr val="tx2"/>
          </a:solidFill>
          <a:ln w="57150">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4910">
              <a:lnSpc>
                <a:spcPct val="90000"/>
              </a:lnSpc>
              <a:spcBef>
                <a:spcPct val="0"/>
              </a:spcBef>
              <a:spcAft>
                <a:spcPct val="35000"/>
              </a:spcAft>
            </a:pPr>
            <a:r>
              <a:rPr lang="en-US" sz="1200" dirty="0">
                <a:latin typeface="+mn-ea"/>
              </a:rPr>
              <a:t>60%</a:t>
            </a:r>
            <a:endParaRPr lang="en-US" sz="1200" dirty="0">
              <a:latin typeface="+mn-ea"/>
            </a:endParaRPr>
          </a:p>
        </p:txBody>
      </p:sp>
      <p:sp>
        <p:nvSpPr>
          <p:cNvPr id="88" name="Oval 87"/>
          <p:cNvSpPr>
            <a:spLocks noChangeAspect="1"/>
          </p:cNvSpPr>
          <p:nvPr/>
        </p:nvSpPr>
        <p:spPr>
          <a:xfrm>
            <a:off x="3884785" y="3863785"/>
            <a:ext cx="570394" cy="570468"/>
          </a:xfrm>
          <a:prstGeom prst="ellipse">
            <a:avLst/>
          </a:prstGeom>
          <a:solidFill>
            <a:schemeClr val="accent3"/>
          </a:solidFill>
          <a:ln w="57150">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4910">
              <a:lnSpc>
                <a:spcPct val="90000"/>
              </a:lnSpc>
              <a:spcBef>
                <a:spcPct val="0"/>
              </a:spcBef>
              <a:spcAft>
                <a:spcPct val="35000"/>
              </a:spcAft>
            </a:pPr>
            <a:r>
              <a:rPr lang="en-US" sz="1425" dirty="0">
                <a:latin typeface="+mn-ea"/>
              </a:rPr>
              <a:t>30%</a:t>
            </a:r>
            <a:endParaRPr lang="en-US" sz="1425" dirty="0">
              <a:latin typeface="+mn-ea"/>
            </a:endParaRPr>
          </a:p>
        </p:txBody>
      </p:sp>
      <p:grpSp>
        <p:nvGrpSpPr>
          <p:cNvPr id="89" name="Group 88"/>
          <p:cNvGrpSpPr/>
          <p:nvPr/>
        </p:nvGrpSpPr>
        <p:grpSpPr>
          <a:xfrm>
            <a:off x="4691721" y="3596908"/>
            <a:ext cx="3737824" cy="716211"/>
            <a:chOff x="4033795" y="1002394"/>
            <a:chExt cx="3738310" cy="716211"/>
          </a:xfrm>
        </p:grpSpPr>
        <p:grpSp>
          <p:nvGrpSpPr>
            <p:cNvPr id="90" name="Group 29"/>
            <p:cNvGrpSpPr/>
            <p:nvPr/>
          </p:nvGrpSpPr>
          <p:grpSpPr>
            <a:xfrm>
              <a:off x="4399178" y="1002394"/>
              <a:ext cx="3372927" cy="716211"/>
              <a:chOff x="798970" y="1691229"/>
              <a:chExt cx="1860430" cy="716211"/>
            </a:xfrm>
          </p:grpSpPr>
          <p:sp>
            <p:nvSpPr>
              <p:cNvPr id="92" name="Text Placeholder 3"/>
              <p:cNvSpPr txBox="1"/>
              <p:nvPr/>
            </p:nvSpPr>
            <p:spPr>
              <a:xfrm>
                <a:off x="798970" y="1691229"/>
                <a:ext cx="707600" cy="242570"/>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575" dirty="0">
                    <a:solidFill>
                      <a:schemeClr val="tx1">
                        <a:lumMod val="75000"/>
                        <a:lumOff val="25000"/>
                      </a:schemeClr>
                    </a:solidFill>
                    <a:latin typeface="微软雅黑" panose="020B0503020204020204" charset="-122"/>
                    <a:ea typeface="微软雅黑" panose="020B0503020204020204" charset="-122"/>
                  </a:rPr>
                  <a:t>添加副标题</a:t>
                </a:r>
                <a:r>
                  <a:rPr lang="en-US" sz="1575" dirty="0">
                    <a:solidFill>
                      <a:schemeClr val="tx1">
                        <a:lumMod val="75000"/>
                        <a:lumOff val="25000"/>
                      </a:schemeClr>
                    </a:solidFill>
                    <a:latin typeface="微软雅黑" panose="020B0503020204020204" charset="-122"/>
                    <a:ea typeface="微软雅黑" panose="020B0503020204020204" charset="-122"/>
                  </a:rPr>
                  <a:t> 04</a:t>
                </a:r>
                <a:endParaRPr lang="en-US" sz="1575" dirty="0">
                  <a:solidFill>
                    <a:schemeClr val="tx1">
                      <a:lumMod val="75000"/>
                      <a:lumOff val="25000"/>
                    </a:schemeClr>
                  </a:solidFill>
                  <a:latin typeface="微软雅黑" panose="020B0503020204020204" charset="-122"/>
                  <a:ea typeface="微软雅黑" panose="020B0503020204020204" charset="-122"/>
                </a:endParaRPr>
              </a:p>
            </p:txBody>
          </p:sp>
          <p:sp>
            <p:nvSpPr>
              <p:cNvPr id="93" name="Text Placeholder 3"/>
              <p:cNvSpPr txBox="1"/>
              <p:nvPr/>
            </p:nvSpPr>
            <p:spPr>
              <a:xfrm>
                <a:off x="798970" y="1925475"/>
                <a:ext cx="1860430" cy="4819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975" dirty="0">
                    <a:solidFill>
                      <a:schemeClr val="tx1">
                        <a:lumMod val="75000"/>
                        <a:lumOff val="25000"/>
                      </a:schemeClr>
                    </a:solidFill>
                    <a:latin typeface="微软雅黑" panose="020B0503020204020204" charset="-122"/>
                    <a:ea typeface="微软雅黑" panose="020B0503020204020204" charset="-122"/>
                  </a:rPr>
                  <a:t>此处添加详细文本描述，建议与标题相关并符合整体语言风格，语言描述尽量简洁生动。</a:t>
                </a:r>
                <a:endParaRPr lang="zh-CN" altLang="en-US" sz="975" dirty="0">
                  <a:solidFill>
                    <a:schemeClr val="tx1">
                      <a:lumMod val="75000"/>
                      <a:lumOff val="25000"/>
                    </a:schemeClr>
                  </a:solidFill>
                  <a:latin typeface="微软雅黑" panose="020B0503020204020204" charset="-122"/>
                  <a:ea typeface="微软雅黑" panose="020B0503020204020204" charset="-122"/>
                </a:endParaRPr>
              </a:p>
              <a:p>
                <a:pPr algn="l" defTabSz="1218565">
                  <a:spcBef>
                    <a:spcPct val="20000"/>
                  </a:spcBef>
                  <a:defRPr/>
                </a:pPr>
                <a:r>
                  <a:rPr lang="en-US" sz="975" dirty="0">
                    <a:solidFill>
                      <a:schemeClr val="tx1">
                        <a:lumMod val="75000"/>
                        <a:lumOff val="25000"/>
                      </a:schemeClr>
                    </a:solidFill>
                    <a:latin typeface="微软雅黑" panose="020B0503020204020204" charset="-122"/>
                    <a:ea typeface="微软雅黑" panose="020B0503020204020204" charset="-122"/>
                  </a:rPr>
                  <a:t> </a:t>
                </a:r>
                <a:endParaRPr lang="en-US" sz="975" dirty="0">
                  <a:solidFill>
                    <a:schemeClr val="tx1">
                      <a:lumMod val="75000"/>
                      <a:lumOff val="25000"/>
                    </a:schemeClr>
                  </a:solidFill>
                  <a:latin typeface="微软雅黑" panose="020B0503020204020204" charset="-122"/>
                  <a:ea typeface="微软雅黑" panose="020B0503020204020204" charset="-122"/>
                </a:endParaRPr>
              </a:p>
            </p:txBody>
          </p:sp>
        </p:grpSp>
        <p:sp>
          <p:nvSpPr>
            <p:cNvPr id="91" name="Rectangle 90"/>
            <p:cNvSpPr/>
            <p:nvPr/>
          </p:nvSpPr>
          <p:spPr>
            <a:xfrm>
              <a:off x="4033795" y="1236031"/>
              <a:ext cx="127017" cy="427355"/>
            </a:xfrm>
            <a:prstGeom prst="rect">
              <a:avLst/>
            </a:prstGeom>
          </p:spPr>
          <p:txBody>
            <a:bodyPr wrap="none" lIns="0" tIns="0" rIns="0" bIns="0">
              <a:spAutoFit/>
            </a:bodyPr>
            <a:lstStyle/>
            <a:p>
              <a:endParaRPr lang="en-US" sz="2775"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94" name="Group 93"/>
          <p:cNvGrpSpPr/>
          <p:nvPr/>
        </p:nvGrpSpPr>
        <p:grpSpPr>
          <a:xfrm>
            <a:off x="4691721" y="1026616"/>
            <a:ext cx="3737824" cy="716211"/>
            <a:chOff x="4033795" y="1002394"/>
            <a:chExt cx="3738310" cy="716211"/>
          </a:xfrm>
        </p:grpSpPr>
        <p:grpSp>
          <p:nvGrpSpPr>
            <p:cNvPr id="95" name="Group 29"/>
            <p:cNvGrpSpPr/>
            <p:nvPr/>
          </p:nvGrpSpPr>
          <p:grpSpPr>
            <a:xfrm>
              <a:off x="4399178" y="1002394"/>
              <a:ext cx="3372927" cy="716211"/>
              <a:chOff x="798970" y="1691229"/>
              <a:chExt cx="1860430" cy="716211"/>
            </a:xfrm>
          </p:grpSpPr>
          <p:sp>
            <p:nvSpPr>
              <p:cNvPr id="97" name="Text Placeholder 3"/>
              <p:cNvSpPr txBox="1"/>
              <p:nvPr/>
            </p:nvSpPr>
            <p:spPr>
              <a:xfrm>
                <a:off x="798970" y="1691229"/>
                <a:ext cx="716007" cy="242570"/>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575" dirty="0">
                    <a:solidFill>
                      <a:schemeClr val="tx1">
                        <a:lumMod val="75000"/>
                        <a:lumOff val="25000"/>
                      </a:schemeClr>
                    </a:solidFill>
                    <a:latin typeface="微软雅黑" panose="020B0503020204020204" charset="-122"/>
                    <a:ea typeface="微软雅黑" panose="020B0503020204020204" charset="-122"/>
                  </a:rPr>
                  <a:t>添加副标题</a:t>
                </a:r>
                <a:r>
                  <a:rPr lang="en-US" sz="1575" dirty="0">
                    <a:solidFill>
                      <a:schemeClr val="tx1">
                        <a:lumMod val="75000"/>
                        <a:lumOff val="25000"/>
                      </a:schemeClr>
                    </a:solidFill>
                    <a:latin typeface="微软雅黑" panose="020B0503020204020204" charset="-122"/>
                    <a:ea typeface="微软雅黑" panose="020B0503020204020204" charset="-122"/>
                  </a:rPr>
                  <a:t> 01</a:t>
                </a:r>
                <a:endParaRPr lang="en-US" sz="1575" dirty="0">
                  <a:solidFill>
                    <a:schemeClr val="tx1">
                      <a:lumMod val="75000"/>
                      <a:lumOff val="25000"/>
                    </a:schemeClr>
                  </a:solidFill>
                  <a:latin typeface="微软雅黑" panose="020B0503020204020204" charset="-122"/>
                  <a:ea typeface="微软雅黑" panose="020B0503020204020204" charset="-122"/>
                </a:endParaRPr>
              </a:p>
            </p:txBody>
          </p:sp>
          <p:sp>
            <p:nvSpPr>
              <p:cNvPr id="98" name="Text Placeholder 3"/>
              <p:cNvSpPr txBox="1"/>
              <p:nvPr/>
            </p:nvSpPr>
            <p:spPr>
              <a:xfrm>
                <a:off x="798970" y="1925475"/>
                <a:ext cx="1860430" cy="4819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975" dirty="0">
                    <a:solidFill>
                      <a:schemeClr val="tx1">
                        <a:lumMod val="75000"/>
                        <a:lumOff val="25000"/>
                      </a:schemeClr>
                    </a:solidFill>
                    <a:latin typeface="微软雅黑" panose="020B0503020204020204" charset="-122"/>
                    <a:ea typeface="微软雅黑" panose="020B0503020204020204" charset="-122"/>
                  </a:rPr>
                  <a:t>此处添加详细文本描述，建议与标题相关并符合整体语言风格，语言描述尽量简洁生动。</a:t>
                </a:r>
                <a:endParaRPr lang="zh-CN" altLang="en-US" sz="975" dirty="0">
                  <a:solidFill>
                    <a:schemeClr val="tx1">
                      <a:lumMod val="75000"/>
                      <a:lumOff val="25000"/>
                    </a:schemeClr>
                  </a:solidFill>
                  <a:latin typeface="微软雅黑" panose="020B0503020204020204" charset="-122"/>
                  <a:ea typeface="微软雅黑" panose="020B0503020204020204" charset="-122"/>
                </a:endParaRPr>
              </a:p>
              <a:p>
                <a:pPr algn="l" defTabSz="1218565">
                  <a:spcBef>
                    <a:spcPct val="20000"/>
                  </a:spcBef>
                  <a:defRPr/>
                </a:pPr>
                <a:r>
                  <a:rPr lang="en-US" sz="975" dirty="0">
                    <a:solidFill>
                      <a:schemeClr val="tx1">
                        <a:lumMod val="75000"/>
                        <a:lumOff val="25000"/>
                      </a:schemeClr>
                    </a:solidFill>
                    <a:latin typeface="微软雅黑" panose="020B0503020204020204" charset="-122"/>
                    <a:ea typeface="微软雅黑" panose="020B0503020204020204" charset="-122"/>
                  </a:rPr>
                  <a:t> </a:t>
                </a:r>
                <a:endParaRPr lang="en-US" sz="975" dirty="0">
                  <a:solidFill>
                    <a:schemeClr val="tx1">
                      <a:lumMod val="75000"/>
                      <a:lumOff val="25000"/>
                    </a:schemeClr>
                  </a:solidFill>
                  <a:latin typeface="微软雅黑" panose="020B0503020204020204" charset="-122"/>
                  <a:ea typeface="微软雅黑" panose="020B0503020204020204" charset="-122"/>
                </a:endParaRPr>
              </a:p>
            </p:txBody>
          </p:sp>
        </p:grpSp>
        <p:sp>
          <p:nvSpPr>
            <p:cNvPr id="96" name="Rectangle 95"/>
            <p:cNvSpPr/>
            <p:nvPr/>
          </p:nvSpPr>
          <p:spPr>
            <a:xfrm>
              <a:off x="4033795" y="1236031"/>
              <a:ext cx="127017" cy="427355"/>
            </a:xfrm>
            <a:prstGeom prst="rect">
              <a:avLst/>
            </a:prstGeom>
          </p:spPr>
          <p:txBody>
            <a:bodyPr wrap="none" lIns="0" tIns="0" rIns="0" bIns="0">
              <a:spAutoFit/>
            </a:bodyPr>
            <a:lstStyle/>
            <a:p>
              <a:endParaRPr lang="en-US" sz="2775"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99" name="Group 98"/>
          <p:cNvGrpSpPr/>
          <p:nvPr/>
        </p:nvGrpSpPr>
        <p:grpSpPr>
          <a:xfrm>
            <a:off x="4691721" y="1883381"/>
            <a:ext cx="3737824" cy="716210"/>
            <a:chOff x="4033795" y="1824685"/>
            <a:chExt cx="3738310" cy="716210"/>
          </a:xfrm>
        </p:grpSpPr>
        <p:grpSp>
          <p:nvGrpSpPr>
            <p:cNvPr id="100" name="Group 29"/>
            <p:cNvGrpSpPr/>
            <p:nvPr/>
          </p:nvGrpSpPr>
          <p:grpSpPr>
            <a:xfrm>
              <a:off x="4399178" y="1824685"/>
              <a:ext cx="3372927" cy="716210"/>
              <a:chOff x="798970" y="1691229"/>
              <a:chExt cx="1860430" cy="716210"/>
            </a:xfrm>
          </p:grpSpPr>
          <p:sp>
            <p:nvSpPr>
              <p:cNvPr id="102" name="Text Placeholder 3"/>
              <p:cNvSpPr txBox="1"/>
              <p:nvPr/>
            </p:nvSpPr>
            <p:spPr>
              <a:xfrm>
                <a:off x="798970" y="1691229"/>
                <a:ext cx="707600" cy="242570"/>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575" dirty="0">
                    <a:solidFill>
                      <a:schemeClr val="tx1">
                        <a:lumMod val="75000"/>
                        <a:lumOff val="25000"/>
                      </a:schemeClr>
                    </a:solidFill>
                    <a:latin typeface="微软雅黑" panose="020B0503020204020204" charset="-122"/>
                    <a:ea typeface="微软雅黑" panose="020B0503020204020204" charset="-122"/>
                  </a:rPr>
                  <a:t>添加副标题</a:t>
                </a:r>
                <a:r>
                  <a:rPr lang="en-US" sz="1575" dirty="0">
                    <a:solidFill>
                      <a:schemeClr val="tx1">
                        <a:lumMod val="75000"/>
                        <a:lumOff val="25000"/>
                      </a:schemeClr>
                    </a:solidFill>
                    <a:latin typeface="微软雅黑" panose="020B0503020204020204" charset="-122"/>
                    <a:ea typeface="微软雅黑" panose="020B0503020204020204" charset="-122"/>
                  </a:rPr>
                  <a:t> 02</a:t>
                </a:r>
                <a:endParaRPr lang="en-US" sz="1575" dirty="0">
                  <a:solidFill>
                    <a:schemeClr val="tx1">
                      <a:lumMod val="75000"/>
                      <a:lumOff val="25000"/>
                    </a:schemeClr>
                  </a:solidFill>
                  <a:latin typeface="微软雅黑" panose="020B0503020204020204" charset="-122"/>
                  <a:ea typeface="微软雅黑" panose="020B0503020204020204" charset="-122"/>
                </a:endParaRPr>
              </a:p>
            </p:txBody>
          </p:sp>
          <p:sp>
            <p:nvSpPr>
              <p:cNvPr id="103" name="Text Placeholder 3"/>
              <p:cNvSpPr txBox="1"/>
              <p:nvPr/>
            </p:nvSpPr>
            <p:spPr>
              <a:xfrm>
                <a:off x="798970" y="1925474"/>
                <a:ext cx="1860430" cy="4819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975" dirty="0">
                    <a:solidFill>
                      <a:schemeClr val="tx1">
                        <a:lumMod val="75000"/>
                        <a:lumOff val="25000"/>
                      </a:schemeClr>
                    </a:solidFill>
                    <a:latin typeface="微软雅黑" panose="020B0503020204020204" charset="-122"/>
                    <a:ea typeface="微软雅黑" panose="020B0503020204020204" charset="-122"/>
                  </a:rPr>
                  <a:t>此处添加详细文本描述，建议与标题相关并符合整体语言风格，语言描述尽量简洁生动。</a:t>
                </a:r>
                <a:endParaRPr lang="zh-CN" altLang="en-US" sz="975" dirty="0">
                  <a:solidFill>
                    <a:schemeClr val="tx1">
                      <a:lumMod val="75000"/>
                      <a:lumOff val="25000"/>
                    </a:schemeClr>
                  </a:solidFill>
                  <a:latin typeface="微软雅黑" panose="020B0503020204020204" charset="-122"/>
                  <a:ea typeface="微软雅黑" panose="020B0503020204020204" charset="-122"/>
                </a:endParaRPr>
              </a:p>
              <a:p>
                <a:pPr algn="l" defTabSz="1218565">
                  <a:spcBef>
                    <a:spcPct val="20000"/>
                  </a:spcBef>
                  <a:defRPr/>
                </a:pPr>
                <a:r>
                  <a:rPr lang="en-US" sz="975" dirty="0">
                    <a:solidFill>
                      <a:schemeClr val="tx1">
                        <a:lumMod val="75000"/>
                        <a:lumOff val="25000"/>
                      </a:schemeClr>
                    </a:solidFill>
                    <a:latin typeface="微软雅黑" panose="020B0503020204020204" charset="-122"/>
                    <a:ea typeface="微软雅黑" panose="020B0503020204020204" charset="-122"/>
                  </a:rPr>
                  <a:t> </a:t>
                </a:r>
                <a:endParaRPr lang="en-US" sz="975" dirty="0">
                  <a:solidFill>
                    <a:schemeClr val="tx1">
                      <a:lumMod val="75000"/>
                      <a:lumOff val="25000"/>
                    </a:schemeClr>
                  </a:solidFill>
                  <a:latin typeface="微软雅黑" panose="020B0503020204020204" charset="-122"/>
                  <a:ea typeface="微软雅黑" panose="020B0503020204020204" charset="-122"/>
                </a:endParaRPr>
              </a:p>
            </p:txBody>
          </p:sp>
        </p:grpSp>
        <p:sp>
          <p:nvSpPr>
            <p:cNvPr id="101" name="Rectangle 100"/>
            <p:cNvSpPr/>
            <p:nvPr/>
          </p:nvSpPr>
          <p:spPr>
            <a:xfrm>
              <a:off x="4033795" y="2058322"/>
              <a:ext cx="127017" cy="427355"/>
            </a:xfrm>
            <a:prstGeom prst="rect">
              <a:avLst/>
            </a:prstGeom>
          </p:spPr>
          <p:txBody>
            <a:bodyPr wrap="none" lIns="0" tIns="0" rIns="0" bIns="0">
              <a:spAutoFit/>
            </a:bodyPr>
            <a:lstStyle/>
            <a:p>
              <a:endParaRPr lang="en-US" sz="2775"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104" name="Group 103"/>
          <p:cNvGrpSpPr/>
          <p:nvPr/>
        </p:nvGrpSpPr>
        <p:grpSpPr>
          <a:xfrm>
            <a:off x="4691722" y="2740145"/>
            <a:ext cx="3737822" cy="716210"/>
            <a:chOff x="4033795" y="1824685"/>
            <a:chExt cx="3738309" cy="716210"/>
          </a:xfrm>
        </p:grpSpPr>
        <p:grpSp>
          <p:nvGrpSpPr>
            <p:cNvPr id="105" name="Group 29"/>
            <p:cNvGrpSpPr/>
            <p:nvPr/>
          </p:nvGrpSpPr>
          <p:grpSpPr>
            <a:xfrm>
              <a:off x="4399178" y="1824685"/>
              <a:ext cx="3372926" cy="716210"/>
              <a:chOff x="798970" y="1691229"/>
              <a:chExt cx="1860430" cy="716210"/>
            </a:xfrm>
          </p:grpSpPr>
          <p:sp>
            <p:nvSpPr>
              <p:cNvPr id="107" name="Text Placeholder 3"/>
              <p:cNvSpPr txBox="1"/>
              <p:nvPr/>
            </p:nvSpPr>
            <p:spPr>
              <a:xfrm>
                <a:off x="798970" y="1691229"/>
                <a:ext cx="707601" cy="242570"/>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575" dirty="0">
                    <a:solidFill>
                      <a:schemeClr val="tx1">
                        <a:lumMod val="75000"/>
                        <a:lumOff val="25000"/>
                      </a:schemeClr>
                    </a:solidFill>
                    <a:latin typeface="微软雅黑" panose="020B0503020204020204" charset="-122"/>
                    <a:ea typeface="微软雅黑" panose="020B0503020204020204" charset="-122"/>
                  </a:rPr>
                  <a:t>添加副标题</a:t>
                </a:r>
                <a:r>
                  <a:rPr lang="en-US" sz="1575" dirty="0">
                    <a:solidFill>
                      <a:schemeClr val="tx1">
                        <a:lumMod val="75000"/>
                        <a:lumOff val="25000"/>
                      </a:schemeClr>
                    </a:solidFill>
                    <a:latin typeface="微软雅黑" panose="020B0503020204020204" charset="-122"/>
                    <a:ea typeface="微软雅黑" panose="020B0503020204020204" charset="-122"/>
                  </a:rPr>
                  <a:t> 03</a:t>
                </a:r>
                <a:endParaRPr lang="en-US" sz="1575" dirty="0">
                  <a:solidFill>
                    <a:schemeClr val="tx1">
                      <a:lumMod val="75000"/>
                      <a:lumOff val="25000"/>
                    </a:schemeClr>
                  </a:solidFill>
                  <a:latin typeface="微软雅黑" panose="020B0503020204020204" charset="-122"/>
                  <a:ea typeface="微软雅黑" panose="020B0503020204020204" charset="-122"/>
                </a:endParaRPr>
              </a:p>
            </p:txBody>
          </p:sp>
          <p:sp>
            <p:nvSpPr>
              <p:cNvPr id="108" name="Text Placeholder 3"/>
              <p:cNvSpPr txBox="1"/>
              <p:nvPr/>
            </p:nvSpPr>
            <p:spPr>
              <a:xfrm>
                <a:off x="798970" y="1925474"/>
                <a:ext cx="1860430" cy="4819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975" dirty="0">
                    <a:solidFill>
                      <a:schemeClr val="tx1">
                        <a:lumMod val="75000"/>
                        <a:lumOff val="25000"/>
                      </a:schemeClr>
                    </a:solidFill>
                    <a:latin typeface="微软雅黑" panose="020B0503020204020204" charset="-122"/>
                    <a:ea typeface="微软雅黑" panose="020B0503020204020204" charset="-122"/>
                  </a:rPr>
                  <a:t>此处添加详细文本描述，建议与标题相关并符合整体语言风格，语言描述尽量简洁生动。</a:t>
                </a:r>
                <a:endParaRPr lang="zh-CN" altLang="en-US" sz="975" dirty="0">
                  <a:solidFill>
                    <a:schemeClr val="tx1">
                      <a:lumMod val="75000"/>
                      <a:lumOff val="25000"/>
                    </a:schemeClr>
                  </a:solidFill>
                  <a:latin typeface="微软雅黑" panose="020B0503020204020204" charset="-122"/>
                  <a:ea typeface="微软雅黑" panose="020B0503020204020204" charset="-122"/>
                </a:endParaRPr>
              </a:p>
              <a:p>
                <a:pPr algn="l" defTabSz="1218565">
                  <a:spcBef>
                    <a:spcPct val="20000"/>
                  </a:spcBef>
                  <a:defRPr/>
                </a:pPr>
                <a:r>
                  <a:rPr lang="en-US" sz="975" dirty="0">
                    <a:solidFill>
                      <a:schemeClr val="tx1">
                        <a:lumMod val="75000"/>
                        <a:lumOff val="25000"/>
                      </a:schemeClr>
                    </a:solidFill>
                    <a:latin typeface="微软雅黑" panose="020B0503020204020204" charset="-122"/>
                    <a:ea typeface="微软雅黑" panose="020B0503020204020204" charset="-122"/>
                  </a:rPr>
                  <a:t> </a:t>
                </a:r>
                <a:endParaRPr lang="en-US" sz="975" dirty="0">
                  <a:solidFill>
                    <a:schemeClr val="tx1">
                      <a:lumMod val="75000"/>
                      <a:lumOff val="25000"/>
                    </a:schemeClr>
                  </a:solidFill>
                  <a:latin typeface="微软雅黑" panose="020B0503020204020204" charset="-122"/>
                  <a:ea typeface="微软雅黑" panose="020B0503020204020204" charset="-122"/>
                </a:endParaRPr>
              </a:p>
            </p:txBody>
          </p:sp>
        </p:grpSp>
        <p:sp>
          <p:nvSpPr>
            <p:cNvPr id="106" name="Rectangle 105"/>
            <p:cNvSpPr/>
            <p:nvPr/>
          </p:nvSpPr>
          <p:spPr>
            <a:xfrm>
              <a:off x="4033795" y="2058322"/>
              <a:ext cx="127017" cy="427355"/>
            </a:xfrm>
            <a:prstGeom prst="rect">
              <a:avLst/>
            </a:prstGeom>
          </p:spPr>
          <p:txBody>
            <a:bodyPr wrap="none" lIns="0" tIns="0" rIns="0" bIns="0">
              <a:spAutoFit/>
            </a:bodyPr>
            <a:lstStyle/>
            <a:p>
              <a:endParaRPr lang="en-US" sz="2775"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43" name="组合 42"/>
          <p:cNvGrpSpPr/>
          <p:nvPr/>
        </p:nvGrpSpPr>
        <p:grpSpPr>
          <a:xfrm>
            <a:off x="4662962" y="1056596"/>
            <a:ext cx="301591" cy="300828"/>
            <a:chOff x="-959970" y="1422605"/>
            <a:chExt cx="596900" cy="595313"/>
          </a:xfrm>
        </p:grpSpPr>
        <p:sp>
          <p:nvSpPr>
            <p:cNvPr id="44" name="Oval 77"/>
            <p:cNvSpPr>
              <a:spLocks noChangeArrowheads="1"/>
            </p:cNvSpPr>
            <p:nvPr/>
          </p:nvSpPr>
          <p:spPr bwMode="auto">
            <a:xfrm>
              <a:off x="-959970" y="1422605"/>
              <a:ext cx="596900" cy="595313"/>
            </a:xfrm>
            <a:prstGeom prst="ellipse">
              <a:avLst/>
            </a:prstGeom>
            <a:solidFill>
              <a:schemeClr val="tx2">
                <a:lumMod val="75000"/>
              </a:schemeClr>
            </a:solidFill>
            <a:ln>
              <a:noFill/>
            </a:ln>
          </p:spPr>
          <p:txBody>
            <a:bodyPr vert="horz" wrap="square" lIns="68580" tIns="34290" rIns="68580" bIns="34290" numCol="1" anchor="t" anchorCtr="0" compatLnSpc="1"/>
            <a:lstStyle/>
            <a:p>
              <a:endParaRPr lang="en-US" sz="1350">
                <a:latin typeface="+mn-ea"/>
              </a:endParaRPr>
            </a:p>
          </p:txBody>
        </p:sp>
        <p:sp>
          <p:nvSpPr>
            <p:cNvPr id="49"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68580" tIns="34290" rIns="68580" bIns="34290" numCol="1" anchor="t" anchorCtr="0" compatLnSpc="1"/>
            <a:lstStyle/>
            <a:p>
              <a:endParaRPr lang="en-US" sz="1350">
                <a:latin typeface="+mn-ea"/>
              </a:endParaRPr>
            </a:p>
          </p:txBody>
        </p:sp>
      </p:grpSp>
      <p:grpSp>
        <p:nvGrpSpPr>
          <p:cNvPr id="50" name="组合 49"/>
          <p:cNvGrpSpPr/>
          <p:nvPr/>
        </p:nvGrpSpPr>
        <p:grpSpPr>
          <a:xfrm>
            <a:off x="4660957" y="1913650"/>
            <a:ext cx="301591" cy="300828"/>
            <a:chOff x="-959970" y="1422605"/>
            <a:chExt cx="596900" cy="595313"/>
          </a:xfrm>
        </p:grpSpPr>
        <p:sp>
          <p:nvSpPr>
            <p:cNvPr id="52" name="Oval 77"/>
            <p:cNvSpPr>
              <a:spLocks noChangeArrowheads="1"/>
            </p:cNvSpPr>
            <p:nvPr/>
          </p:nvSpPr>
          <p:spPr bwMode="auto">
            <a:xfrm>
              <a:off x="-959970" y="1422605"/>
              <a:ext cx="596900" cy="595313"/>
            </a:xfrm>
            <a:prstGeom prst="ellipse">
              <a:avLst/>
            </a:prstGeom>
            <a:solidFill>
              <a:schemeClr val="bg2"/>
            </a:solidFill>
            <a:ln>
              <a:noFill/>
            </a:ln>
          </p:spPr>
          <p:txBody>
            <a:bodyPr vert="horz" wrap="square" lIns="68580" tIns="34290" rIns="68580" bIns="34290" numCol="1" anchor="t" anchorCtr="0" compatLnSpc="1"/>
            <a:lstStyle/>
            <a:p>
              <a:endParaRPr lang="en-US" sz="1350">
                <a:latin typeface="+mn-ea"/>
              </a:endParaRPr>
            </a:p>
          </p:txBody>
        </p:sp>
        <p:sp>
          <p:nvSpPr>
            <p:cNvPr id="53"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68580" tIns="34290" rIns="68580" bIns="34290" numCol="1" anchor="t" anchorCtr="0" compatLnSpc="1"/>
            <a:lstStyle/>
            <a:p>
              <a:endParaRPr lang="en-US" sz="1350">
                <a:latin typeface="+mn-ea"/>
              </a:endParaRPr>
            </a:p>
          </p:txBody>
        </p:sp>
      </p:grpSp>
      <p:grpSp>
        <p:nvGrpSpPr>
          <p:cNvPr id="54" name="组合 53"/>
          <p:cNvGrpSpPr/>
          <p:nvPr/>
        </p:nvGrpSpPr>
        <p:grpSpPr>
          <a:xfrm>
            <a:off x="4664192" y="2751271"/>
            <a:ext cx="301591" cy="300828"/>
            <a:chOff x="-959970" y="1422605"/>
            <a:chExt cx="596900" cy="595313"/>
          </a:xfrm>
        </p:grpSpPr>
        <p:sp>
          <p:nvSpPr>
            <p:cNvPr id="63" name="Oval 77"/>
            <p:cNvSpPr>
              <a:spLocks noChangeArrowheads="1"/>
            </p:cNvSpPr>
            <p:nvPr/>
          </p:nvSpPr>
          <p:spPr bwMode="auto">
            <a:xfrm>
              <a:off x="-959970" y="1422605"/>
              <a:ext cx="596900" cy="595313"/>
            </a:xfrm>
            <a:prstGeom prst="ellipse">
              <a:avLst/>
            </a:prstGeom>
            <a:solidFill>
              <a:schemeClr val="accent2"/>
            </a:solidFill>
            <a:ln>
              <a:noFill/>
            </a:ln>
          </p:spPr>
          <p:txBody>
            <a:bodyPr vert="horz" wrap="square" lIns="68580" tIns="34290" rIns="68580" bIns="34290" numCol="1" anchor="t" anchorCtr="0" compatLnSpc="1"/>
            <a:lstStyle/>
            <a:p>
              <a:endParaRPr lang="en-US" sz="1350">
                <a:latin typeface="+mn-ea"/>
              </a:endParaRPr>
            </a:p>
          </p:txBody>
        </p:sp>
        <p:sp>
          <p:nvSpPr>
            <p:cNvPr id="65"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68580" tIns="34290" rIns="68580" bIns="34290" numCol="1" anchor="t" anchorCtr="0" compatLnSpc="1"/>
            <a:lstStyle/>
            <a:p>
              <a:endParaRPr lang="en-US" sz="1350">
                <a:latin typeface="+mn-ea"/>
              </a:endParaRPr>
            </a:p>
          </p:txBody>
        </p:sp>
      </p:grpSp>
      <p:grpSp>
        <p:nvGrpSpPr>
          <p:cNvPr id="66" name="组合 65"/>
          <p:cNvGrpSpPr/>
          <p:nvPr/>
        </p:nvGrpSpPr>
        <p:grpSpPr>
          <a:xfrm>
            <a:off x="4658952" y="3645795"/>
            <a:ext cx="301591" cy="300828"/>
            <a:chOff x="-959970" y="1422605"/>
            <a:chExt cx="596900" cy="595313"/>
          </a:xfrm>
        </p:grpSpPr>
        <p:sp>
          <p:nvSpPr>
            <p:cNvPr id="67" name="Oval 77"/>
            <p:cNvSpPr>
              <a:spLocks noChangeArrowheads="1"/>
            </p:cNvSpPr>
            <p:nvPr/>
          </p:nvSpPr>
          <p:spPr bwMode="auto">
            <a:xfrm>
              <a:off x="-959970" y="1422605"/>
              <a:ext cx="596900" cy="595313"/>
            </a:xfrm>
            <a:prstGeom prst="ellipse">
              <a:avLst/>
            </a:prstGeom>
            <a:solidFill>
              <a:schemeClr val="accent3"/>
            </a:solidFill>
            <a:ln>
              <a:noFill/>
            </a:ln>
          </p:spPr>
          <p:txBody>
            <a:bodyPr vert="horz" wrap="square" lIns="68580" tIns="34290" rIns="68580" bIns="34290" numCol="1" anchor="t" anchorCtr="0" compatLnSpc="1"/>
            <a:lstStyle/>
            <a:p>
              <a:endParaRPr lang="en-US" sz="1350">
                <a:latin typeface="+mn-ea"/>
              </a:endParaRPr>
            </a:p>
          </p:txBody>
        </p:sp>
        <p:sp>
          <p:nvSpPr>
            <p:cNvPr id="68"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68580" tIns="34290" rIns="68580" bIns="34290" numCol="1" anchor="t" anchorCtr="0" compatLnSpc="1"/>
            <a:lstStyle/>
            <a:p>
              <a:endParaRPr lang="en-US" sz="1350">
                <a:latin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ppt_x"/>
                                          </p:val>
                                        </p:tav>
                                        <p:tav tm="100000">
                                          <p:val>
                                            <p:strVal val="#ppt_x"/>
                                          </p:val>
                                        </p:tav>
                                      </p:tavLst>
                                    </p:anim>
                                    <p:anim calcmode="lin" valueType="num">
                                      <p:cBhvr additive="base">
                                        <p:cTn id="8" dur="500" fill="hold"/>
                                        <p:tgtEl>
                                          <p:spTgt spid="4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3" fill="hold" nodeType="after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strips(upRight)">
                                      <p:cBhvr>
                                        <p:cTn id="12" dur="500"/>
                                        <p:tgtEl>
                                          <p:spTgt spid="56"/>
                                        </p:tgtEl>
                                      </p:cBhvr>
                                    </p:animEffect>
                                  </p:childTnLst>
                                </p:cTn>
                              </p:par>
                            </p:childTnLst>
                          </p:cTn>
                        </p:par>
                        <p:par>
                          <p:cTn id="13" fill="hold">
                            <p:stCondLst>
                              <p:cond delay="1000"/>
                            </p:stCondLst>
                            <p:childTnLst>
                              <p:par>
                                <p:cTn id="14" presetID="2" presetClass="entr" presetSubtype="8" accel="50000" decel="50000" fill="hold" grpId="0" nodeType="afterEffect">
                                  <p:stCondLst>
                                    <p:cond delay="0"/>
                                  </p:stCondLst>
                                  <p:childTnLst>
                                    <p:set>
                                      <p:cBhvr>
                                        <p:cTn id="15" dur="1" fill="hold">
                                          <p:stCondLst>
                                            <p:cond delay="0"/>
                                          </p:stCondLst>
                                        </p:cTn>
                                        <p:tgtEl>
                                          <p:spTgt spid="86"/>
                                        </p:tgtEl>
                                        <p:attrNameLst>
                                          <p:attrName>style.visibility</p:attrName>
                                        </p:attrNameLst>
                                      </p:cBhvr>
                                      <p:to>
                                        <p:strVal val="visible"/>
                                      </p:to>
                                    </p:set>
                                    <p:anim calcmode="lin" valueType="num">
                                      <p:cBhvr additive="base">
                                        <p:cTn id="16" dur="500" fill="hold"/>
                                        <p:tgtEl>
                                          <p:spTgt spid="86"/>
                                        </p:tgtEl>
                                        <p:attrNameLst>
                                          <p:attrName>ppt_x</p:attrName>
                                        </p:attrNameLst>
                                      </p:cBhvr>
                                      <p:tavLst>
                                        <p:tav tm="0">
                                          <p:val>
                                            <p:strVal val="0-#ppt_w/2"/>
                                          </p:val>
                                        </p:tav>
                                        <p:tav tm="100000">
                                          <p:val>
                                            <p:strVal val="#ppt_x"/>
                                          </p:val>
                                        </p:tav>
                                      </p:tavLst>
                                    </p:anim>
                                    <p:anim calcmode="lin" valueType="num">
                                      <p:cBhvr additive="base">
                                        <p:cTn id="17" dur="500" fill="hold"/>
                                        <p:tgtEl>
                                          <p:spTgt spid="86"/>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4" accel="50000" decel="50000" fill="hold" grpId="0" nodeType="afterEffect">
                                  <p:stCondLst>
                                    <p:cond delay="0"/>
                                  </p:stCondLst>
                                  <p:childTnLst>
                                    <p:set>
                                      <p:cBhvr>
                                        <p:cTn id="20" dur="1" fill="hold">
                                          <p:stCondLst>
                                            <p:cond delay="0"/>
                                          </p:stCondLst>
                                        </p:cTn>
                                        <p:tgtEl>
                                          <p:spTgt spid="45"/>
                                        </p:tgtEl>
                                        <p:attrNameLst>
                                          <p:attrName>style.visibility</p:attrName>
                                        </p:attrNameLst>
                                      </p:cBhvr>
                                      <p:to>
                                        <p:strVal val="visible"/>
                                      </p:to>
                                    </p:set>
                                    <p:anim calcmode="lin" valueType="num">
                                      <p:cBhvr additive="base">
                                        <p:cTn id="21" dur="500" fill="hold"/>
                                        <p:tgtEl>
                                          <p:spTgt spid="45"/>
                                        </p:tgtEl>
                                        <p:attrNameLst>
                                          <p:attrName>ppt_x</p:attrName>
                                        </p:attrNameLst>
                                      </p:cBhvr>
                                      <p:tavLst>
                                        <p:tav tm="0">
                                          <p:val>
                                            <p:strVal val="#ppt_x"/>
                                          </p:val>
                                        </p:tav>
                                        <p:tav tm="100000">
                                          <p:val>
                                            <p:strVal val="#ppt_x"/>
                                          </p:val>
                                        </p:tav>
                                      </p:tavLst>
                                    </p:anim>
                                    <p:anim calcmode="lin" valueType="num">
                                      <p:cBhvr additive="base">
                                        <p:cTn id="22" dur="500" fill="hold"/>
                                        <p:tgtEl>
                                          <p:spTgt spid="45"/>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18" presetClass="entr" presetSubtype="3" fill="hold" nodeType="after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strips(upRight)">
                                      <p:cBhvr>
                                        <p:cTn id="26" dur="500"/>
                                        <p:tgtEl>
                                          <p:spTgt spid="64"/>
                                        </p:tgtEl>
                                      </p:cBhvr>
                                    </p:animEffect>
                                  </p:childTnLst>
                                </p:cTn>
                              </p:par>
                            </p:childTnLst>
                          </p:cTn>
                        </p:par>
                        <p:par>
                          <p:cTn id="27" fill="hold">
                            <p:stCondLst>
                              <p:cond delay="2500"/>
                            </p:stCondLst>
                            <p:childTnLst>
                              <p:par>
                                <p:cTn id="28" presetID="2" presetClass="entr" presetSubtype="8" accel="50000" decel="50000" fill="hold" grpId="0" nodeType="afterEffect">
                                  <p:stCondLst>
                                    <p:cond delay="0"/>
                                  </p:stCondLst>
                                  <p:childTnLst>
                                    <p:set>
                                      <p:cBhvr>
                                        <p:cTn id="29" dur="1" fill="hold">
                                          <p:stCondLst>
                                            <p:cond delay="0"/>
                                          </p:stCondLst>
                                        </p:cTn>
                                        <p:tgtEl>
                                          <p:spTgt spid="87"/>
                                        </p:tgtEl>
                                        <p:attrNameLst>
                                          <p:attrName>style.visibility</p:attrName>
                                        </p:attrNameLst>
                                      </p:cBhvr>
                                      <p:to>
                                        <p:strVal val="visible"/>
                                      </p:to>
                                    </p:set>
                                    <p:anim calcmode="lin" valueType="num">
                                      <p:cBhvr additive="base">
                                        <p:cTn id="30" dur="500" fill="hold"/>
                                        <p:tgtEl>
                                          <p:spTgt spid="87"/>
                                        </p:tgtEl>
                                        <p:attrNameLst>
                                          <p:attrName>ppt_x</p:attrName>
                                        </p:attrNameLst>
                                      </p:cBhvr>
                                      <p:tavLst>
                                        <p:tav tm="0">
                                          <p:val>
                                            <p:strVal val="0-#ppt_w/2"/>
                                          </p:val>
                                        </p:tav>
                                        <p:tav tm="100000">
                                          <p:val>
                                            <p:strVal val="#ppt_x"/>
                                          </p:val>
                                        </p:tav>
                                      </p:tavLst>
                                    </p:anim>
                                    <p:anim calcmode="lin" valueType="num">
                                      <p:cBhvr additive="base">
                                        <p:cTn id="31" dur="500" fill="hold"/>
                                        <p:tgtEl>
                                          <p:spTgt spid="87"/>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 presetClass="entr" presetSubtype="4" accel="50000" decel="50000" fill="hold" grpId="0" nodeType="after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500" fill="hold"/>
                                        <p:tgtEl>
                                          <p:spTgt spid="47"/>
                                        </p:tgtEl>
                                        <p:attrNameLst>
                                          <p:attrName>ppt_x</p:attrName>
                                        </p:attrNameLst>
                                      </p:cBhvr>
                                      <p:tavLst>
                                        <p:tav tm="0">
                                          <p:val>
                                            <p:strVal val="#ppt_x"/>
                                          </p:val>
                                        </p:tav>
                                        <p:tav tm="100000">
                                          <p:val>
                                            <p:strVal val="#ppt_x"/>
                                          </p:val>
                                        </p:tav>
                                      </p:tavLst>
                                    </p:anim>
                                    <p:anim calcmode="lin" valueType="num">
                                      <p:cBhvr additive="base">
                                        <p:cTn id="36" dur="500" fill="hold"/>
                                        <p:tgtEl>
                                          <p:spTgt spid="47"/>
                                        </p:tgtEl>
                                        <p:attrNameLst>
                                          <p:attrName>ppt_y</p:attrName>
                                        </p:attrNameLst>
                                      </p:cBhvr>
                                      <p:tavLst>
                                        <p:tav tm="0">
                                          <p:val>
                                            <p:strVal val="1+#ppt_h/2"/>
                                          </p:val>
                                        </p:tav>
                                        <p:tav tm="100000">
                                          <p:val>
                                            <p:strVal val="#ppt_y"/>
                                          </p:val>
                                        </p:tav>
                                      </p:tavLst>
                                    </p:anim>
                                  </p:childTnLst>
                                </p:cTn>
                              </p:par>
                            </p:childTnLst>
                          </p:cTn>
                        </p:par>
                        <p:par>
                          <p:cTn id="37" fill="hold">
                            <p:stCondLst>
                              <p:cond delay="3500"/>
                            </p:stCondLst>
                            <p:childTnLst>
                              <p:par>
                                <p:cTn id="38" presetID="18" presetClass="entr" presetSubtype="3" fill="hold" nodeType="after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strips(upRight)">
                                      <p:cBhvr>
                                        <p:cTn id="40" dur="500"/>
                                        <p:tgtEl>
                                          <p:spTgt spid="57"/>
                                        </p:tgtEl>
                                      </p:cBhvr>
                                    </p:animEffect>
                                  </p:childTnLst>
                                </p:cTn>
                              </p:par>
                            </p:childTnLst>
                          </p:cTn>
                        </p:par>
                        <p:par>
                          <p:cTn id="41" fill="hold">
                            <p:stCondLst>
                              <p:cond delay="4000"/>
                            </p:stCondLst>
                            <p:childTnLst>
                              <p:par>
                                <p:cTn id="42" presetID="23" presetClass="entr" presetSubtype="16" fill="hold" grpId="0" nodeType="afterEffect">
                                  <p:stCondLst>
                                    <p:cond delay="0"/>
                                  </p:stCondLst>
                                  <p:childTnLst>
                                    <p:set>
                                      <p:cBhvr>
                                        <p:cTn id="43" dur="1" fill="hold">
                                          <p:stCondLst>
                                            <p:cond delay="0"/>
                                          </p:stCondLst>
                                        </p:cTn>
                                        <p:tgtEl>
                                          <p:spTgt spid="85"/>
                                        </p:tgtEl>
                                        <p:attrNameLst>
                                          <p:attrName>style.visibility</p:attrName>
                                        </p:attrNameLst>
                                      </p:cBhvr>
                                      <p:to>
                                        <p:strVal val="visible"/>
                                      </p:to>
                                    </p:set>
                                    <p:anim calcmode="lin" valueType="num">
                                      <p:cBhvr>
                                        <p:cTn id="44" dur="500" fill="hold"/>
                                        <p:tgtEl>
                                          <p:spTgt spid="85"/>
                                        </p:tgtEl>
                                        <p:attrNameLst>
                                          <p:attrName>ppt_w</p:attrName>
                                        </p:attrNameLst>
                                      </p:cBhvr>
                                      <p:tavLst>
                                        <p:tav tm="0">
                                          <p:val>
                                            <p:fltVal val="0"/>
                                          </p:val>
                                        </p:tav>
                                        <p:tav tm="100000">
                                          <p:val>
                                            <p:strVal val="#ppt_w"/>
                                          </p:val>
                                        </p:tav>
                                      </p:tavLst>
                                    </p:anim>
                                    <p:anim calcmode="lin" valueType="num">
                                      <p:cBhvr>
                                        <p:cTn id="45" dur="500" fill="hold"/>
                                        <p:tgtEl>
                                          <p:spTgt spid="85"/>
                                        </p:tgtEl>
                                        <p:attrNameLst>
                                          <p:attrName>ppt_h</p:attrName>
                                        </p:attrNameLst>
                                      </p:cBhvr>
                                      <p:tavLst>
                                        <p:tav tm="0">
                                          <p:val>
                                            <p:fltVal val="0"/>
                                          </p:val>
                                        </p:tav>
                                        <p:tav tm="100000">
                                          <p:val>
                                            <p:strVal val="#ppt_h"/>
                                          </p:val>
                                        </p:tav>
                                      </p:tavLst>
                                    </p:anim>
                                  </p:childTnLst>
                                </p:cTn>
                              </p:par>
                            </p:childTnLst>
                          </p:cTn>
                        </p:par>
                        <p:par>
                          <p:cTn id="46" fill="hold">
                            <p:stCondLst>
                              <p:cond delay="4500"/>
                            </p:stCondLst>
                            <p:childTnLst>
                              <p:par>
                                <p:cTn id="47" presetID="2" presetClass="entr" presetSubtype="4" accel="50000" decel="50000"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 calcmode="lin" valueType="num">
                                      <p:cBhvr additive="base">
                                        <p:cTn id="49" dur="500" fill="hold"/>
                                        <p:tgtEl>
                                          <p:spTgt spid="48"/>
                                        </p:tgtEl>
                                        <p:attrNameLst>
                                          <p:attrName>ppt_x</p:attrName>
                                        </p:attrNameLst>
                                      </p:cBhvr>
                                      <p:tavLst>
                                        <p:tav tm="0">
                                          <p:val>
                                            <p:strVal val="#ppt_x"/>
                                          </p:val>
                                        </p:tav>
                                        <p:tav tm="100000">
                                          <p:val>
                                            <p:strVal val="#ppt_x"/>
                                          </p:val>
                                        </p:tav>
                                      </p:tavLst>
                                    </p:anim>
                                    <p:anim calcmode="lin" valueType="num">
                                      <p:cBhvr additive="base">
                                        <p:cTn id="50" dur="500" fill="hold"/>
                                        <p:tgtEl>
                                          <p:spTgt spid="48"/>
                                        </p:tgtEl>
                                        <p:attrNameLst>
                                          <p:attrName>ppt_y</p:attrName>
                                        </p:attrNameLst>
                                      </p:cBhvr>
                                      <p:tavLst>
                                        <p:tav tm="0">
                                          <p:val>
                                            <p:strVal val="1+#ppt_h/2"/>
                                          </p:val>
                                        </p:tav>
                                        <p:tav tm="100000">
                                          <p:val>
                                            <p:strVal val="#ppt_y"/>
                                          </p:val>
                                        </p:tav>
                                      </p:tavLst>
                                    </p:anim>
                                  </p:childTnLst>
                                </p:cTn>
                              </p:par>
                            </p:childTnLst>
                          </p:cTn>
                        </p:par>
                        <p:par>
                          <p:cTn id="51" fill="hold">
                            <p:stCondLst>
                              <p:cond delay="5000"/>
                            </p:stCondLst>
                            <p:childTnLst>
                              <p:par>
                                <p:cTn id="52" presetID="18" presetClass="entr" presetSubtype="3" fill="hold" nodeType="afterEffect">
                                  <p:stCondLst>
                                    <p:cond delay="0"/>
                                  </p:stCondLst>
                                  <p:childTnLst>
                                    <p:set>
                                      <p:cBhvr>
                                        <p:cTn id="53" dur="1" fill="hold">
                                          <p:stCondLst>
                                            <p:cond delay="0"/>
                                          </p:stCondLst>
                                        </p:cTn>
                                        <p:tgtEl>
                                          <p:spTgt spid="60"/>
                                        </p:tgtEl>
                                        <p:attrNameLst>
                                          <p:attrName>style.visibility</p:attrName>
                                        </p:attrNameLst>
                                      </p:cBhvr>
                                      <p:to>
                                        <p:strVal val="visible"/>
                                      </p:to>
                                    </p:set>
                                    <p:animEffect transition="in" filter="strips(upRight)">
                                      <p:cBhvr>
                                        <p:cTn id="54" dur="500"/>
                                        <p:tgtEl>
                                          <p:spTgt spid="60"/>
                                        </p:tgtEl>
                                      </p:cBhvr>
                                    </p:animEffect>
                                  </p:childTnLst>
                                </p:cTn>
                              </p:par>
                            </p:childTnLst>
                          </p:cTn>
                        </p:par>
                        <p:par>
                          <p:cTn id="55" fill="hold">
                            <p:stCondLst>
                              <p:cond delay="5500"/>
                            </p:stCondLst>
                            <p:childTnLst>
                              <p:par>
                                <p:cTn id="56" presetID="2" presetClass="entr" presetSubtype="8" accel="50000" decel="50000" fill="hold" grpId="0" nodeType="afterEffect">
                                  <p:stCondLst>
                                    <p:cond delay="0"/>
                                  </p:stCondLst>
                                  <p:childTnLst>
                                    <p:set>
                                      <p:cBhvr>
                                        <p:cTn id="57" dur="1" fill="hold">
                                          <p:stCondLst>
                                            <p:cond delay="0"/>
                                          </p:stCondLst>
                                        </p:cTn>
                                        <p:tgtEl>
                                          <p:spTgt spid="88"/>
                                        </p:tgtEl>
                                        <p:attrNameLst>
                                          <p:attrName>style.visibility</p:attrName>
                                        </p:attrNameLst>
                                      </p:cBhvr>
                                      <p:to>
                                        <p:strVal val="visible"/>
                                      </p:to>
                                    </p:set>
                                    <p:anim calcmode="lin" valueType="num">
                                      <p:cBhvr additive="base">
                                        <p:cTn id="58" dur="500" fill="hold"/>
                                        <p:tgtEl>
                                          <p:spTgt spid="88"/>
                                        </p:tgtEl>
                                        <p:attrNameLst>
                                          <p:attrName>ppt_x</p:attrName>
                                        </p:attrNameLst>
                                      </p:cBhvr>
                                      <p:tavLst>
                                        <p:tav tm="0">
                                          <p:val>
                                            <p:strVal val="0-#ppt_w/2"/>
                                          </p:val>
                                        </p:tav>
                                        <p:tav tm="100000">
                                          <p:val>
                                            <p:strVal val="#ppt_x"/>
                                          </p:val>
                                        </p:tav>
                                      </p:tavLst>
                                    </p:anim>
                                    <p:anim calcmode="lin" valueType="num">
                                      <p:cBhvr additive="base">
                                        <p:cTn id="59" dur="500" fill="hold"/>
                                        <p:tgtEl>
                                          <p:spTgt spid="88"/>
                                        </p:tgtEl>
                                        <p:attrNameLst>
                                          <p:attrName>ppt_y</p:attrName>
                                        </p:attrNameLst>
                                      </p:cBhvr>
                                      <p:tavLst>
                                        <p:tav tm="0">
                                          <p:val>
                                            <p:strVal val="#ppt_y"/>
                                          </p:val>
                                        </p:tav>
                                        <p:tav tm="100000">
                                          <p:val>
                                            <p:strVal val="#ppt_y"/>
                                          </p:val>
                                        </p:tav>
                                      </p:tavLst>
                                    </p:anim>
                                  </p:childTnLst>
                                </p:cTn>
                              </p:par>
                            </p:childTnLst>
                          </p:cTn>
                        </p:par>
                        <p:par>
                          <p:cTn id="60" fill="hold">
                            <p:stCondLst>
                              <p:cond delay="6000"/>
                            </p:stCondLst>
                            <p:childTnLst>
                              <p:par>
                                <p:cTn id="61" presetID="2" presetClass="entr" presetSubtype="2" accel="50000" decel="50000" fill="hold" nodeType="afterEffect">
                                  <p:stCondLst>
                                    <p:cond delay="0"/>
                                  </p:stCondLst>
                                  <p:childTnLst>
                                    <p:set>
                                      <p:cBhvr>
                                        <p:cTn id="62" dur="1" fill="hold">
                                          <p:stCondLst>
                                            <p:cond delay="0"/>
                                          </p:stCondLst>
                                        </p:cTn>
                                        <p:tgtEl>
                                          <p:spTgt spid="94"/>
                                        </p:tgtEl>
                                        <p:attrNameLst>
                                          <p:attrName>style.visibility</p:attrName>
                                        </p:attrNameLst>
                                      </p:cBhvr>
                                      <p:to>
                                        <p:strVal val="visible"/>
                                      </p:to>
                                    </p:set>
                                    <p:anim calcmode="lin" valueType="num">
                                      <p:cBhvr additive="base">
                                        <p:cTn id="63" dur="500" fill="hold"/>
                                        <p:tgtEl>
                                          <p:spTgt spid="94"/>
                                        </p:tgtEl>
                                        <p:attrNameLst>
                                          <p:attrName>ppt_x</p:attrName>
                                        </p:attrNameLst>
                                      </p:cBhvr>
                                      <p:tavLst>
                                        <p:tav tm="0">
                                          <p:val>
                                            <p:strVal val="1+#ppt_w/2"/>
                                          </p:val>
                                        </p:tav>
                                        <p:tav tm="100000">
                                          <p:val>
                                            <p:strVal val="#ppt_x"/>
                                          </p:val>
                                        </p:tav>
                                      </p:tavLst>
                                    </p:anim>
                                    <p:anim calcmode="lin" valueType="num">
                                      <p:cBhvr additive="base">
                                        <p:cTn id="64" dur="500" fill="hold"/>
                                        <p:tgtEl>
                                          <p:spTgt spid="94"/>
                                        </p:tgtEl>
                                        <p:attrNameLst>
                                          <p:attrName>ppt_y</p:attrName>
                                        </p:attrNameLst>
                                      </p:cBhvr>
                                      <p:tavLst>
                                        <p:tav tm="0">
                                          <p:val>
                                            <p:strVal val="#ppt_y"/>
                                          </p:val>
                                        </p:tav>
                                        <p:tav tm="100000">
                                          <p:val>
                                            <p:strVal val="#ppt_y"/>
                                          </p:val>
                                        </p:tav>
                                      </p:tavLst>
                                    </p:anim>
                                  </p:childTnLst>
                                </p:cTn>
                              </p:par>
                              <p:par>
                                <p:cTn id="65" presetID="2" presetClass="entr" presetSubtype="8" accel="50000" decel="50000" fill="hold" nodeType="withEffect">
                                  <p:stCondLst>
                                    <p:cond delay="0"/>
                                  </p:stCondLst>
                                  <p:childTnLst>
                                    <p:set>
                                      <p:cBhvr>
                                        <p:cTn id="66" dur="1" fill="hold">
                                          <p:stCondLst>
                                            <p:cond delay="0"/>
                                          </p:stCondLst>
                                        </p:cTn>
                                        <p:tgtEl>
                                          <p:spTgt spid="43"/>
                                        </p:tgtEl>
                                        <p:attrNameLst>
                                          <p:attrName>style.visibility</p:attrName>
                                        </p:attrNameLst>
                                      </p:cBhvr>
                                      <p:to>
                                        <p:strVal val="visible"/>
                                      </p:to>
                                    </p:set>
                                    <p:anim calcmode="lin" valueType="num">
                                      <p:cBhvr additive="base">
                                        <p:cTn id="67" dur="500" fill="hold"/>
                                        <p:tgtEl>
                                          <p:spTgt spid="43"/>
                                        </p:tgtEl>
                                        <p:attrNameLst>
                                          <p:attrName>ppt_x</p:attrName>
                                        </p:attrNameLst>
                                      </p:cBhvr>
                                      <p:tavLst>
                                        <p:tav tm="0">
                                          <p:val>
                                            <p:strVal val="0-#ppt_w/2"/>
                                          </p:val>
                                        </p:tav>
                                        <p:tav tm="100000">
                                          <p:val>
                                            <p:strVal val="#ppt_x"/>
                                          </p:val>
                                        </p:tav>
                                      </p:tavLst>
                                    </p:anim>
                                    <p:anim calcmode="lin" valueType="num">
                                      <p:cBhvr additive="base">
                                        <p:cTn id="68" dur="500" fill="hold"/>
                                        <p:tgtEl>
                                          <p:spTgt spid="43"/>
                                        </p:tgtEl>
                                        <p:attrNameLst>
                                          <p:attrName>ppt_y</p:attrName>
                                        </p:attrNameLst>
                                      </p:cBhvr>
                                      <p:tavLst>
                                        <p:tav tm="0">
                                          <p:val>
                                            <p:strVal val="#ppt_y"/>
                                          </p:val>
                                        </p:tav>
                                        <p:tav tm="100000">
                                          <p:val>
                                            <p:strVal val="#ppt_y"/>
                                          </p:val>
                                        </p:tav>
                                      </p:tavLst>
                                    </p:anim>
                                  </p:childTnLst>
                                </p:cTn>
                              </p:par>
                            </p:childTnLst>
                          </p:cTn>
                        </p:par>
                        <p:par>
                          <p:cTn id="69" fill="hold">
                            <p:stCondLst>
                              <p:cond delay="6500"/>
                            </p:stCondLst>
                            <p:childTnLst>
                              <p:par>
                                <p:cTn id="70" presetID="2" presetClass="entr" presetSubtype="2" accel="50000" decel="50000" fill="hold" nodeType="afterEffect">
                                  <p:stCondLst>
                                    <p:cond delay="0"/>
                                  </p:stCondLst>
                                  <p:childTnLst>
                                    <p:set>
                                      <p:cBhvr>
                                        <p:cTn id="71" dur="1" fill="hold">
                                          <p:stCondLst>
                                            <p:cond delay="0"/>
                                          </p:stCondLst>
                                        </p:cTn>
                                        <p:tgtEl>
                                          <p:spTgt spid="99"/>
                                        </p:tgtEl>
                                        <p:attrNameLst>
                                          <p:attrName>style.visibility</p:attrName>
                                        </p:attrNameLst>
                                      </p:cBhvr>
                                      <p:to>
                                        <p:strVal val="visible"/>
                                      </p:to>
                                    </p:set>
                                    <p:anim calcmode="lin" valueType="num">
                                      <p:cBhvr additive="base">
                                        <p:cTn id="72" dur="500" fill="hold"/>
                                        <p:tgtEl>
                                          <p:spTgt spid="99"/>
                                        </p:tgtEl>
                                        <p:attrNameLst>
                                          <p:attrName>ppt_x</p:attrName>
                                        </p:attrNameLst>
                                      </p:cBhvr>
                                      <p:tavLst>
                                        <p:tav tm="0">
                                          <p:val>
                                            <p:strVal val="1+#ppt_w/2"/>
                                          </p:val>
                                        </p:tav>
                                        <p:tav tm="100000">
                                          <p:val>
                                            <p:strVal val="#ppt_x"/>
                                          </p:val>
                                        </p:tav>
                                      </p:tavLst>
                                    </p:anim>
                                    <p:anim calcmode="lin" valueType="num">
                                      <p:cBhvr additive="base">
                                        <p:cTn id="73" dur="500" fill="hold"/>
                                        <p:tgtEl>
                                          <p:spTgt spid="99"/>
                                        </p:tgtEl>
                                        <p:attrNameLst>
                                          <p:attrName>ppt_y</p:attrName>
                                        </p:attrNameLst>
                                      </p:cBhvr>
                                      <p:tavLst>
                                        <p:tav tm="0">
                                          <p:val>
                                            <p:strVal val="#ppt_y"/>
                                          </p:val>
                                        </p:tav>
                                        <p:tav tm="100000">
                                          <p:val>
                                            <p:strVal val="#ppt_y"/>
                                          </p:val>
                                        </p:tav>
                                      </p:tavLst>
                                    </p:anim>
                                  </p:childTnLst>
                                </p:cTn>
                              </p:par>
                              <p:par>
                                <p:cTn id="74" presetID="2" presetClass="entr" presetSubtype="8" accel="50000" decel="50000" fill="hold" nodeType="withEffect">
                                  <p:stCondLst>
                                    <p:cond delay="0"/>
                                  </p:stCondLst>
                                  <p:childTnLst>
                                    <p:set>
                                      <p:cBhvr>
                                        <p:cTn id="75" dur="1" fill="hold">
                                          <p:stCondLst>
                                            <p:cond delay="0"/>
                                          </p:stCondLst>
                                        </p:cTn>
                                        <p:tgtEl>
                                          <p:spTgt spid="50"/>
                                        </p:tgtEl>
                                        <p:attrNameLst>
                                          <p:attrName>style.visibility</p:attrName>
                                        </p:attrNameLst>
                                      </p:cBhvr>
                                      <p:to>
                                        <p:strVal val="visible"/>
                                      </p:to>
                                    </p:set>
                                    <p:anim calcmode="lin" valueType="num">
                                      <p:cBhvr additive="base">
                                        <p:cTn id="76" dur="500" fill="hold"/>
                                        <p:tgtEl>
                                          <p:spTgt spid="50"/>
                                        </p:tgtEl>
                                        <p:attrNameLst>
                                          <p:attrName>ppt_x</p:attrName>
                                        </p:attrNameLst>
                                      </p:cBhvr>
                                      <p:tavLst>
                                        <p:tav tm="0">
                                          <p:val>
                                            <p:strVal val="0-#ppt_w/2"/>
                                          </p:val>
                                        </p:tav>
                                        <p:tav tm="100000">
                                          <p:val>
                                            <p:strVal val="#ppt_x"/>
                                          </p:val>
                                        </p:tav>
                                      </p:tavLst>
                                    </p:anim>
                                    <p:anim calcmode="lin" valueType="num">
                                      <p:cBhvr additive="base">
                                        <p:cTn id="77" dur="500" fill="hold"/>
                                        <p:tgtEl>
                                          <p:spTgt spid="50"/>
                                        </p:tgtEl>
                                        <p:attrNameLst>
                                          <p:attrName>ppt_y</p:attrName>
                                        </p:attrNameLst>
                                      </p:cBhvr>
                                      <p:tavLst>
                                        <p:tav tm="0">
                                          <p:val>
                                            <p:strVal val="#ppt_y"/>
                                          </p:val>
                                        </p:tav>
                                        <p:tav tm="100000">
                                          <p:val>
                                            <p:strVal val="#ppt_y"/>
                                          </p:val>
                                        </p:tav>
                                      </p:tavLst>
                                    </p:anim>
                                  </p:childTnLst>
                                </p:cTn>
                              </p:par>
                            </p:childTnLst>
                          </p:cTn>
                        </p:par>
                        <p:par>
                          <p:cTn id="78" fill="hold">
                            <p:stCondLst>
                              <p:cond delay="7000"/>
                            </p:stCondLst>
                            <p:childTnLst>
                              <p:par>
                                <p:cTn id="79" presetID="2" presetClass="entr" presetSubtype="2" accel="50000" decel="50000" fill="hold" nodeType="afterEffect">
                                  <p:stCondLst>
                                    <p:cond delay="0"/>
                                  </p:stCondLst>
                                  <p:childTnLst>
                                    <p:set>
                                      <p:cBhvr>
                                        <p:cTn id="80" dur="1" fill="hold">
                                          <p:stCondLst>
                                            <p:cond delay="0"/>
                                          </p:stCondLst>
                                        </p:cTn>
                                        <p:tgtEl>
                                          <p:spTgt spid="104"/>
                                        </p:tgtEl>
                                        <p:attrNameLst>
                                          <p:attrName>style.visibility</p:attrName>
                                        </p:attrNameLst>
                                      </p:cBhvr>
                                      <p:to>
                                        <p:strVal val="visible"/>
                                      </p:to>
                                    </p:set>
                                    <p:anim calcmode="lin" valueType="num">
                                      <p:cBhvr additive="base">
                                        <p:cTn id="81" dur="500" fill="hold"/>
                                        <p:tgtEl>
                                          <p:spTgt spid="104"/>
                                        </p:tgtEl>
                                        <p:attrNameLst>
                                          <p:attrName>ppt_x</p:attrName>
                                        </p:attrNameLst>
                                      </p:cBhvr>
                                      <p:tavLst>
                                        <p:tav tm="0">
                                          <p:val>
                                            <p:strVal val="1+#ppt_w/2"/>
                                          </p:val>
                                        </p:tav>
                                        <p:tav tm="100000">
                                          <p:val>
                                            <p:strVal val="#ppt_x"/>
                                          </p:val>
                                        </p:tav>
                                      </p:tavLst>
                                    </p:anim>
                                    <p:anim calcmode="lin" valueType="num">
                                      <p:cBhvr additive="base">
                                        <p:cTn id="82" dur="500" fill="hold"/>
                                        <p:tgtEl>
                                          <p:spTgt spid="104"/>
                                        </p:tgtEl>
                                        <p:attrNameLst>
                                          <p:attrName>ppt_y</p:attrName>
                                        </p:attrNameLst>
                                      </p:cBhvr>
                                      <p:tavLst>
                                        <p:tav tm="0">
                                          <p:val>
                                            <p:strVal val="#ppt_y"/>
                                          </p:val>
                                        </p:tav>
                                        <p:tav tm="100000">
                                          <p:val>
                                            <p:strVal val="#ppt_y"/>
                                          </p:val>
                                        </p:tav>
                                      </p:tavLst>
                                    </p:anim>
                                  </p:childTnLst>
                                </p:cTn>
                              </p:par>
                              <p:par>
                                <p:cTn id="83" presetID="2" presetClass="entr" presetSubtype="8" accel="50000" decel="50000" fill="hold" nodeType="withEffect">
                                  <p:stCondLst>
                                    <p:cond delay="0"/>
                                  </p:stCondLst>
                                  <p:childTnLst>
                                    <p:set>
                                      <p:cBhvr>
                                        <p:cTn id="84" dur="1" fill="hold">
                                          <p:stCondLst>
                                            <p:cond delay="0"/>
                                          </p:stCondLst>
                                        </p:cTn>
                                        <p:tgtEl>
                                          <p:spTgt spid="54"/>
                                        </p:tgtEl>
                                        <p:attrNameLst>
                                          <p:attrName>style.visibility</p:attrName>
                                        </p:attrNameLst>
                                      </p:cBhvr>
                                      <p:to>
                                        <p:strVal val="visible"/>
                                      </p:to>
                                    </p:set>
                                    <p:anim calcmode="lin" valueType="num">
                                      <p:cBhvr additive="base">
                                        <p:cTn id="85" dur="500" fill="hold"/>
                                        <p:tgtEl>
                                          <p:spTgt spid="54"/>
                                        </p:tgtEl>
                                        <p:attrNameLst>
                                          <p:attrName>ppt_x</p:attrName>
                                        </p:attrNameLst>
                                      </p:cBhvr>
                                      <p:tavLst>
                                        <p:tav tm="0">
                                          <p:val>
                                            <p:strVal val="0-#ppt_w/2"/>
                                          </p:val>
                                        </p:tav>
                                        <p:tav tm="100000">
                                          <p:val>
                                            <p:strVal val="#ppt_x"/>
                                          </p:val>
                                        </p:tav>
                                      </p:tavLst>
                                    </p:anim>
                                    <p:anim calcmode="lin" valueType="num">
                                      <p:cBhvr additive="base">
                                        <p:cTn id="86" dur="500" fill="hold"/>
                                        <p:tgtEl>
                                          <p:spTgt spid="54"/>
                                        </p:tgtEl>
                                        <p:attrNameLst>
                                          <p:attrName>ppt_y</p:attrName>
                                        </p:attrNameLst>
                                      </p:cBhvr>
                                      <p:tavLst>
                                        <p:tav tm="0">
                                          <p:val>
                                            <p:strVal val="#ppt_y"/>
                                          </p:val>
                                        </p:tav>
                                        <p:tav tm="100000">
                                          <p:val>
                                            <p:strVal val="#ppt_y"/>
                                          </p:val>
                                        </p:tav>
                                      </p:tavLst>
                                    </p:anim>
                                  </p:childTnLst>
                                </p:cTn>
                              </p:par>
                            </p:childTnLst>
                          </p:cTn>
                        </p:par>
                        <p:par>
                          <p:cTn id="87" fill="hold">
                            <p:stCondLst>
                              <p:cond delay="7500"/>
                            </p:stCondLst>
                            <p:childTnLst>
                              <p:par>
                                <p:cTn id="88" presetID="2" presetClass="entr" presetSubtype="2" accel="50000" decel="50000" fill="hold" nodeType="afterEffect">
                                  <p:stCondLst>
                                    <p:cond delay="0"/>
                                  </p:stCondLst>
                                  <p:childTnLst>
                                    <p:set>
                                      <p:cBhvr>
                                        <p:cTn id="89" dur="1" fill="hold">
                                          <p:stCondLst>
                                            <p:cond delay="0"/>
                                          </p:stCondLst>
                                        </p:cTn>
                                        <p:tgtEl>
                                          <p:spTgt spid="89"/>
                                        </p:tgtEl>
                                        <p:attrNameLst>
                                          <p:attrName>style.visibility</p:attrName>
                                        </p:attrNameLst>
                                      </p:cBhvr>
                                      <p:to>
                                        <p:strVal val="visible"/>
                                      </p:to>
                                    </p:set>
                                    <p:anim calcmode="lin" valueType="num">
                                      <p:cBhvr additive="base">
                                        <p:cTn id="90" dur="500" fill="hold"/>
                                        <p:tgtEl>
                                          <p:spTgt spid="89"/>
                                        </p:tgtEl>
                                        <p:attrNameLst>
                                          <p:attrName>ppt_x</p:attrName>
                                        </p:attrNameLst>
                                      </p:cBhvr>
                                      <p:tavLst>
                                        <p:tav tm="0">
                                          <p:val>
                                            <p:strVal val="1+#ppt_w/2"/>
                                          </p:val>
                                        </p:tav>
                                        <p:tav tm="100000">
                                          <p:val>
                                            <p:strVal val="#ppt_x"/>
                                          </p:val>
                                        </p:tav>
                                      </p:tavLst>
                                    </p:anim>
                                    <p:anim calcmode="lin" valueType="num">
                                      <p:cBhvr additive="base">
                                        <p:cTn id="91" dur="500" fill="hold"/>
                                        <p:tgtEl>
                                          <p:spTgt spid="89"/>
                                        </p:tgtEl>
                                        <p:attrNameLst>
                                          <p:attrName>ppt_y</p:attrName>
                                        </p:attrNameLst>
                                      </p:cBhvr>
                                      <p:tavLst>
                                        <p:tav tm="0">
                                          <p:val>
                                            <p:strVal val="#ppt_y"/>
                                          </p:val>
                                        </p:tav>
                                        <p:tav tm="100000">
                                          <p:val>
                                            <p:strVal val="#ppt_y"/>
                                          </p:val>
                                        </p:tav>
                                      </p:tavLst>
                                    </p:anim>
                                  </p:childTnLst>
                                </p:cTn>
                              </p:par>
                              <p:par>
                                <p:cTn id="92" presetID="2" presetClass="entr" presetSubtype="8" accel="50000" decel="50000" fill="hold" nodeType="withEffect">
                                  <p:stCondLst>
                                    <p:cond delay="0"/>
                                  </p:stCondLst>
                                  <p:childTnLst>
                                    <p:set>
                                      <p:cBhvr>
                                        <p:cTn id="93" dur="1" fill="hold">
                                          <p:stCondLst>
                                            <p:cond delay="0"/>
                                          </p:stCondLst>
                                        </p:cTn>
                                        <p:tgtEl>
                                          <p:spTgt spid="66"/>
                                        </p:tgtEl>
                                        <p:attrNameLst>
                                          <p:attrName>style.visibility</p:attrName>
                                        </p:attrNameLst>
                                      </p:cBhvr>
                                      <p:to>
                                        <p:strVal val="visible"/>
                                      </p:to>
                                    </p:set>
                                    <p:anim calcmode="lin" valueType="num">
                                      <p:cBhvr additive="base">
                                        <p:cTn id="94" dur="500" fill="hold"/>
                                        <p:tgtEl>
                                          <p:spTgt spid="66"/>
                                        </p:tgtEl>
                                        <p:attrNameLst>
                                          <p:attrName>ppt_x</p:attrName>
                                        </p:attrNameLst>
                                      </p:cBhvr>
                                      <p:tavLst>
                                        <p:tav tm="0">
                                          <p:val>
                                            <p:strVal val="0-#ppt_w/2"/>
                                          </p:val>
                                        </p:tav>
                                        <p:tav tm="100000">
                                          <p:val>
                                            <p:strVal val="#ppt_x"/>
                                          </p:val>
                                        </p:tav>
                                      </p:tavLst>
                                    </p:anim>
                                    <p:anim calcmode="lin" valueType="num">
                                      <p:cBhvr additive="base">
                                        <p:cTn id="95" dur="500" fill="hold"/>
                                        <p:tgtEl>
                                          <p:spTgt spid="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ldLvl="0" animBg="1"/>
      <p:bldP spid="47" grpId="0" bldLvl="0" animBg="1"/>
      <p:bldP spid="45" grpId="0" bldLvl="0" animBg="1"/>
      <p:bldP spid="48" grpId="0" bldLvl="0" animBg="1"/>
      <p:bldP spid="85" grpId="0" bldLvl="0" animBg="1"/>
      <p:bldP spid="86" grpId="0" bldLvl="0" animBg="1"/>
      <p:bldP spid="87" grpId="0" bldLvl="0" animBg="1"/>
      <p:bldP spid="88"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05264" y="171900"/>
            <a:ext cx="2261711" cy="368300"/>
          </a:xfrm>
          <a:prstGeom prst="rect">
            <a:avLst/>
          </a:prstGeom>
          <a:noFill/>
        </p:spPr>
        <p:txBody>
          <a:bodyPr wrap="square" rtlCol="0">
            <a:spAutoFit/>
          </a:bodyPr>
          <a:lstStyle/>
          <a:p>
            <a:r>
              <a:rPr lang="zh-CN" altLang="en-US" b="1">
                <a:solidFill>
                  <a:schemeClr val="tx1">
                    <a:lumMod val="75000"/>
                    <a:lumOff val="25000"/>
                  </a:schemeClr>
                </a:solidFill>
                <a:latin typeface="微软雅黑" panose="020B0503020204020204" charset="-122"/>
                <a:ea typeface="微软雅黑" panose="020B0503020204020204" charset="-122"/>
                <a:sym typeface="+mn-ea"/>
              </a:rPr>
              <a:t>工作成绩展示</a:t>
            </a:r>
            <a:endParaRPr lang="zh-CN" altLang="en-US" b="1">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6" name="矩形 5"/>
          <p:cNvSpPr/>
          <p:nvPr/>
        </p:nvSpPr>
        <p:spPr>
          <a:xfrm>
            <a:off x="-2381" y="177615"/>
            <a:ext cx="89535" cy="3548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p:cNvSpPr/>
          <p:nvPr/>
        </p:nvSpPr>
        <p:spPr>
          <a:xfrm>
            <a:off x="103346" y="177615"/>
            <a:ext cx="73343" cy="3548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Freeform 83"/>
          <p:cNvSpPr/>
          <p:nvPr/>
        </p:nvSpPr>
        <p:spPr>
          <a:xfrm>
            <a:off x="1456877" y="973794"/>
            <a:ext cx="2261412" cy="3399505"/>
          </a:xfrm>
          <a:custGeom>
            <a:avLst/>
            <a:gdLst>
              <a:gd name="connsiteX0" fmla="*/ 2006600 w 2006600"/>
              <a:gd name="connsiteY0" fmla="*/ 0 h 3289300"/>
              <a:gd name="connsiteX1" fmla="*/ 304800 w 2006600"/>
              <a:gd name="connsiteY1" fmla="*/ 812800 h 3289300"/>
              <a:gd name="connsiteX2" fmla="*/ 1473200 w 2006600"/>
              <a:gd name="connsiteY2" fmla="*/ 1485900 h 3289300"/>
              <a:gd name="connsiteX3" fmla="*/ 0 w 2006600"/>
              <a:gd name="connsiteY3" fmla="*/ 3289300 h 3289300"/>
              <a:gd name="connsiteX0-1" fmla="*/ 2006600 w 2006600"/>
              <a:gd name="connsiteY0-2" fmla="*/ 0 h 3289300"/>
              <a:gd name="connsiteX1-3" fmla="*/ 304800 w 2006600"/>
              <a:gd name="connsiteY1-4" fmla="*/ 812800 h 3289300"/>
              <a:gd name="connsiteX2-5" fmla="*/ 1588318 w 2006600"/>
              <a:gd name="connsiteY2-6" fmla="*/ 1753971 h 3289300"/>
              <a:gd name="connsiteX3-7" fmla="*/ 0 w 2006600"/>
              <a:gd name="connsiteY3-8" fmla="*/ 3289300 h 3289300"/>
              <a:gd name="connsiteX0-9" fmla="*/ 2261706 w 2261706"/>
              <a:gd name="connsiteY0-10" fmla="*/ 0 h 3399504"/>
              <a:gd name="connsiteX1-11" fmla="*/ 559906 w 2261706"/>
              <a:gd name="connsiteY1-12" fmla="*/ 812800 h 3399504"/>
              <a:gd name="connsiteX2-13" fmla="*/ 1843424 w 2261706"/>
              <a:gd name="connsiteY2-14" fmla="*/ 1753971 h 3399504"/>
              <a:gd name="connsiteX3-15" fmla="*/ 0 w 2261706"/>
              <a:gd name="connsiteY3-16" fmla="*/ 3399504 h 3399504"/>
              <a:gd name="connsiteX0-17" fmla="*/ 2261706 w 2261706"/>
              <a:gd name="connsiteY0-18" fmla="*/ 0 h 3399504"/>
              <a:gd name="connsiteX1-19" fmla="*/ 559906 w 2261706"/>
              <a:gd name="connsiteY1-20" fmla="*/ 812800 h 3399504"/>
              <a:gd name="connsiteX2-21" fmla="*/ 1843424 w 2261706"/>
              <a:gd name="connsiteY2-22" fmla="*/ 1753971 h 3399504"/>
              <a:gd name="connsiteX3-23" fmla="*/ 0 w 2261706"/>
              <a:gd name="connsiteY3-24" fmla="*/ 3399504 h 3399504"/>
            </a:gdLst>
            <a:ahLst/>
            <a:cxnLst>
              <a:cxn ang="0">
                <a:pos x="connsiteX0-1" y="connsiteY0-2"/>
              </a:cxn>
              <a:cxn ang="0">
                <a:pos x="connsiteX1-3" y="connsiteY1-4"/>
              </a:cxn>
              <a:cxn ang="0">
                <a:pos x="connsiteX2-5" y="connsiteY2-6"/>
              </a:cxn>
              <a:cxn ang="0">
                <a:pos x="connsiteX3-7" y="connsiteY3-8"/>
              </a:cxn>
            </a:cxnLst>
            <a:rect l="l" t="t" r="r" b="b"/>
            <a:pathLst>
              <a:path w="2261706" h="3399504">
                <a:moveTo>
                  <a:pt x="2261706" y="0"/>
                </a:moveTo>
                <a:cubicBezTo>
                  <a:pt x="1455256" y="282575"/>
                  <a:pt x="629620" y="520472"/>
                  <a:pt x="559906" y="812800"/>
                </a:cubicBezTo>
                <a:cubicBezTo>
                  <a:pt x="490192" y="1105128"/>
                  <a:pt x="1936742" y="1322854"/>
                  <a:pt x="1843424" y="1753971"/>
                </a:cubicBezTo>
                <a:cubicBezTo>
                  <a:pt x="1750106" y="2185088"/>
                  <a:pt x="948122" y="2665373"/>
                  <a:pt x="0" y="3399504"/>
                </a:cubicBezTo>
              </a:path>
            </a:pathLst>
          </a:cu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txBody>
          <a:bodyPr lIns="91419" tIns="45709" rIns="91419" bIns="45709" rtlCol="0" anchor="ctr"/>
          <a:lstStyle/>
          <a:p>
            <a:pPr defTabSz="1374775"/>
            <a:endParaRPr lang="en-US" sz="2025">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3" name="Oval 99"/>
          <p:cNvSpPr/>
          <p:nvPr/>
        </p:nvSpPr>
        <p:spPr>
          <a:xfrm>
            <a:off x="3638867" y="923195"/>
            <a:ext cx="144523" cy="144542"/>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defTabSz="1374775"/>
            <a:endParaRPr lang="en-US" sz="2025">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4" name="Oval 87"/>
          <p:cNvSpPr/>
          <p:nvPr/>
        </p:nvSpPr>
        <p:spPr>
          <a:xfrm>
            <a:off x="1384616" y="4329235"/>
            <a:ext cx="144523" cy="144542"/>
          </a:xfrm>
          <a:prstGeom prst="ellipse">
            <a:avLst/>
          </a:prstGeom>
          <a:solidFill>
            <a:schemeClr val="bg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defTabSz="1374775"/>
            <a:endParaRPr lang="en-US" sz="2025">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5" name="Oval 91"/>
          <p:cNvSpPr/>
          <p:nvPr/>
        </p:nvSpPr>
        <p:spPr>
          <a:xfrm>
            <a:off x="2644231" y="3350578"/>
            <a:ext cx="144523" cy="144542"/>
          </a:xfrm>
          <a:prstGeom prst="ellipse">
            <a:avLst/>
          </a:pr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defTabSz="1374775"/>
            <a:endParaRPr lang="en-US" sz="2025">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8" name="Oval 95"/>
          <p:cNvSpPr/>
          <p:nvPr/>
        </p:nvSpPr>
        <p:spPr>
          <a:xfrm>
            <a:off x="1957826" y="1741168"/>
            <a:ext cx="144523" cy="144542"/>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defTabSz="1374775"/>
            <a:endParaRPr lang="en-US" sz="2025">
              <a:solidFill>
                <a:schemeClr val="tx1">
                  <a:lumMod val="75000"/>
                  <a:lumOff val="25000"/>
                </a:schemeClr>
              </a:solidFill>
              <a:latin typeface="微软雅黑" panose="020B0503020204020204" charset="-122"/>
              <a:ea typeface="微软雅黑" panose="020B0503020204020204" charset="-122"/>
              <a:cs typeface="+mn-ea"/>
            </a:endParaRPr>
          </a:p>
        </p:txBody>
      </p:sp>
      <p:grpSp>
        <p:nvGrpSpPr>
          <p:cNvPr id="9" name="Group 279"/>
          <p:cNvGrpSpPr/>
          <p:nvPr/>
        </p:nvGrpSpPr>
        <p:grpSpPr>
          <a:xfrm>
            <a:off x="3434309" y="238505"/>
            <a:ext cx="580556" cy="580631"/>
            <a:chOff x="846989" y="1390124"/>
            <a:chExt cx="877416" cy="877416"/>
          </a:xfrm>
        </p:grpSpPr>
        <p:sp>
          <p:nvSpPr>
            <p:cNvPr id="10" name="Teardrop 97"/>
            <p:cNvSpPr/>
            <p:nvPr/>
          </p:nvSpPr>
          <p:spPr>
            <a:xfrm rot="8100000">
              <a:off x="846989" y="1390124"/>
              <a:ext cx="877416" cy="877416"/>
            </a:xfrm>
            <a:prstGeom prst="teardrop">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74775"/>
              <a:endParaRPr lang="en-US" sz="2025" dirty="0">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11" name="Oval 98"/>
            <p:cNvSpPr/>
            <p:nvPr/>
          </p:nvSpPr>
          <p:spPr>
            <a:xfrm>
              <a:off x="981458" y="1526621"/>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defTabSz="1374775"/>
              <a:endParaRPr lang="en-US" sz="1350" dirty="0">
                <a:solidFill>
                  <a:schemeClr val="tx1">
                    <a:lumMod val="75000"/>
                    <a:lumOff val="25000"/>
                  </a:schemeClr>
                </a:solidFill>
                <a:latin typeface="微软雅黑" panose="020B0503020204020204" charset="-122"/>
                <a:ea typeface="微软雅黑" panose="020B0503020204020204" charset="-122"/>
                <a:cs typeface="+mn-ea"/>
              </a:endParaRPr>
            </a:p>
          </p:txBody>
        </p:sp>
      </p:grpSp>
      <p:grpSp>
        <p:nvGrpSpPr>
          <p:cNvPr id="12" name="Group 279"/>
          <p:cNvGrpSpPr/>
          <p:nvPr/>
        </p:nvGrpSpPr>
        <p:grpSpPr>
          <a:xfrm>
            <a:off x="1626889" y="786926"/>
            <a:ext cx="810641" cy="810746"/>
            <a:chOff x="846989" y="1428508"/>
            <a:chExt cx="877416" cy="877416"/>
          </a:xfrm>
        </p:grpSpPr>
        <p:sp>
          <p:nvSpPr>
            <p:cNvPr id="13" name="Teardrop 93"/>
            <p:cNvSpPr/>
            <p:nvPr/>
          </p:nvSpPr>
          <p:spPr>
            <a:xfrm rot="8100000">
              <a:off x="846989" y="1428508"/>
              <a:ext cx="877416" cy="877416"/>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74775"/>
              <a:endParaRPr lang="en-US" sz="2025" dirty="0">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14" name="Oval 94"/>
            <p:cNvSpPr/>
            <p:nvPr/>
          </p:nvSpPr>
          <p:spPr>
            <a:xfrm>
              <a:off x="981458" y="1565005"/>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defTabSz="1374775"/>
              <a:endParaRPr lang="en-US" sz="2775" dirty="0">
                <a:solidFill>
                  <a:schemeClr val="tx1">
                    <a:lumMod val="75000"/>
                    <a:lumOff val="25000"/>
                  </a:schemeClr>
                </a:solidFill>
                <a:latin typeface="微软雅黑" panose="020B0503020204020204" charset="-122"/>
                <a:ea typeface="微软雅黑" panose="020B0503020204020204" charset="-122"/>
                <a:cs typeface="+mn-ea"/>
              </a:endParaRPr>
            </a:p>
          </p:txBody>
        </p:sp>
      </p:grpSp>
      <p:grpSp>
        <p:nvGrpSpPr>
          <p:cNvPr id="15" name="Group 279"/>
          <p:cNvGrpSpPr/>
          <p:nvPr/>
        </p:nvGrpSpPr>
        <p:grpSpPr>
          <a:xfrm>
            <a:off x="2313293" y="2383636"/>
            <a:ext cx="810641" cy="810746"/>
            <a:chOff x="846989" y="1414764"/>
            <a:chExt cx="877416" cy="877416"/>
          </a:xfrm>
        </p:grpSpPr>
        <p:sp>
          <p:nvSpPr>
            <p:cNvPr id="17" name="Teardrop 89"/>
            <p:cNvSpPr/>
            <p:nvPr/>
          </p:nvSpPr>
          <p:spPr>
            <a:xfrm rot="8100000">
              <a:off x="846989" y="1414764"/>
              <a:ext cx="877416" cy="877416"/>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74775"/>
              <a:endParaRPr lang="en-US" sz="2025" dirty="0">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18" name="Oval 90"/>
            <p:cNvSpPr/>
            <p:nvPr/>
          </p:nvSpPr>
          <p:spPr>
            <a:xfrm>
              <a:off x="981458" y="1551261"/>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defTabSz="1374775"/>
              <a:endParaRPr lang="en-US" sz="2775" dirty="0">
                <a:solidFill>
                  <a:schemeClr val="tx1">
                    <a:lumMod val="75000"/>
                    <a:lumOff val="25000"/>
                  </a:schemeClr>
                </a:solidFill>
                <a:latin typeface="微软雅黑" panose="020B0503020204020204" charset="-122"/>
                <a:ea typeface="微软雅黑" panose="020B0503020204020204" charset="-122"/>
                <a:cs typeface="+mn-ea"/>
              </a:endParaRPr>
            </a:p>
          </p:txBody>
        </p:sp>
      </p:grpSp>
      <p:grpSp>
        <p:nvGrpSpPr>
          <p:cNvPr id="19" name="Group 279"/>
          <p:cNvGrpSpPr/>
          <p:nvPr/>
        </p:nvGrpSpPr>
        <p:grpSpPr>
          <a:xfrm>
            <a:off x="1053681" y="3349594"/>
            <a:ext cx="810641" cy="810746"/>
            <a:chOff x="846989" y="1401020"/>
            <a:chExt cx="877416" cy="877416"/>
          </a:xfrm>
        </p:grpSpPr>
        <p:sp>
          <p:nvSpPr>
            <p:cNvPr id="20" name="Teardrop 85"/>
            <p:cNvSpPr/>
            <p:nvPr/>
          </p:nvSpPr>
          <p:spPr>
            <a:xfrm rot="8100000">
              <a:off x="846989" y="1401020"/>
              <a:ext cx="877416" cy="877416"/>
            </a:xfrm>
            <a:prstGeom prst="teardrop">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74775"/>
              <a:endParaRPr lang="en-US" sz="2025" dirty="0">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21" name="Oval 86"/>
            <p:cNvSpPr/>
            <p:nvPr/>
          </p:nvSpPr>
          <p:spPr>
            <a:xfrm>
              <a:off x="981458" y="1537516"/>
              <a:ext cx="608478" cy="6084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defTabSz="1374775"/>
              <a:endParaRPr lang="en-US" sz="2775" dirty="0">
                <a:solidFill>
                  <a:schemeClr val="tx1">
                    <a:lumMod val="75000"/>
                    <a:lumOff val="25000"/>
                  </a:schemeClr>
                </a:solidFill>
                <a:latin typeface="微软雅黑" panose="020B0503020204020204" charset="-122"/>
                <a:ea typeface="微软雅黑" panose="020B0503020204020204" charset="-122"/>
                <a:cs typeface="+mn-ea"/>
              </a:endParaRPr>
            </a:p>
          </p:txBody>
        </p:sp>
      </p:grpSp>
      <p:grpSp>
        <p:nvGrpSpPr>
          <p:cNvPr id="22" name="Group 81"/>
          <p:cNvGrpSpPr/>
          <p:nvPr/>
        </p:nvGrpSpPr>
        <p:grpSpPr>
          <a:xfrm>
            <a:off x="2792643" y="818299"/>
            <a:ext cx="357143" cy="415383"/>
            <a:chOff x="5198847" y="3107146"/>
            <a:chExt cx="565150" cy="657225"/>
          </a:xfrm>
          <a:solidFill>
            <a:schemeClr val="accent1"/>
          </a:solidFill>
        </p:grpSpPr>
        <p:sp>
          <p:nvSpPr>
            <p:cNvPr id="23" name="Rectangle 6"/>
            <p:cNvSpPr>
              <a:spLocks noChangeArrowheads="1"/>
            </p:cNvSpPr>
            <p:nvPr/>
          </p:nvSpPr>
          <p:spPr bwMode="auto">
            <a:xfrm>
              <a:off x="5451259" y="3251609"/>
              <a:ext cx="50800" cy="512762"/>
            </a:xfrm>
            <a:prstGeom prst="rect">
              <a:avLst/>
            </a:prstGeom>
            <a:grpFill/>
            <a:ln w="9525">
              <a:noFill/>
              <a:miter lim="800000"/>
            </a:ln>
          </p:spPr>
          <p:txBody>
            <a:bodyPr vert="horz" wrap="square" lIns="68580" tIns="34290" rIns="68580" bIns="34290" numCol="1" anchor="t" anchorCtr="0" compatLnSpc="1"/>
            <a:lstStyle/>
            <a:p>
              <a:pPr defTabSz="1374775"/>
              <a:endParaRPr lang="en-US" sz="2025">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24" name="Oval 7"/>
            <p:cNvSpPr>
              <a:spLocks noChangeArrowheads="1"/>
            </p:cNvSpPr>
            <p:nvPr/>
          </p:nvSpPr>
          <p:spPr bwMode="auto">
            <a:xfrm>
              <a:off x="5198847" y="3107146"/>
              <a:ext cx="565150" cy="566737"/>
            </a:xfrm>
            <a:prstGeom prst="ellipse">
              <a:avLst/>
            </a:prstGeom>
            <a:grpFill/>
            <a:ln w="9525">
              <a:noFill/>
              <a:round/>
            </a:ln>
          </p:spPr>
          <p:txBody>
            <a:bodyPr vert="horz" wrap="square" lIns="68580" tIns="34290" rIns="68580" bIns="34290" numCol="1" anchor="t" anchorCtr="0" compatLnSpc="1"/>
            <a:lstStyle/>
            <a:p>
              <a:pPr defTabSz="1374775"/>
              <a:endParaRPr lang="en-US" sz="2025">
                <a:solidFill>
                  <a:schemeClr val="tx1">
                    <a:lumMod val="75000"/>
                    <a:lumOff val="25000"/>
                  </a:schemeClr>
                </a:solidFill>
                <a:latin typeface="微软雅黑" panose="020B0503020204020204" charset="-122"/>
                <a:ea typeface="微软雅黑" panose="020B0503020204020204" charset="-122"/>
                <a:cs typeface="+mn-ea"/>
              </a:endParaRPr>
            </a:p>
          </p:txBody>
        </p:sp>
      </p:grpSp>
      <p:grpSp>
        <p:nvGrpSpPr>
          <p:cNvPr id="25" name="Group 78"/>
          <p:cNvGrpSpPr/>
          <p:nvPr/>
        </p:nvGrpSpPr>
        <p:grpSpPr>
          <a:xfrm>
            <a:off x="3102213" y="1885709"/>
            <a:ext cx="185594" cy="602006"/>
            <a:chOff x="2122272" y="2811871"/>
            <a:chExt cx="293688" cy="952500"/>
          </a:xfrm>
          <a:solidFill>
            <a:schemeClr val="accent3"/>
          </a:solidFill>
        </p:grpSpPr>
        <p:sp>
          <p:nvSpPr>
            <p:cNvPr id="26" name="Rectangle 10"/>
            <p:cNvSpPr>
              <a:spLocks noChangeArrowheads="1"/>
            </p:cNvSpPr>
            <p:nvPr/>
          </p:nvSpPr>
          <p:spPr bwMode="auto">
            <a:xfrm>
              <a:off x="2242922" y="3610384"/>
              <a:ext cx="50800" cy="153987"/>
            </a:xfrm>
            <a:prstGeom prst="rect">
              <a:avLst/>
            </a:prstGeom>
            <a:grpFill/>
            <a:ln w="9525">
              <a:noFill/>
              <a:miter lim="800000"/>
            </a:ln>
          </p:spPr>
          <p:txBody>
            <a:bodyPr vert="horz" wrap="square" lIns="68580" tIns="34290" rIns="68580" bIns="34290" numCol="1" anchor="t" anchorCtr="0" compatLnSpc="1"/>
            <a:lstStyle/>
            <a:p>
              <a:pPr defTabSz="1374775"/>
              <a:endParaRPr lang="en-US" sz="2025">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27" name="Oval 20"/>
            <p:cNvSpPr>
              <a:spLocks noChangeArrowheads="1"/>
            </p:cNvSpPr>
            <p:nvPr/>
          </p:nvSpPr>
          <p:spPr bwMode="auto">
            <a:xfrm>
              <a:off x="2122272" y="2811871"/>
              <a:ext cx="293688" cy="830262"/>
            </a:xfrm>
            <a:prstGeom prst="ellipse">
              <a:avLst/>
            </a:prstGeom>
            <a:grpFill/>
            <a:ln w="9525">
              <a:noFill/>
              <a:round/>
            </a:ln>
          </p:spPr>
          <p:txBody>
            <a:bodyPr vert="horz" wrap="square" lIns="68580" tIns="34290" rIns="68580" bIns="34290" numCol="1" anchor="t" anchorCtr="0" compatLnSpc="1"/>
            <a:lstStyle/>
            <a:p>
              <a:pPr defTabSz="1374775"/>
              <a:endParaRPr lang="en-US" sz="2025">
                <a:solidFill>
                  <a:schemeClr val="tx1">
                    <a:lumMod val="75000"/>
                    <a:lumOff val="25000"/>
                  </a:schemeClr>
                </a:solidFill>
                <a:latin typeface="微软雅黑" panose="020B0503020204020204" charset="-122"/>
                <a:ea typeface="微软雅黑" panose="020B0503020204020204" charset="-122"/>
                <a:cs typeface="+mn-ea"/>
              </a:endParaRPr>
            </a:p>
          </p:txBody>
        </p:sp>
      </p:grpSp>
      <p:grpSp>
        <p:nvGrpSpPr>
          <p:cNvPr id="28" name="Group 77"/>
          <p:cNvGrpSpPr/>
          <p:nvPr/>
        </p:nvGrpSpPr>
        <p:grpSpPr>
          <a:xfrm>
            <a:off x="2119823" y="3368680"/>
            <a:ext cx="258828" cy="415384"/>
            <a:chOff x="1271372" y="3107146"/>
            <a:chExt cx="409575" cy="657225"/>
          </a:xfrm>
          <a:solidFill>
            <a:schemeClr val="accent5"/>
          </a:solidFill>
        </p:grpSpPr>
        <p:sp>
          <p:nvSpPr>
            <p:cNvPr id="29" name="Rectangle 9"/>
            <p:cNvSpPr>
              <a:spLocks noChangeArrowheads="1"/>
            </p:cNvSpPr>
            <p:nvPr/>
          </p:nvSpPr>
          <p:spPr bwMode="auto">
            <a:xfrm>
              <a:off x="1450759" y="3418296"/>
              <a:ext cx="38100" cy="346075"/>
            </a:xfrm>
            <a:prstGeom prst="rect">
              <a:avLst/>
            </a:prstGeom>
            <a:grpFill/>
            <a:ln w="9525">
              <a:noFill/>
              <a:miter lim="800000"/>
            </a:ln>
          </p:spPr>
          <p:txBody>
            <a:bodyPr vert="horz" wrap="square" lIns="68580" tIns="34290" rIns="68580" bIns="34290" numCol="1" anchor="t" anchorCtr="0" compatLnSpc="1"/>
            <a:lstStyle/>
            <a:p>
              <a:pPr defTabSz="1374775"/>
              <a:endParaRPr lang="en-US" sz="2025">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30" name="Oval 29"/>
            <p:cNvSpPr>
              <a:spLocks noChangeArrowheads="1"/>
            </p:cNvSpPr>
            <p:nvPr/>
          </p:nvSpPr>
          <p:spPr bwMode="auto">
            <a:xfrm>
              <a:off x="1271372" y="3107146"/>
              <a:ext cx="409575" cy="409575"/>
            </a:xfrm>
            <a:prstGeom prst="ellipse">
              <a:avLst/>
            </a:prstGeom>
            <a:grpFill/>
            <a:ln w="9525">
              <a:noFill/>
              <a:round/>
            </a:ln>
          </p:spPr>
          <p:txBody>
            <a:bodyPr vert="horz" wrap="square" lIns="68580" tIns="34290" rIns="68580" bIns="34290" numCol="1" anchor="t" anchorCtr="0" compatLnSpc="1"/>
            <a:lstStyle/>
            <a:p>
              <a:pPr defTabSz="1374775"/>
              <a:endParaRPr lang="en-US" sz="2025">
                <a:solidFill>
                  <a:schemeClr val="tx1">
                    <a:lumMod val="75000"/>
                    <a:lumOff val="25000"/>
                  </a:schemeClr>
                </a:solidFill>
                <a:latin typeface="微软雅黑" panose="020B0503020204020204" charset="-122"/>
                <a:ea typeface="微软雅黑" panose="020B0503020204020204" charset="-122"/>
                <a:cs typeface="+mn-ea"/>
              </a:endParaRPr>
            </a:p>
          </p:txBody>
        </p:sp>
      </p:grpSp>
      <p:sp>
        <p:nvSpPr>
          <p:cNvPr id="31" name="矩形 30"/>
          <p:cNvSpPr/>
          <p:nvPr/>
        </p:nvSpPr>
        <p:spPr>
          <a:xfrm>
            <a:off x="1933301" y="4081120"/>
            <a:ext cx="1177155" cy="396240"/>
          </a:xfrm>
          <a:prstGeom prst="rect">
            <a:avLst/>
          </a:prstGeom>
        </p:spPr>
        <p:txBody>
          <a:bodyPr wrap="square" lIns="91410" tIns="45705" rIns="91410" bIns="45705">
            <a:spAutoFit/>
          </a:bodyPr>
          <a:lstStyle/>
          <a:p>
            <a:pPr>
              <a:lnSpc>
                <a:spcPct val="120000"/>
              </a:lnSpc>
              <a:defRPr/>
            </a:pPr>
            <a:r>
              <a:rPr lang="zh-CN" altLang="en-US" sz="825" kern="0" dirty="0">
                <a:solidFill>
                  <a:schemeClr val="tx1">
                    <a:lumMod val="75000"/>
                    <a:lumOff val="25000"/>
                  </a:schemeClr>
                </a:solidFill>
                <a:latin typeface="微软雅黑" panose="020B0503020204020204" charset="-122"/>
                <a:ea typeface="微软雅黑" panose="020B0503020204020204" charset="-122"/>
                <a:cs typeface="+mn-ea"/>
                <a:sym typeface="方正兰亭黑_GBK" pitchFamily="2" charset="-122"/>
              </a:rPr>
              <a:t>在此录入上述图表的综合描述说明</a:t>
            </a:r>
            <a:endParaRPr lang="zh-CN" altLang="en-US" sz="825" kern="0" dirty="0">
              <a:solidFill>
                <a:schemeClr val="tx1">
                  <a:lumMod val="75000"/>
                  <a:lumOff val="25000"/>
                </a:schemeClr>
              </a:solidFill>
              <a:latin typeface="微软雅黑" panose="020B0503020204020204" charset="-122"/>
              <a:ea typeface="微软雅黑" panose="020B0503020204020204" charset="-122"/>
              <a:cs typeface="+mn-ea"/>
              <a:sym typeface="方正兰亭黑_GBK" pitchFamily="2" charset="-122"/>
            </a:endParaRPr>
          </a:p>
        </p:txBody>
      </p:sp>
      <p:sp>
        <p:nvSpPr>
          <p:cNvPr id="32" name="Content Placeholder 2"/>
          <p:cNvSpPr txBox="1"/>
          <p:nvPr/>
        </p:nvSpPr>
        <p:spPr>
          <a:xfrm>
            <a:off x="2000454" y="3931532"/>
            <a:ext cx="1042848" cy="211916"/>
          </a:xfrm>
          <a:prstGeom prst="rect">
            <a:avLst/>
          </a:prstGeom>
        </p:spPr>
        <p:txBody>
          <a:bodyPr lIns="68547" tIns="34275" rIns="68547" bIns="34275"/>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200" dirty="0">
                <a:solidFill>
                  <a:schemeClr val="tx1">
                    <a:lumMod val="75000"/>
                    <a:lumOff val="25000"/>
                  </a:schemeClr>
                </a:solidFill>
                <a:latin typeface="微软雅黑" panose="020B0503020204020204" charset="-122"/>
                <a:ea typeface="微软雅黑" panose="020B0503020204020204" charset="-122"/>
                <a:cs typeface="+mn-ea"/>
              </a:rPr>
              <a:t>重要工作</a:t>
            </a:r>
            <a:endParaRPr lang="zh-CN" altLang="en-US" sz="1200" dirty="0">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33" name="矩形 32"/>
          <p:cNvSpPr/>
          <p:nvPr/>
        </p:nvSpPr>
        <p:spPr>
          <a:xfrm>
            <a:off x="3210560" y="3085025"/>
            <a:ext cx="1177155" cy="396240"/>
          </a:xfrm>
          <a:prstGeom prst="rect">
            <a:avLst/>
          </a:prstGeom>
        </p:spPr>
        <p:txBody>
          <a:bodyPr wrap="square" lIns="91410" tIns="45705" rIns="91410" bIns="45705">
            <a:spAutoFit/>
          </a:bodyPr>
          <a:lstStyle/>
          <a:p>
            <a:pPr>
              <a:lnSpc>
                <a:spcPct val="120000"/>
              </a:lnSpc>
              <a:defRPr/>
            </a:pPr>
            <a:r>
              <a:rPr lang="zh-CN" altLang="en-US" sz="825" kern="0" dirty="0">
                <a:solidFill>
                  <a:schemeClr val="tx1">
                    <a:lumMod val="75000"/>
                    <a:lumOff val="25000"/>
                  </a:schemeClr>
                </a:solidFill>
                <a:latin typeface="微软雅黑" panose="020B0503020204020204" charset="-122"/>
                <a:ea typeface="微软雅黑" panose="020B0503020204020204" charset="-122"/>
                <a:cs typeface="+mn-ea"/>
                <a:sym typeface="方正兰亭黑_GBK" pitchFamily="2" charset="-122"/>
              </a:rPr>
              <a:t>在此录入上述图表的综合描述说明</a:t>
            </a:r>
            <a:endParaRPr lang="zh-CN" altLang="en-US" sz="825" kern="0" dirty="0">
              <a:solidFill>
                <a:schemeClr val="tx1">
                  <a:lumMod val="75000"/>
                  <a:lumOff val="25000"/>
                </a:schemeClr>
              </a:solidFill>
              <a:latin typeface="微软雅黑" panose="020B0503020204020204" charset="-122"/>
              <a:ea typeface="微软雅黑" panose="020B0503020204020204" charset="-122"/>
              <a:cs typeface="+mn-ea"/>
              <a:sym typeface="方正兰亭黑_GBK" pitchFamily="2" charset="-122"/>
            </a:endParaRPr>
          </a:p>
        </p:txBody>
      </p:sp>
      <p:sp>
        <p:nvSpPr>
          <p:cNvPr id="34" name="Content Placeholder 2"/>
          <p:cNvSpPr txBox="1"/>
          <p:nvPr/>
        </p:nvSpPr>
        <p:spPr>
          <a:xfrm>
            <a:off x="3277713" y="2935438"/>
            <a:ext cx="1042848" cy="211916"/>
          </a:xfrm>
          <a:prstGeom prst="rect">
            <a:avLst/>
          </a:prstGeom>
        </p:spPr>
        <p:txBody>
          <a:bodyPr lIns="68547" tIns="34275" rIns="68547" bIns="34275"/>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200" dirty="0">
                <a:solidFill>
                  <a:schemeClr val="tx1">
                    <a:lumMod val="75000"/>
                    <a:lumOff val="25000"/>
                  </a:schemeClr>
                </a:solidFill>
                <a:latin typeface="微软雅黑" panose="020B0503020204020204" charset="-122"/>
                <a:ea typeface="微软雅黑" panose="020B0503020204020204" charset="-122"/>
                <a:cs typeface="+mn-ea"/>
              </a:rPr>
              <a:t>重要工作</a:t>
            </a:r>
            <a:endParaRPr lang="zh-CN" altLang="en-US" sz="1200" dirty="0">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35" name="矩形 34"/>
          <p:cNvSpPr/>
          <p:nvPr/>
        </p:nvSpPr>
        <p:spPr>
          <a:xfrm>
            <a:off x="589338" y="1723679"/>
            <a:ext cx="1177155" cy="396240"/>
          </a:xfrm>
          <a:prstGeom prst="rect">
            <a:avLst/>
          </a:prstGeom>
        </p:spPr>
        <p:txBody>
          <a:bodyPr wrap="square" lIns="91410" tIns="45705" rIns="91410" bIns="45705">
            <a:spAutoFit/>
          </a:bodyPr>
          <a:lstStyle/>
          <a:p>
            <a:pPr>
              <a:lnSpc>
                <a:spcPct val="120000"/>
              </a:lnSpc>
              <a:defRPr/>
            </a:pPr>
            <a:r>
              <a:rPr lang="zh-CN" altLang="en-US" sz="825" kern="0" dirty="0">
                <a:solidFill>
                  <a:schemeClr val="tx1">
                    <a:lumMod val="75000"/>
                    <a:lumOff val="25000"/>
                  </a:schemeClr>
                </a:solidFill>
                <a:latin typeface="微软雅黑" panose="020B0503020204020204" charset="-122"/>
                <a:ea typeface="微软雅黑" panose="020B0503020204020204" charset="-122"/>
                <a:cs typeface="+mn-ea"/>
                <a:sym typeface="方正兰亭黑_GBK" pitchFamily="2" charset="-122"/>
              </a:rPr>
              <a:t>在此录入上述图表的综合描述说明</a:t>
            </a:r>
            <a:endParaRPr lang="zh-CN" altLang="en-US" sz="825" kern="0" dirty="0">
              <a:solidFill>
                <a:schemeClr val="tx1">
                  <a:lumMod val="75000"/>
                  <a:lumOff val="25000"/>
                </a:schemeClr>
              </a:solidFill>
              <a:latin typeface="微软雅黑" panose="020B0503020204020204" charset="-122"/>
              <a:ea typeface="微软雅黑" panose="020B0503020204020204" charset="-122"/>
              <a:cs typeface="+mn-ea"/>
              <a:sym typeface="方正兰亭黑_GBK" pitchFamily="2" charset="-122"/>
            </a:endParaRPr>
          </a:p>
        </p:txBody>
      </p:sp>
      <p:sp>
        <p:nvSpPr>
          <p:cNvPr id="36" name="Content Placeholder 2"/>
          <p:cNvSpPr txBox="1"/>
          <p:nvPr/>
        </p:nvSpPr>
        <p:spPr>
          <a:xfrm>
            <a:off x="656492" y="1574092"/>
            <a:ext cx="1042848" cy="211916"/>
          </a:xfrm>
          <a:prstGeom prst="rect">
            <a:avLst/>
          </a:prstGeom>
        </p:spPr>
        <p:txBody>
          <a:bodyPr lIns="68547" tIns="34275" rIns="68547" bIns="34275"/>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200" dirty="0">
                <a:solidFill>
                  <a:schemeClr val="tx1">
                    <a:lumMod val="75000"/>
                    <a:lumOff val="25000"/>
                  </a:schemeClr>
                </a:solidFill>
                <a:latin typeface="微软雅黑" panose="020B0503020204020204" charset="-122"/>
                <a:ea typeface="微软雅黑" panose="020B0503020204020204" charset="-122"/>
                <a:cs typeface="+mn-ea"/>
              </a:rPr>
              <a:t>重要工作</a:t>
            </a:r>
            <a:endParaRPr lang="zh-CN" altLang="en-US" sz="1200" dirty="0">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37" name="矩形 36"/>
          <p:cNvSpPr/>
          <p:nvPr/>
        </p:nvSpPr>
        <p:spPr>
          <a:xfrm>
            <a:off x="3851907" y="1147998"/>
            <a:ext cx="1177155" cy="396240"/>
          </a:xfrm>
          <a:prstGeom prst="rect">
            <a:avLst/>
          </a:prstGeom>
        </p:spPr>
        <p:txBody>
          <a:bodyPr wrap="square" lIns="91410" tIns="45705" rIns="91410" bIns="45705">
            <a:spAutoFit/>
          </a:bodyPr>
          <a:lstStyle/>
          <a:p>
            <a:pPr>
              <a:lnSpc>
                <a:spcPct val="120000"/>
              </a:lnSpc>
              <a:defRPr/>
            </a:pPr>
            <a:r>
              <a:rPr lang="zh-CN" altLang="en-US" sz="825" kern="0" dirty="0">
                <a:solidFill>
                  <a:schemeClr val="tx1">
                    <a:lumMod val="75000"/>
                    <a:lumOff val="25000"/>
                  </a:schemeClr>
                </a:solidFill>
                <a:latin typeface="微软雅黑" panose="020B0503020204020204" charset="-122"/>
                <a:ea typeface="微软雅黑" panose="020B0503020204020204" charset="-122"/>
                <a:cs typeface="+mn-ea"/>
                <a:sym typeface="方正兰亭黑_GBK" pitchFamily="2" charset="-122"/>
              </a:rPr>
              <a:t>在此录入上述图表的综合描述说明</a:t>
            </a:r>
            <a:endParaRPr lang="zh-CN" altLang="en-US" sz="825" kern="0" dirty="0">
              <a:solidFill>
                <a:schemeClr val="tx1">
                  <a:lumMod val="75000"/>
                  <a:lumOff val="25000"/>
                </a:schemeClr>
              </a:solidFill>
              <a:latin typeface="微软雅黑" panose="020B0503020204020204" charset="-122"/>
              <a:ea typeface="微软雅黑" panose="020B0503020204020204" charset="-122"/>
              <a:cs typeface="+mn-ea"/>
              <a:sym typeface="方正兰亭黑_GBK" pitchFamily="2" charset="-122"/>
            </a:endParaRPr>
          </a:p>
        </p:txBody>
      </p:sp>
      <p:sp>
        <p:nvSpPr>
          <p:cNvPr id="38" name="Content Placeholder 2"/>
          <p:cNvSpPr txBox="1"/>
          <p:nvPr/>
        </p:nvSpPr>
        <p:spPr>
          <a:xfrm>
            <a:off x="3919061" y="998411"/>
            <a:ext cx="1042848" cy="211916"/>
          </a:xfrm>
          <a:prstGeom prst="rect">
            <a:avLst/>
          </a:prstGeom>
        </p:spPr>
        <p:txBody>
          <a:bodyPr lIns="68547" tIns="34275" rIns="68547" bIns="34275"/>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200" dirty="0">
                <a:solidFill>
                  <a:schemeClr val="tx1">
                    <a:lumMod val="75000"/>
                    <a:lumOff val="25000"/>
                  </a:schemeClr>
                </a:solidFill>
                <a:latin typeface="微软雅黑" panose="020B0503020204020204" charset="-122"/>
                <a:ea typeface="微软雅黑" panose="020B0503020204020204" charset="-122"/>
                <a:cs typeface="+mn-ea"/>
              </a:rPr>
              <a:t>重要工作</a:t>
            </a:r>
            <a:endParaRPr lang="zh-CN" altLang="en-US" sz="1200" dirty="0">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39" name="直接连接符 31"/>
          <p:cNvSpPr>
            <a:spLocks noChangeShapeType="1"/>
          </p:cNvSpPr>
          <p:nvPr/>
        </p:nvSpPr>
        <p:spPr bwMode="auto">
          <a:xfrm rot="5400000">
            <a:off x="4033106" y="2661814"/>
            <a:ext cx="3186113" cy="1190"/>
          </a:xfrm>
          <a:prstGeom prst="line">
            <a:avLst/>
          </a:prstGeom>
          <a:noFill/>
          <a:ln w="12700" cap="flat" cmpd="sng">
            <a:solidFill>
              <a:schemeClr val="tx1">
                <a:lumMod val="85000"/>
                <a:lumOff val="15000"/>
              </a:schemeClr>
            </a:solidFill>
            <a:bevel/>
          </a:ln>
          <a:extLst>
            <a:ext uri="{909E8E84-426E-40DD-AFC4-6F175D3DCCD1}">
              <a14:hiddenFill xmlns:a14="http://schemas.microsoft.com/office/drawing/2010/main">
                <a:noFill/>
              </a14:hiddenFill>
            </a:ext>
          </a:extLst>
        </p:spPr>
        <p:txBody>
          <a:bodyPr lIns="68566" tIns="34284" rIns="68566" bIns="34284"/>
          <a:lstStyle/>
          <a:p>
            <a:pPr defTabSz="1218565">
              <a:defRPr/>
            </a:pPr>
            <a:endParaRPr lang="zh-CN" altLang="en-US" sz="1350" kern="0">
              <a:solidFill>
                <a:schemeClr val="tx1">
                  <a:lumMod val="50000"/>
                  <a:lumOff val="50000"/>
                </a:schemeClr>
              </a:solidFill>
              <a:cs typeface="+mn-ea"/>
            </a:endParaRPr>
          </a:p>
        </p:txBody>
      </p:sp>
      <p:sp>
        <p:nvSpPr>
          <p:cNvPr id="40" name="直接连接符 9"/>
          <p:cNvSpPr>
            <a:spLocks noChangeShapeType="1"/>
          </p:cNvSpPr>
          <p:nvPr/>
        </p:nvSpPr>
        <p:spPr bwMode="auto">
          <a:xfrm>
            <a:off x="5881518" y="1765868"/>
            <a:ext cx="1917848" cy="0"/>
          </a:xfrm>
          <a:prstGeom prst="line">
            <a:avLst/>
          </a:prstGeom>
          <a:noFill/>
          <a:ln w="12700" cap="flat" cmpd="sng">
            <a:solidFill>
              <a:schemeClr val="tx1">
                <a:lumMod val="85000"/>
                <a:lumOff val="15000"/>
              </a:schemeClr>
            </a:solidFill>
            <a:bevel/>
          </a:ln>
          <a:extLst>
            <a:ext uri="{909E8E84-426E-40DD-AFC4-6F175D3DCCD1}">
              <a14:hiddenFill xmlns:a14="http://schemas.microsoft.com/office/drawing/2010/main">
                <a:noFill/>
              </a14:hiddenFill>
            </a:ext>
          </a:extLst>
        </p:spPr>
        <p:txBody>
          <a:bodyPr lIns="68566" tIns="34284" rIns="68566" bIns="34284"/>
          <a:lstStyle/>
          <a:p>
            <a:pPr defTabSz="1218565">
              <a:defRPr/>
            </a:pPr>
            <a:endParaRPr lang="zh-CN" altLang="en-US" sz="1350" kern="0">
              <a:solidFill>
                <a:schemeClr val="tx1">
                  <a:lumMod val="50000"/>
                  <a:lumOff val="50000"/>
                </a:schemeClr>
              </a:solidFill>
              <a:cs typeface="+mn-ea"/>
            </a:endParaRPr>
          </a:p>
        </p:txBody>
      </p:sp>
      <p:sp>
        <p:nvSpPr>
          <p:cNvPr id="41" name="直接连接符 20"/>
          <p:cNvSpPr>
            <a:spLocks noChangeShapeType="1"/>
          </p:cNvSpPr>
          <p:nvPr/>
        </p:nvSpPr>
        <p:spPr bwMode="auto">
          <a:xfrm>
            <a:off x="5881518" y="2754087"/>
            <a:ext cx="1917848" cy="0"/>
          </a:xfrm>
          <a:prstGeom prst="line">
            <a:avLst/>
          </a:prstGeom>
          <a:noFill/>
          <a:ln w="12700" cap="flat" cmpd="sng">
            <a:solidFill>
              <a:schemeClr val="tx1">
                <a:lumMod val="85000"/>
                <a:lumOff val="15000"/>
              </a:schemeClr>
            </a:solidFill>
            <a:bevel/>
          </a:ln>
          <a:extLst>
            <a:ext uri="{909E8E84-426E-40DD-AFC4-6F175D3DCCD1}">
              <a14:hiddenFill xmlns:a14="http://schemas.microsoft.com/office/drawing/2010/main">
                <a:noFill/>
              </a14:hiddenFill>
            </a:ext>
          </a:extLst>
        </p:spPr>
        <p:txBody>
          <a:bodyPr lIns="68566" tIns="34284" rIns="68566" bIns="34284"/>
          <a:lstStyle/>
          <a:p>
            <a:pPr defTabSz="1218565">
              <a:defRPr/>
            </a:pPr>
            <a:endParaRPr lang="zh-CN" altLang="en-US" sz="1350" kern="0">
              <a:solidFill>
                <a:schemeClr val="tx1">
                  <a:lumMod val="50000"/>
                  <a:lumOff val="50000"/>
                </a:schemeClr>
              </a:solidFill>
              <a:cs typeface="+mn-ea"/>
            </a:endParaRPr>
          </a:p>
        </p:txBody>
      </p:sp>
      <p:sp>
        <p:nvSpPr>
          <p:cNvPr id="42" name="直接连接符 42"/>
          <p:cNvSpPr>
            <a:spLocks noChangeShapeType="1"/>
          </p:cNvSpPr>
          <p:nvPr/>
        </p:nvSpPr>
        <p:spPr bwMode="auto">
          <a:xfrm>
            <a:off x="5881518" y="3563712"/>
            <a:ext cx="1917848" cy="0"/>
          </a:xfrm>
          <a:prstGeom prst="line">
            <a:avLst/>
          </a:prstGeom>
          <a:noFill/>
          <a:ln w="12700" cap="flat" cmpd="sng">
            <a:solidFill>
              <a:schemeClr val="tx1">
                <a:lumMod val="85000"/>
                <a:lumOff val="15000"/>
              </a:schemeClr>
            </a:solidFill>
            <a:bevel/>
          </a:ln>
          <a:extLst>
            <a:ext uri="{909E8E84-426E-40DD-AFC4-6F175D3DCCD1}">
              <a14:hiddenFill xmlns:a14="http://schemas.microsoft.com/office/drawing/2010/main">
                <a:noFill/>
              </a14:hiddenFill>
            </a:ext>
          </a:extLst>
        </p:spPr>
        <p:txBody>
          <a:bodyPr lIns="68566" tIns="34284" rIns="68566" bIns="34284"/>
          <a:lstStyle/>
          <a:p>
            <a:pPr defTabSz="1218565">
              <a:defRPr/>
            </a:pPr>
            <a:endParaRPr lang="zh-CN" altLang="en-US" sz="1350" kern="0">
              <a:solidFill>
                <a:schemeClr val="tx1">
                  <a:lumMod val="50000"/>
                  <a:lumOff val="50000"/>
                </a:schemeClr>
              </a:solidFill>
              <a:cs typeface="+mn-ea"/>
            </a:endParaRPr>
          </a:p>
        </p:txBody>
      </p:sp>
      <p:sp>
        <p:nvSpPr>
          <p:cNvPr id="43" name="矩形 43"/>
          <p:cNvSpPr>
            <a:spLocks noChangeArrowheads="1"/>
          </p:cNvSpPr>
          <p:nvPr/>
        </p:nvSpPr>
        <p:spPr bwMode="auto">
          <a:xfrm>
            <a:off x="5833512" y="1044348"/>
            <a:ext cx="897890" cy="251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59" tIns="34281" rIns="68559" bIns="34281">
            <a:spAutoFit/>
          </a:bodyPr>
          <a:lstStyle/>
          <a:p>
            <a:pPr defTabSz="1218565">
              <a:defRPr/>
            </a:pPr>
            <a:r>
              <a:rPr lang="zh-CN" altLang="en-US" sz="1200" kern="0" dirty="0">
                <a:solidFill>
                  <a:schemeClr val="tx1">
                    <a:lumMod val="75000"/>
                    <a:lumOff val="25000"/>
                  </a:schemeClr>
                </a:solidFill>
                <a:latin typeface="微软雅黑" panose="020B0503020204020204" charset="-122"/>
                <a:ea typeface="微软雅黑" panose="020B0503020204020204" charset="-122"/>
                <a:cs typeface="+mn-ea"/>
                <a:sym typeface="方正兰亭黑_GBK" pitchFamily="2" charset="-122"/>
              </a:rPr>
              <a:t>重要工作一</a:t>
            </a:r>
            <a:endParaRPr lang="zh-CN" altLang="en-US" sz="1200" kern="0" dirty="0">
              <a:solidFill>
                <a:schemeClr val="tx1">
                  <a:lumMod val="75000"/>
                  <a:lumOff val="25000"/>
                </a:schemeClr>
              </a:solidFill>
              <a:latin typeface="微软雅黑" panose="020B0503020204020204" charset="-122"/>
              <a:ea typeface="微软雅黑" panose="020B0503020204020204" charset="-122"/>
              <a:cs typeface="+mn-ea"/>
              <a:sym typeface="方正兰亭黑_GBK" pitchFamily="2" charset="-122"/>
            </a:endParaRPr>
          </a:p>
        </p:txBody>
      </p:sp>
      <p:sp>
        <p:nvSpPr>
          <p:cNvPr id="44" name="矩形 47"/>
          <p:cNvSpPr>
            <a:spLocks noChangeArrowheads="1"/>
          </p:cNvSpPr>
          <p:nvPr/>
        </p:nvSpPr>
        <p:spPr bwMode="auto">
          <a:xfrm>
            <a:off x="5841043" y="1288428"/>
            <a:ext cx="2364274" cy="3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59" tIns="34281" rIns="68559" bIns="34281">
            <a:spAutoFit/>
          </a:bodyPr>
          <a:lstStyle/>
          <a:p>
            <a:pPr defTabSz="1218565">
              <a:lnSpc>
                <a:spcPct val="110000"/>
              </a:lnSpc>
              <a:defRPr/>
            </a:pPr>
            <a:r>
              <a:rPr lang="zh-CN" altLang="en-US" sz="900" kern="0" dirty="0">
                <a:solidFill>
                  <a:schemeClr val="tx1">
                    <a:lumMod val="75000"/>
                    <a:lumOff val="25000"/>
                  </a:schemeClr>
                </a:solidFill>
                <a:latin typeface="微软雅黑" panose="020B0503020204020204" charset="-122"/>
                <a:ea typeface="微软雅黑" panose="020B0503020204020204" charset="-122"/>
                <a:cs typeface="+mn-ea"/>
                <a:sym typeface="方正兰亭黑_GBK" pitchFamily="2" charset="-122"/>
              </a:rPr>
              <a:t>在此录入上述图表的描述说明，在此录入上述图表的描述说明。</a:t>
            </a:r>
            <a:endParaRPr lang="zh-CN" altLang="en-US" sz="900" kern="0" dirty="0">
              <a:solidFill>
                <a:schemeClr val="tx1">
                  <a:lumMod val="75000"/>
                  <a:lumOff val="25000"/>
                </a:schemeClr>
              </a:solidFill>
              <a:latin typeface="微软雅黑" panose="020B0503020204020204" charset="-122"/>
              <a:ea typeface="微软雅黑" panose="020B0503020204020204" charset="-122"/>
              <a:cs typeface="+mn-ea"/>
              <a:sym typeface="方正兰亭黑_GBK" pitchFamily="2" charset="-122"/>
            </a:endParaRPr>
          </a:p>
        </p:txBody>
      </p:sp>
      <p:sp>
        <p:nvSpPr>
          <p:cNvPr id="45" name="矩形 45"/>
          <p:cNvSpPr>
            <a:spLocks noChangeArrowheads="1"/>
          </p:cNvSpPr>
          <p:nvPr/>
        </p:nvSpPr>
        <p:spPr bwMode="auto">
          <a:xfrm>
            <a:off x="5833512" y="3651817"/>
            <a:ext cx="897890" cy="251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59" tIns="34281" rIns="68559" bIns="34281">
            <a:spAutoFit/>
          </a:bodyPr>
          <a:lstStyle/>
          <a:p>
            <a:pPr defTabSz="1218565">
              <a:defRPr/>
            </a:pPr>
            <a:r>
              <a:rPr lang="zh-CN" altLang="en-US" sz="1200" kern="0" dirty="0">
                <a:solidFill>
                  <a:schemeClr val="tx1">
                    <a:lumMod val="75000"/>
                    <a:lumOff val="25000"/>
                  </a:schemeClr>
                </a:solidFill>
                <a:latin typeface="微软雅黑" panose="020B0503020204020204" charset="-122"/>
                <a:ea typeface="微软雅黑" panose="020B0503020204020204" charset="-122"/>
                <a:cs typeface="+mn-ea"/>
                <a:sym typeface="方正兰亭黑_GBK" pitchFamily="2" charset="-122"/>
              </a:rPr>
              <a:t>重要工作四</a:t>
            </a:r>
            <a:endParaRPr lang="zh-CN" altLang="en-US" sz="1200" kern="0" dirty="0">
              <a:solidFill>
                <a:schemeClr val="tx1">
                  <a:lumMod val="75000"/>
                  <a:lumOff val="25000"/>
                </a:schemeClr>
              </a:solidFill>
              <a:latin typeface="微软雅黑" panose="020B0503020204020204" charset="-122"/>
              <a:ea typeface="微软雅黑" panose="020B0503020204020204" charset="-122"/>
              <a:cs typeface="+mn-ea"/>
              <a:sym typeface="方正兰亭黑_GBK" pitchFamily="2" charset="-122"/>
            </a:endParaRPr>
          </a:p>
        </p:txBody>
      </p:sp>
      <p:sp>
        <p:nvSpPr>
          <p:cNvPr id="46" name="矩形 47"/>
          <p:cNvSpPr>
            <a:spLocks noChangeArrowheads="1"/>
          </p:cNvSpPr>
          <p:nvPr/>
        </p:nvSpPr>
        <p:spPr bwMode="auto">
          <a:xfrm>
            <a:off x="5841043" y="3897087"/>
            <a:ext cx="2364274" cy="3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59" tIns="34281" rIns="68559" bIns="34281">
            <a:spAutoFit/>
          </a:bodyPr>
          <a:lstStyle/>
          <a:p>
            <a:pPr defTabSz="1218565">
              <a:lnSpc>
                <a:spcPct val="110000"/>
              </a:lnSpc>
              <a:defRPr/>
            </a:pPr>
            <a:r>
              <a:rPr lang="zh-CN" altLang="en-US" sz="900" kern="0">
                <a:solidFill>
                  <a:schemeClr val="tx1">
                    <a:lumMod val="75000"/>
                    <a:lumOff val="25000"/>
                  </a:schemeClr>
                </a:solidFill>
                <a:latin typeface="微软雅黑" panose="020B0503020204020204" charset="-122"/>
                <a:ea typeface="微软雅黑" panose="020B0503020204020204" charset="-122"/>
                <a:cs typeface="+mn-ea"/>
                <a:sym typeface="方正兰亭黑_GBK" pitchFamily="2" charset="-122"/>
              </a:rPr>
              <a:t>在此录入上述图表的描述说明，在此录入上述图表的描述说明。</a:t>
            </a:r>
            <a:endParaRPr lang="zh-CN" altLang="en-US" sz="900" kern="0">
              <a:solidFill>
                <a:schemeClr val="tx1">
                  <a:lumMod val="75000"/>
                  <a:lumOff val="25000"/>
                </a:schemeClr>
              </a:solidFill>
              <a:latin typeface="微软雅黑" panose="020B0503020204020204" charset="-122"/>
              <a:ea typeface="微软雅黑" panose="020B0503020204020204" charset="-122"/>
              <a:cs typeface="+mn-ea"/>
              <a:sym typeface="方正兰亭黑_GBK" pitchFamily="2" charset="-122"/>
            </a:endParaRPr>
          </a:p>
        </p:txBody>
      </p:sp>
      <p:sp>
        <p:nvSpPr>
          <p:cNvPr id="47" name="矩形 47"/>
          <p:cNvSpPr>
            <a:spLocks noChangeArrowheads="1"/>
          </p:cNvSpPr>
          <p:nvPr/>
        </p:nvSpPr>
        <p:spPr bwMode="auto">
          <a:xfrm>
            <a:off x="5833512" y="1853973"/>
            <a:ext cx="897890" cy="251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59" tIns="34281" rIns="68559" bIns="34281">
            <a:spAutoFit/>
          </a:bodyPr>
          <a:lstStyle/>
          <a:p>
            <a:pPr defTabSz="1218565">
              <a:defRPr/>
            </a:pPr>
            <a:r>
              <a:rPr lang="zh-CN" altLang="en-US" sz="1200" kern="0" dirty="0">
                <a:solidFill>
                  <a:schemeClr val="tx1">
                    <a:lumMod val="75000"/>
                    <a:lumOff val="25000"/>
                  </a:schemeClr>
                </a:solidFill>
                <a:latin typeface="微软雅黑" panose="020B0503020204020204" charset="-122"/>
                <a:ea typeface="微软雅黑" panose="020B0503020204020204" charset="-122"/>
                <a:cs typeface="+mn-ea"/>
                <a:sym typeface="方正兰亭黑_GBK" pitchFamily="2" charset="-122"/>
              </a:rPr>
              <a:t>重要工作二</a:t>
            </a:r>
            <a:endParaRPr lang="zh-CN" altLang="en-US" sz="1200" kern="0" dirty="0">
              <a:solidFill>
                <a:schemeClr val="tx1">
                  <a:lumMod val="75000"/>
                  <a:lumOff val="25000"/>
                </a:schemeClr>
              </a:solidFill>
              <a:latin typeface="微软雅黑" panose="020B0503020204020204" charset="-122"/>
              <a:ea typeface="微软雅黑" panose="020B0503020204020204" charset="-122"/>
              <a:cs typeface="+mn-ea"/>
              <a:sym typeface="方正兰亭黑_GBK" pitchFamily="2" charset="-122"/>
            </a:endParaRPr>
          </a:p>
        </p:txBody>
      </p:sp>
      <p:sp>
        <p:nvSpPr>
          <p:cNvPr id="48" name="矩形 47"/>
          <p:cNvSpPr>
            <a:spLocks noChangeArrowheads="1"/>
          </p:cNvSpPr>
          <p:nvPr/>
        </p:nvSpPr>
        <p:spPr bwMode="auto">
          <a:xfrm>
            <a:off x="5841043" y="2099243"/>
            <a:ext cx="2364274" cy="522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59" tIns="34281" rIns="68559" bIns="34281">
            <a:spAutoFit/>
          </a:bodyPr>
          <a:lstStyle/>
          <a:p>
            <a:pPr defTabSz="1218565">
              <a:lnSpc>
                <a:spcPct val="110000"/>
              </a:lnSpc>
              <a:defRPr/>
            </a:pPr>
            <a:r>
              <a:rPr lang="zh-CN" altLang="en-US" sz="900" kern="0" dirty="0">
                <a:solidFill>
                  <a:schemeClr val="tx1">
                    <a:lumMod val="75000"/>
                    <a:lumOff val="25000"/>
                  </a:schemeClr>
                </a:solidFill>
                <a:latin typeface="微软雅黑" panose="020B0503020204020204" charset="-122"/>
                <a:ea typeface="微软雅黑" panose="020B0503020204020204" charset="-122"/>
                <a:cs typeface="+mn-ea"/>
                <a:sym typeface="方正兰亭黑_GBK" pitchFamily="2" charset="-122"/>
              </a:rPr>
              <a:t>在此录入上述图表的描述说明，在此录入上述图表的描述说明，在此录入上述图表的描述说明。</a:t>
            </a:r>
            <a:endParaRPr lang="zh-CN" altLang="en-US" sz="900" kern="0" dirty="0">
              <a:solidFill>
                <a:schemeClr val="tx1">
                  <a:lumMod val="75000"/>
                  <a:lumOff val="25000"/>
                </a:schemeClr>
              </a:solidFill>
              <a:latin typeface="微软雅黑" panose="020B0503020204020204" charset="-122"/>
              <a:ea typeface="微软雅黑" panose="020B0503020204020204" charset="-122"/>
              <a:cs typeface="+mn-ea"/>
              <a:sym typeface="方正兰亭黑_GBK" pitchFamily="2" charset="-122"/>
            </a:endParaRPr>
          </a:p>
        </p:txBody>
      </p:sp>
      <p:sp>
        <p:nvSpPr>
          <p:cNvPr id="49" name="矩形 51"/>
          <p:cNvSpPr>
            <a:spLocks noChangeArrowheads="1"/>
          </p:cNvSpPr>
          <p:nvPr/>
        </p:nvSpPr>
        <p:spPr bwMode="auto">
          <a:xfrm>
            <a:off x="5833512" y="2842192"/>
            <a:ext cx="897890" cy="251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59" tIns="34281" rIns="68559" bIns="34281">
            <a:spAutoFit/>
          </a:bodyPr>
          <a:lstStyle/>
          <a:p>
            <a:pPr defTabSz="1218565">
              <a:defRPr/>
            </a:pPr>
            <a:r>
              <a:rPr lang="zh-CN" altLang="en-US" sz="1200" kern="0" dirty="0">
                <a:solidFill>
                  <a:schemeClr val="tx1">
                    <a:lumMod val="75000"/>
                    <a:lumOff val="25000"/>
                  </a:schemeClr>
                </a:solidFill>
                <a:latin typeface="微软雅黑" panose="020B0503020204020204" charset="-122"/>
                <a:ea typeface="微软雅黑" panose="020B0503020204020204" charset="-122"/>
                <a:cs typeface="+mn-ea"/>
                <a:sym typeface="方正兰亭黑_GBK" pitchFamily="2" charset="-122"/>
              </a:rPr>
              <a:t>重要工作三</a:t>
            </a:r>
            <a:endParaRPr lang="zh-CN" altLang="en-US" sz="1200" kern="0" dirty="0">
              <a:solidFill>
                <a:schemeClr val="tx1">
                  <a:lumMod val="75000"/>
                  <a:lumOff val="25000"/>
                </a:schemeClr>
              </a:solidFill>
              <a:latin typeface="微软雅黑" panose="020B0503020204020204" charset="-122"/>
              <a:ea typeface="微软雅黑" panose="020B0503020204020204" charset="-122"/>
              <a:cs typeface="+mn-ea"/>
              <a:sym typeface="方正兰亭黑_GBK" pitchFamily="2" charset="-122"/>
            </a:endParaRPr>
          </a:p>
        </p:txBody>
      </p:sp>
      <p:sp>
        <p:nvSpPr>
          <p:cNvPr id="50" name="矩形 47"/>
          <p:cNvSpPr>
            <a:spLocks noChangeArrowheads="1"/>
          </p:cNvSpPr>
          <p:nvPr/>
        </p:nvSpPr>
        <p:spPr bwMode="auto">
          <a:xfrm>
            <a:off x="5841043" y="3086271"/>
            <a:ext cx="2364274" cy="3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59" tIns="34281" rIns="68559" bIns="34281">
            <a:spAutoFit/>
          </a:bodyPr>
          <a:lstStyle/>
          <a:p>
            <a:pPr defTabSz="1218565">
              <a:lnSpc>
                <a:spcPct val="110000"/>
              </a:lnSpc>
              <a:defRPr/>
            </a:pPr>
            <a:r>
              <a:rPr lang="zh-CN" altLang="en-US" sz="900" kern="0">
                <a:solidFill>
                  <a:schemeClr val="tx1">
                    <a:lumMod val="75000"/>
                    <a:lumOff val="25000"/>
                  </a:schemeClr>
                </a:solidFill>
                <a:latin typeface="微软雅黑" panose="020B0503020204020204" charset="-122"/>
                <a:ea typeface="微软雅黑" panose="020B0503020204020204" charset="-122"/>
                <a:cs typeface="+mn-ea"/>
                <a:sym typeface="方正兰亭黑_GBK" pitchFamily="2" charset="-122"/>
              </a:rPr>
              <a:t>在此录入上述图表的描述说明，在此录入上述图表的描述说明。</a:t>
            </a:r>
            <a:endParaRPr lang="zh-CN" altLang="en-US" sz="900" kern="0">
              <a:solidFill>
                <a:schemeClr val="tx1">
                  <a:lumMod val="75000"/>
                  <a:lumOff val="25000"/>
                </a:schemeClr>
              </a:solidFill>
              <a:latin typeface="微软雅黑" panose="020B0503020204020204" charset="-122"/>
              <a:ea typeface="微软雅黑" panose="020B0503020204020204" charset="-122"/>
              <a:cs typeface="+mn-ea"/>
              <a:sym typeface="方正兰亭黑_GBK"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upRight)">
                                      <p:cBhvr>
                                        <p:cTn id="7" dur="500"/>
                                        <p:tgtEl>
                                          <p:spTgt spid="2"/>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12" presetClass="entr" presetSubtype="4"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slide(fromBottom)">
                                      <p:cBhvr>
                                        <p:cTn id="16" dur="500"/>
                                        <p:tgtEl>
                                          <p:spTgt spid="19"/>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32"/>
                                        </p:tgtEl>
                                        <p:attrNameLst>
                                          <p:attrName>style.visibility</p:attrName>
                                        </p:attrNameLst>
                                      </p:cBhvr>
                                      <p:to>
                                        <p:strVal val="visible"/>
                                      </p:to>
                                    </p:set>
                                    <p:anim calcmode="lin" valueType="num">
                                      <p:cBhvr>
                                        <p:cTn id="20" dur="500" fill="hold"/>
                                        <p:tgtEl>
                                          <p:spTgt spid="32"/>
                                        </p:tgtEl>
                                        <p:attrNameLst>
                                          <p:attrName>ppt_w</p:attrName>
                                        </p:attrNameLst>
                                      </p:cBhvr>
                                      <p:tavLst>
                                        <p:tav tm="0">
                                          <p:val>
                                            <p:fltVal val="0"/>
                                          </p:val>
                                        </p:tav>
                                        <p:tav tm="100000">
                                          <p:val>
                                            <p:strVal val="#ppt_w"/>
                                          </p:val>
                                        </p:tav>
                                      </p:tavLst>
                                    </p:anim>
                                    <p:anim calcmode="lin" valueType="num">
                                      <p:cBhvr>
                                        <p:cTn id="21" dur="500" fill="hold"/>
                                        <p:tgtEl>
                                          <p:spTgt spid="32"/>
                                        </p:tgtEl>
                                        <p:attrNameLst>
                                          <p:attrName>ppt_h</p:attrName>
                                        </p:attrNameLst>
                                      </p:cBhvr>
                                      <p:tavLst>
                                        <p:tav tm="0">
                                          <p:val>
                                            <p:fltVal val="0"/>
                                          </p:val>
                                        </p:tav>
                                        <p:tav tm="100000">
                                          <p:val>
                                            <p:strVal val="#ppt_h"/>
                                          </p:val>
                                        </p:tav>
                                      </p:tavLst>
                                    </p:anim>
                                    <p:animEffect transition="in" filter="fade">
                                      <p:cBhvr>
                                        <p:cTn id="22" dur="500"/>
                                        <p:tgtEl>
                                          <p:spTgt spid="32"/>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barn(inVertical)">
                                      <p:cBhvr>
                                        <p:cTn id="25" dur="500"/>
                                        <p:tgtEl>
                                          <p:spTgt spid="31"/>
                                        </p:tgtEl>
                                      </p:cBhvr>
                                    </p:animEffect>
                                  </p:childTnLst>
                                </p:cTn>
                              </p:par>
                            </p:childTnLst>
                          </p:cTn>
                        </p:par>
                        <p:par>
                          <p:cTn id="26" fill="hold">
                            <p:stCondLst>
                              <p:cond delay="2000"/>
                            </p:stCondLst>
                            <p:childTnLst>
                              <p:par>
                                <p:cTn id="27" presetID="12" presetClass="entr" presetSubtype="4" fill="hold"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slide(fromBottom)">
                                      <p:cBhvr>
                                        <p:cTn id="29" dur="500"/>
                                        <p:tgtEl>
                                          <p:spTgt spid="28"/>
                                        </p:tgtEl>
                                      </p:cBhvr>
                                    </p:animEffect>
                                  </p:childTnLst>
                                </p:cTn>
                              </p:par>
                            </p:childTnLst>
                          </p:cTn>
                        </p:par>
                        <p:par>
                          <p:cTn id="30" fill="hold">
                            <p:stCondLst>
                              <p:cond delay="2500"/>
                            </p:stCondLst>
                            <p:childTnLst>
                              <p:par>
                                <p:cTn id="31" presetID="23" presetClass="entr" presetSubtype="16"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fltVal val="0"/>
                                          </p:val>
                                        </p:tav>
                                        <p:tav tm="100000">
                                          <p:val>
                                            <p:strVal val="#ppt_w"/>
                                          </p:val>
                                        </p:tav>
                                      </p:tavLst>
                                    </p:anim>
                                    <p:anim calcmode="lin" valueType="num">
                                      <p:cBhvr>
                                        <p:cTn id="34" dur="500" fill="hold"/>
                                        <p:tgtEl>
                                          <p:spTgt spid="5"/>
                                        </p:tgtEl>
                                        <p:attrNameLst>
                                          <p:attrName>ppt_h</p:attrName>
                                        </p:attrNameLst>
                                      </p:cBhvr>
                                      <p:tavLst>
                                        <p:tav tm="0">
                                          <p:val>
                                            <p:fltVal val="0"/>
                                          </p:val>
                                        </p:tav>
                                        <p:tav tm="100000">
                                          <p:val>
                                            <p:strVal val="#ppt_h"/>
                                          </p:val>
                                        </p:tav>
                                      </p:tavLst>
                                    </p:anim>
                                  </p:childTnLst>
                                </p:cTn>
                              </p:par>
                            </p:childTnLst>
                          </p:cTn>
                        </p:par>
                        <p:par>
                          <p:cTn id="35" fill="hold">
                            <p:stCondLst>
                              <p:cond delay="3000"/>
                            </p:stCondLst>
                            <p:childTnLst>
                              <p:par>
                                <p:cTn id="36" presetID="12" presetClass="entr" presetSubtype="4" fill="hold"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slide(fromBottom)">
                                      <p:cBhvr>
                                        <p:cTn id="38" dur="500"/>
                                        <p:tgtEl>
                                          <p:spTgt spid="15"/>
                                        </p:tgtEl>
                                      </p:cBhvr>
                                    </p:animEffect>
                                  </p:childTnLst>
                                </p:cTn>
                              </p:par>
                            </p:childTnLst>
                          </p:cTn>
                        </p:par>
                        <p:par>
                          <p:cTn id="39" fill="hold">
                            <p:stCondLst>
                              <p:cond delay="3500"/>
                            </p:stCondLst>
                            <p:childTnLst>
                              <p:par>
                                <p:cTn id="40" presetID="53" presetClass="entr" presetSubtype="16"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 calcmode="lin" valueType="num">
                                      <p:cBhvr>
                                        <p:cTn id="42" dur="500" fill="hold"/>
                                        <p:tgtEl>
                                          <p:spTgt spid="34"/>
                                        </p:tgtEl>
                                        <p:attrNameLst>
                                          <p:attrName>ppt_w</p:attrName>
                                        </p:attrNameLst>
                                      </p:cBhvr>
                                      <p:tavLst>
                                        <p:tav tm="0">
                                          <p:val>
                                            <p:fltVal val="0"/>
                                          </p:val>
                                        </p:tav>
                                        <p:tav tm="100000">
                                          <p:val>
                                            <p:strVal val="#ppt_w"/>
                                          </p:val>
                                        </p:tav>
                                      </p:tavLst>
                                    </p:anim>
                                    <p:anim calcmode="lin" valueType="num">
                                      <p:cBhvr>
                                        <p:cTn id="43" dur="500" fill="hold"/>
                                        <p:tgtEl>
                                          <p:spTgt spid="34"/>
                                        </p:tgtEl>
                                        <p:attrNameLst>
                                          <p:attrName>ppt_h</p:attrName>
                                        </p:attrNameLst>
                                      </p:cBhvr>
                                      <p:tavLst>
                                        <p:tav tm="0">
                                          <p:val>
                                            <p:fltVal val="0"/>
                                          </p:val>
                                        </p:tav>
                                        <p:tav tm="100000">
                                          <p:val>
                                            <p:strVal val="#ppt_h"/>
                                          </p:val>
                                        </p:tav>
                                      </p:tavLst>
                                    </p:anim>
                                    <p:animEffect transition="in" filter="fade">
                                      <p:cBhvr>
                                        <p:cTn id="44" dur="500"/>
                                        <p:tgtEl>
                                          <p:spTgt spid="34"/>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barn(inVertical)">
                                      <p:cBhvr>
                                        <p:cTn id="47" dur="500"/>
                                        <p:tgtEl>
                                          <p:spTgt spid="33"/>
                                        </p:tgtEl>
                                      </p:cBhvr>
                                    </p:animEffect>
                                  </p:childTnLst>
                                </p:cTn>
                              </p:par>
                            </p:childTnLst>
                          </p:cTn>
                        </p:par>
                        <p:par>
                          <p:cTn id="48" fill="hold">
                            <p:stCondLst>
                              <p:cond delay="4000"/>
                            </p:stCondLst>
                            <p:childTnLst>
                              <p:par>
                                <p:cTn id="49" presetID="12" presetClass="entr" presetSubtype="4" fill="hold"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slide(fromBottom)">
                                      <p:cBhvr>
                                        <p:cTn id="51" dur="500"/>
                                        <p:tgtEl>
                                          <p:spTgt spid="25"/>
                                        </p:tgtEl>
                                      </p:cBhvr>
                                    </p:animEffect>
                                  </p:childTnLst>
                                </p:cTn>
                              </p:par>
                            </p:childTnLst>
                          </p:cTn>
                        </p:par>
                        <p:par>
                          <p:cTn id="52" fill="hold">
                            <p:stCondLst>
                              <p:cond delay="4500"/>
                            </p:stCondLst>
                            <p:childTnLst>
                              <p:par>
                                <p:cTn id="53" presetID="23" presetClass="entr" presetSubtype="16" fill="hold" grpId="0" nodeType="afterEffect">
                                  <p:stCondLst>
                                    <p:cond delay="0"/>
                                  </p:stCondLst>
                                  <p:childTnLst>
                                    <p:set>
                                      <p:cBhvr>
                                        <p:cTn id="54" dur="1" fill="hold">
                                          <p:stCondLst>
                                            <p:cond delay="0"/>
                                          </p:stCondLst>
                                        </p:cTn>
                                        <p:tgtEl>
                                          <p:spTgt spid="8"/>
                                        </p:tgtEl>
                                        <p:attrNameLst>
                                          <p:attrName>style.visibility</p:attrName>
                                        </p:attrNameLst>
                                      </p:cBhvr>
                                      <p:to>
                                        <p:strVal val="visible"/>
                                      </p:to>
                                    </p:set>
                                    <p:anim calcmode="lin" valueType="num">
                                      <p:cBhvr>
                                        <p:cTn id="55" dur="500" fill="hold"/>
                                        <p:tgtEl>
                                          <p:spTgt spid="8"/>
                                        </p:tgtEl>
                                        <p:attrNameLst>
                                          <p:attrName>ppt_w</p:attrName>
                                        </p:attrNameLst>
                                      </p:cBhvr>
                                      <p:tavLst>
                                        <p:tav tm="0">
                                          <p:val>
                                            <p:fltVal val="0"/>
                                          </p:val>
                                        </p:tav>
                                        <p:tav tm="100000">
                                          <p:val>
                                            <p:strVal val="#ppt_w"/>
                                          </p:val>
                                        </p:tav>
                                      </p:tavLst>
                                    </p:anim>
                                    <p:anim calcmode="lin" valueType="num">
                                      <p:cBhvr>
                                        <p:cTn id="56" dur="500" fill="hold"/>
                                        <p:tgtEl>
                                          <p:spTgt spid="8"/>
                                        </p:tgtEl>
                                        <p:attrNameLst>
                                          <p:attrName>ppt_h</p:attrName>
                                        </p:attrNameLst>
                                      </p:cBhvr>
                                      <p:tavLst>
                                        <p:tav tm="0">
                                          <p:val>
                                            <p:fltVal val="0"/>
                                          </p:val>
                                        </p:tav>
                                        <p:tav tm="100000">
                                          <p:val>
                                            <p:strVal val="#ppt_h"/>
                                          </p:val>
                                        </p:tav>
                                      </p:tavLst>
                                    </p:anim>
                                  </p:childTnLst>
                                </p:cTn>
                              </p:par>
                            </p:childTnLst>
                          </p:cTn>
                        </p:par>
                        <p:par>
                          <p:cTn id="57" fill="hold">
                            <p:stCondLst>
                              <p:cond delay="5000"/>
                            </p:stCondLst>
                            <p:childTnLst>
                              <p:par>
                                <p:cTn id="58" presetID="12" presetClass="entr" presetSubtype="4" fill="hold" nodeType="after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slide(fromBottom)">
                                      <p:cBhvr>
                                        <p:cTn id="60" dur="500"/>
                                        <p:tgtEl>
                                          <p:spTgt spid="12"/>
                                        </p:tgtEl>
                                      </p:cBhvr>
                                    </p:animEffect>
                                  </p:childTnLst>
                                </p:cTn>
                              </p:par>
                            </p:childTnLst>
                          </p:cTn>
                        </p:par>
                        <p:par>
                          <p:cTn id="61" fill="hold">
                            <p:stCondLst>
                              <p:cond delay="5500"/>
                            </p:stCondLst>
                            <p:childTnLst>
                              <p:par>
                                <p:cTn id="62" presetID="53" presetClass="entr" presetSubtype="16" fill="hold" grpId="0" nodeType="afterEffect">
                                  <p:stCondLst>
                                    <p:cond delay="0"/>
                                  </p:stCondLst>
                                  <p:childTnLst>
                                    <p:set>
                                      <p:cBhvr>
                                        <p:cTn id="63" dur="1" fill="hold">
                                          <p:stCondLst>
                                            <p:cond delay="0"/>
                                          </p:stCondLst>
                                        </p:cTn>
                                        <p:tgtEl>
                                          <p:spTgt spid="36"/>
                                        </p:tgtEl>
                                        <p:attrNameLst>
                                          <p:attrName>style.visibility</p:attrName>
                                        </p:attrNameLst>
                                      </p:cBhvr>
                                      <p:to>
                                        <p:strVal val="visible"/>
                                      </p:to>
                                    </p:set>
                                    <p:anim calcmode="lin" valueType="num">
                                      <p:cBhvr>
                                        <p:cTn id="64" dur="500" fill="hold"/>
                                        <p:tgtEl>
                                          <p:spTgt spid="36"/>
                                        </p:tgtEl>
                                        <p:attrNameLst>
                                          <p:attrName>ppt_w</p:attrName>
                                        </p:attrNameLst>
                                      </p:cBhvr>
                                      <p:tavLst>
                                        <p:tav tm="0">
                                          <p:val>
                                            <p:fltVal val="0"/>
                                          </p:val>
                                        </p:tav>
                                        <p:tav tm="100000">
                                          <p:val>
                                            <p:strVal val="#ppt_w"/>
                                          </p:val>
                                        </p:tav>
                                      </p:tavLst>
                                    </p:anim>
                                    <p:anim calcmode="lin" valueType="num">
                                      <p:cBhvr>
                                        <p:cTn id="65" dur="500" fill="hold"/>
                                        <p:tgtEl>
                                          <p:spTgt spid="36"/>
                                        </p:tgtEl>
                                        <p:attrNameLst>
                                          <p:attrName>ppt_h</p:attrName>
                                        </p:attrNameLst>
                                      </p:cBhvr>
                                      <p:tavLst>
                                        <p:tav tm="0">
                                          <p:val>
                                            <p:fltVal val="0"/>
                                          </p:val>
                                        </p:tav>
                                        <p:tav tm="100000">
                                          <p:val>
                                            <p:strVal val="#ppt_h"/>
                                          </p:val>
                                        </p:tav>
                                      </p:tavLst>
                                    </p:anim>
                                    <p:animEffect transition="in" filter="fade">
                                      <p:cBhvr>
                                        <p:cTn id="66" dur="500"/>
                                        <p:tgtEl>
                                          <p:spTgt spid="36"/>
                                        </p:tgtEl>
                                      </p:cBhvr>
                                    </p:animEffect>
                                  </p:childTnLst>
                                </p:cTn>
                              </p:par>
                              <p:par>
                                <p:cTn id="67" presetID="16" presetClass="entr" presetSubtype="21" fill="hold" grpId="0" nodeType="withEffect">
                                  <p:stCondLst>
                                    <p:cond delay="0"/>
                                  </p:stCondLst>
                                  <p:childTnLst>
                                    <p:set>
                                      <p:cBhvr>
                                        <p:cTn id="68" dur="1" fill="hold">
                                          <p:stCondLst>
                                            <p:cond delay="0"/>
                                          </p:stCondLst>
                                        </p:cTn>
                                        <p:tgtEl>
                                          <p:spTgt spid="35"/>
                                        </p:tgtEl>
                                        <p:attrNameLst>
                                          <p:attrName>style.visibility</p:attrName>
                                        </p:attrNameLst>
                                      </p:cBhvr>
                                      <p:to>
                                        <p:strVal val="visible"/>
                                      </p:to>
                                    </p:set>
                                    <p:animEffect transition="in" filter="barn(inVertical)">
                                      <p:cBhvr>
                                        <p:cTn id="69" dur="500"/>
                                        <p:tgtEl>
                                          <p:spTgt spid="35"/>
                                        </p:tgtEl>
                                      </p:cBhvr>
                                    </p:animEffect>
                                  </p:childTnLst>
                                </p:cTn>
                              </p:par>
                            </p:childTnLst>
                          </p:cTn>
                        </p:par>
                        <p:par>
                          <p:cTn id="70" fill="hold">
                            <p:stCondLst>
                              <p:cond delay="6000"/>
                            </p:stCondLst>
                            <p:childTnLst>
                              <p:par>
                                <p:cTn id="71" presetID="12" presetClass="entr" presetSubtype="4" fill="hold" nodeType="after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slide(fromBottom)">
                                      <p:cBhvr>
                                        <p:cTn id="73" dur="500"/>
                                        <p:tgtEl>
                                          <p:spTgt spid="22"/>
                                        </p:tgtEl>
                                      </p:cBhvr>
                                    </p:animEffect>
                                  </p:childTnLst>
                                </p:cTn>
                              </p:par>
                            </p:childTnLst>
                          </p:cTn>
                        </p:par>
                        <p:par>
                          <p:cTn id="74" fill="hold">
                            <p:stCondLst>
                              <p:cond delay="6500"/>
                            </p:stCondLst>
                            <p:childTnLst>
                              <p:par>
                                <p:cTn id="75" presetID="23" presetClass="entr" presetSubtype="16" fill="hold" grpId="0" nodeType="afterEffect">
                                  <p:stCondLst>
                                    <p:cond delay="0"/>
                                  </p:stCondLst>
                                  <p:childTnLst>
                                    <p:set>
                                      <p:cBhvr>
                                        <p:cTn id="76" dur="1" fill="hold">
                                          <p:stCondLst>
                                            <p:cond delay="0"/>
                                          </p:stCondLst>
                                        </p:cTn>
                                        <p:tgtEl>
                                          <p:spTgt spid="3"/>
                                        </p:tgtEl>
                                        <p:attrNameLst>
                                          <p:attrName>style.visibility</p:attrName>
                                        </p:attrNameLst>
                                      </p:cBhvr>
                                      <p:to>
                                        <p:strVal val="visible"/>
                                      </p:to>
                                    </p:set>
                                    <p:anim calcmode="lin" valueType="num">
                                      <p:cBhvr>
                                        <p:cTn id="77" dur="500" fill="hold"/>
                                        <p:tgtEl>
                                          <p:spTgt spid="3"/>
                                        </p:tgtEl>
                                        <p:attrNameLst>
                                          <p:attrName>ppt_w</p:attrName>
                                        </p:attrNameLst>
                                      </p:cBhvr>
                                      <p:tavLst>
                                        <p:tav tm="0">
                                          <p:val>
                                            <p:fltVal val="0"/>
                                          </p:val>
                                        </p:tav>
                                        <p:tav tm="100000">
                                          <p:val>
                                            <p:strVal val="#ppt_w"/>
                                          </p:val>
                                        </p:tav>
                                      </p:tavLst>
                                    </p:anim>
                                    <p:anim calcmode="lin" valueType="num">
                                      <p:cBhvr>
                                        <p:cTn id="78" dur="500" fill="hold"/>
                                        <p:tgtEl>
                                          <p:spTgt spid="3"/>
                                        </p:tgtEl>
                                        <p:attrNameLst>
                                          <p:attrName>ppt_h</p:attrName>
                                        </p:attrNameLst>
                                      </p:cBhvr>
                                      <p:tavLst>
                                        <p:tav tm="0">
                                          <p:val>
                                            <p:fltVal val="0"/>
                                          </p:val>
                                        </p:tav>
                                        <p:tav tm="100000">
                                          <p:val>
                                            <p:strVal val="#ppt_h"/>
                                          </p:val>
                                        </p:tav>
                                      </p:tavLst>
                                    </p:anim>
                                  </p:childTnLst>
                                </p:cTn>
                              </p:par>
                            </p:childTnLst>
                          </p:cTn>
                        </p:par>
                        <p:par>
                          <p:cTn id="79" fill="hold">
                            <p:stCondLst>
                              <p:cond delay="7000"/>
                            </p:stCondLst>
                            <p:childTnLst>
                              <p:par>
                                <p:cTn id="80" presetID="12" presetClass="entr" presetSubtype="4" fill="hold" nodeType="afterEffect">
                                  <p:stCondLst>
                                    <p:cond delay="0"/>
                                  </p:stCondLst>
                                  <p:childTnLst>
                                    <p:set>
                                      <p:cBhvr>
                                        <p:cTn id="81" dur="1" fill="hold">
                                          <p:stCondLst>
                                            <p:cond delay="0"/>
                                          </p:stCondLst>
                                        </p:cTn>
                                        <p:tgtEl>
                                          <p:spTgt spid="9"/>
                                        </p:tgtEl>
                                        <p:attrNameLst>
                                          <p:attrName>style.visibility</p:attrName>
                                        </p:attrNameLst>
                                      </p:cBhvr>
                                      <p:to>
                                        <p:strVal val="visible"/>
                                      </p:to>
                                    </p:set>
                                    <p:animEffect transition="in" filter="slide(fromBottom)">
                                      <p:cBhvr>
                                        <p:cTn id="82" dur="500"/>
                                        <p:tgtEl>
                                          <p:spTgt spid="9"/>
                                        </p:tgtEl>
                                      </p:cBhvr>
                                    </p:animEffect>
                                  </p:childTnLst>
                                </p:cTn>
                              </p:par>
                            </p:childTnLst>
                          </p:cTn>
                        </p:par>
                        <p:par>
                          <p:cTn id="83" fill="hold">
                            <p:stCondLst>
                              <p:cond delay="7500"/>
                            </p:stCondLst>
                            <p:childTnLst>
                              <p:par>
                                <p:cTn id="84" presetID="53" presetClass="entr" presetSubtype="16" fill="hold" grpId="0" nodeType="afterEffect">
                                  <p:stCondLst>
                                    <p:cond delay="0"/>
                                  </p:stCondLst>
                                  <p:childTnLst>
                                    <p:set>
                                      <p:cBhvr>
                                        <p:cTn id="85" dur="1" fill="hold">
                                          <p:stCondLst>
                                            <p:cond delay="0"/>
                                          </p:stCondLst>
                                        </p:cTn>
                                        <p:tgtEl>
                                          <p:spTgt spid="38"/>
                                        </p:tgtEl>
                                        <p:attrNameLst>
                                          <p:attrName>style.visibility</p:attrName>
                                        </p:attrNameLst>
                                      </p:cBhvr>
                                      <p:to>
                                        <p:strVal val="visible"/>
                                      </p:to>
                                    </p:set>
                                    <p:anim calcmode="lin" valueType="num">
                                      <p:cBhvr>
                                        <p:cTn id="86" dur="500" fill="hold"/>
                                        <p:tgtEl>
                                          <p:spTgt spid="38"/>
                                        </p:tgtEl>
                                        <p:attrNameLst>
                                          <p:attrName>ppt_w</p:attrName>
                                        </p:attrNameLst>
                                      </p:cBhvr>
                                      <p:tavLst>
                                        <p:tav tm="0">
                                          <p:val>
                                            <p:fltVal val="0"/>
                                          </p:val>
                                        </p:tav>
                                        <p:tav tm="100000">
                                          <p:val>
                                            <p:strVal val="#ppt_w"/>
                                          </p:val>
                                        </p:tav>
                                      </p:tavLst>
                                    </p:anim>
                                    <p:anim calcmode="lin" valueType="num">
                                      <p:cBhvr>
                                        <p:cTn id="87" dur="500" fill="hold"/>
                                        <p:tgtEl>
                                          <p:spTgt spid="38"/>
                                        </p:tgtEl>
                                        <p:attrNameLst>
                                          <p:attrName>ppt_h</p:attrName>
                                        </p:attrNameLst>
                                      </p:cBhvr>
                                      <p:tavLst>
                                        <p:tav tm="0">
                                          <p:val>
                                            <p:fltVal val="0"/>
                                          </p:val>
                                        </p:tav>
                                        <p:tav tm="100000">
                                          <p:val>
                                            <p:strVal val="#ppt_h"/>
                                          </p:val>
                                        </p:tav>
                                      </p:tavLst>
                                    </p:anim>
                                    <p:animEffect transition="in" filter="fade">
                                      <p:cBhvr>
                                        <p:cTn id="88" dur="500"/>
                                        <p:tgtEl>
                                          <p:spTgt spid="38"/>
                                        </p:tgtEl>
                                      </p:cBhvr>
                                    </p:animEffect>
                                  </p:childTnLst>
                                </p:cTn>
                              </p:par>
                              <p:par>
                                <p:cTn id="89" presetID="16" presetClass="entr" presetSubtype="21" fill="hold" grpId="0" nodeType="with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barn(inVertical)">
                                      <p:cBhvr>
                                        <p:cTn id="91" dur="500"/>
                                        <p:tgtEl>
                                          <p:spTgt spid="37"/>
                                        </p:tgtEl>
                                      </p:cBhvr>
                                    </p:animEffect>
                                  </p:childTnLst>
                                </p:cTn>
                              </p:par>
                            </p:childTnLst>
                          </p:cTn>
                        </p:par>
                        <p:par>
                          <p:cTn id="92" fill="hold">
                            <p:stCondLst>
                              <p:cond delay="8000"/>
                            </p:stCondLst>
                            <p:childTnLst>
                              <p:par>
                                <p:cTn id="93" presetID="16" presetClass="entr" presetSubtype="42" fill="hold" grpId="0" nodeType="afterEffect">
                                  <p:stCondLst>
                                    <p:cond delay="0"/>
                                  </p:stCondLst>
                                  <p:childTnLst>
                                    <p:set>
                                      <p:cBhvr>
                                        <p:cTn id="94" dur="1" fill="hold">
                                          <p:stCondLst>
                                            <p:cond delay="0"/>
                                          </p:stCondLst>
                                        </p:cTn>
                                        <p:tgtEl>
                                          <p:spTgt spid="39"/>
                                        </p:tgtEl>
                                        <p:attrNameLst>
                                          <p:attrName>style.visibility</p:attrName>
                                        </p:attrNameLst>
                                      </p:cBhvr>
                                      <p:to>
                                        <p:strVal val="visible"/>
                                      </p:to>
                                    </p:set>
                                    <p:animEffect>
                                      <p:cBhvr>
                                        <p:cTn id="95" dur="400"/>
                                        <p:tgtEl>
                                          <p:spTgt spid="39"/>
                                        </p:tgtEl>
                                      </p:cBhvr>
                                    </p:animEffect>
                                  </p:childTnLst>
                                </p:cTn>
                              </p:par>
                            </p:childTnLst>
                          </p:cTn>
                        </p:par>
                        <p:par>
                          <p:cTn id="96" fill="hold">
                            <p:stCondLst>
                              <p:cond delay="8500"/>
                            </p:stCondLst>
                            <p:childTnLst>
                              <p:par>
                                <p:cTn id="97" presetID="14" presetClass="entr" presetSubtype="10" fill="hold" grpId="0" nodeType="afterEffect">
                                  <p:stCondLst>
                                    <p:cond delay="0"/>
                                  </p:stCondLst>
                                  <p:childTnLst>
                                    <p:set>
                                      <p:cBhvr>
                                        <p:cTn id="98" dur="1" fill="hold">
                                          <p:stCondLst>
                                            <p:cond delay="0"/>
                                          </p:stCondLst>
                                        </p:cTn>
                                        <p:tgtEl>
                                          <p:spTgt spid="43"/>
                                        </p:tgtEl>
                                        <p:attrNameLst>
                                          <p:attrName>style.visibility</p:attrName>
                                        </p:attrNameLst>
                                      </p:cBhvr>
                                      <p:to>
                                        <p:strVal val="visible"/>
                                      </p:to>
                                    </p:set>
                                    <p:animEffect>
                                      <p:cBhvr>
                                        <p:cTn id="99" dur="400"/>
                                        <p:tgtEl>
                                          <p:spTgt spid="43"/>
                                        </p:tgtEl>
                                      </p:cBhvr>
                                    </p:animEffect>
                                  </p:childTnLst>
                                </p:cTn>
                              </p:par>
                              <p:par>
                                <p:cTn id="100" presetID="14" presetClass="entr" presetSubtype="10" fill="hold" grpId="0" nodeType="withEffect">
                                  <p:stCondLst>
                                    <p:cond delay="0"/>
                                  </p:stCondLst>
                                  <p:childTnLst>
                                    <p:set>
                                      <p:cBhvr>
                                        <p:cTn id="101" dur="1" fill="hold">
                                          <p:stCondLst>
                                            <p:cond delay="0"/>
                                          </p:stCondLst>
                                        </p:cTn>
                                        <p:tgtEl>
                                          <p:spTgt spid="44"/>
                                        </p:tgtEl>
                                        <p:attrNameLst>
                                          <p:attrName>style.visibility</p:attrName>
                                        </p:attrNameLst>
                                      </p:cBhvr>
                                      <p:to>
                                        <p:strVal val="visible"/>
                                      </p:to>
                                    </p:set>
                                    <p:animEffect>
                                      <p:cBhvr>
                                        <p:cTn id="102" dur="400"/>
                                        <p:tgtEl>
                                          <p:spTgt spid="44"/>
                                        </p:tgtEl>
                                      </p:cBhvr>
                                    </p:animEffect>
                                  </p:childTnLst>
                                </p:cTn>
                              </p:par>
                              <p:par>
                                <p:cTn id="103" presetID="14" presetClass="entr" presetSubtype="10" fill="hold" grpId="0" nodeType="withEffect">
                                  <p:stCondLst>
                                    <p:cond delay="0"/>
                                  </p:stCondLst>
                                  <p:childTnLst>
                                    <p:set>
                                      <p:cBhvr>
                                        <p:cTn id="104" dur="1" fill="hold">
                                          <p:stCondLst>
                                            <p:cond delay="0"/>
                                          </p:stCondLst>
                                        </p:cTn>
                                        <p:tgtEl>
                                          <p:spTgt spid="45"/>
                                        </p:tgtEl>
                                        <p:attrNameLst>
                                          <p:attrName>style.visibility</p:attrName>
                                        </p:attrNameLst>
                                      </p:cBhvr>
                                      <p:to>
                                        <p:strVal val="visible"/>
                                      </p:to>
                                    </p:set>
                                    <p:animEffect>
                                      <p:cBhvr>
                                        <p:cTn id="105" dur="400"/>
                                        <p:tgtEl>
                                          <p:spTgt spid="45"/>
                                        </p:tgtEl>
                                      </p:cBhvr>
                                    </p:animEffect>
                                  </p:childTnLst>
                                </p:cTn>
                              </p:par>
                              <p:par>
                                <p:cTn id="106" presetID="14" presetClass="entr" presetSubtype="10" fill="hold" grpId="0" nodeType="withEffect">
                                  <p:stCondLst>
                                    <p:cond delay="0"/>
                                  </p:stCondLst>
                                  <p:childTnLst>
                                    <p:set>
                                      <p:cBhvr>
                                        <p:cTn id="107" dur="1" fill="hold">
                                          <p:stCondLst>
                                            <p:cond delay="0"/>
                                          </p:stCondLst>
                                        </p:cTn>
                                        <p:tgtEl>
                                          <p:spTgt spid="46"/>
                                        </p:tgtEl>
                                        <p:attrNameLst>
                                          <p:attrName>style.visibility</p:attrName>
                                        </p:attrNameLst>
                                      </p:cBhvr>
                                      <p:to>
                                        <p:strVal val="visible"/>
                                      </p:to>
                                    </p:set>
                                    <p:animEffect>
                                      <p:cBhvr>
                                        <p:cTn id="108" dur="400"/>
                                        <p:tgtEl>
                                          <p:spTgt spid="46"/>
                                        </p:tgtEl>
                                      </p:cBhvr>
                                    </p:animEffect>
                                  </p:childTnLst>
                                </p:cTn>
                              </p:par>
                              <p:par>
                                <p:cTn id="109" presetID="14" presetClass="entr" presetSubtype="10" fill="hold" grpId="0" nodeType="withEffect">
                                  <p:stCondLst>
                                    <p:cond delay="0"/>
                                  </p:stCondLst>
                                  <p:childTnLst>
                                    <p:set>
                                      <p:cBhvr>
                                        <p:cTn id="110" dur="1" fill="hold">
                                          <p:stCondLst>
                                            <p:cond delay="0"/>
                                          </p:stCondLst>
                                        </p:cTn>
                                        <p:tgtEl>
                                          <p:spTgt spid="47"/>
                                        </p:tgtEl>
                                        <p:attrNameLst>
                                          <p:attrName>style.visibility</p:attrName>
                                        </p:attrNameLst>
                                      </p:cBhvr>
                                      <p:to>
                                        <p:strVal val="visible"/>
                                      </p:to>
                                    </p:set>
                                    <p:animEffect>
                                      <p:cBhvr>
                                        <p:cTn id="111" dur="400"/>
                                        <p:tgtEl>
                                          <p:spTgt spid="47"/>
                                        </p:tgtEl>
                                      </p:cBhvr>
                                    </p:animEffect>
                                  </p:childTnLst>
                                </p:cTn>
                              </p:par>
                              <p:par>
                                <p:cTn id="112" presetID="14" presetClass="entr" presetSubtype="10" fill="hold" grpId="0" nodeType="withEffect">
                                  <p:stCondLst>
                                    <p:cond delay="0"/>
                                  </p:stCondLst>
                                  <p:childTnLst>
                                    <p:set>
                                      <p:cBhvr>
                                        <p:cTn id="113" dur="1" fill="hold">
                                          <p:stCondLst>
                                            <p:cond delay="0"/>
                                          </p:stCondLst>
                                        </p:cTn>
                                        <p:tgtEl>
                                          <p:spTgt spid="48"/>
                                        </p:tgtEl>
                                        <p:attrNameLst>
                                          <p:attrName>style.visibility</p:attrName>
                                        </p:attrNameLst>
                                      </p:cBhvr>
                                      <p:to>
                                        <p:strVal val="visible"/>
                                      </p:to>
                                    </p:set>
                                    <p:animEffect>
                                      <p:cBhvr>
                                        <p:cTn id="114" dur="400"/>
                                        <p:tgtEl>
                                          <p:spTgt spid="48"/>
                                        </p:tgtEl>
                                      </p:cBhvr>
                                    </p:animEffect>
                                  </p:childTnLst>
                                </p:cTn>
                              </p:par>
                              <p:par>
                                <p:cTn id="115" presetID="14" presetClass="entr" presetSubtype="10" fill="hold" grpId="0" nodeType="withEffect">
                                  <p:stCondLst>
                                    <p:cond delay="0"/>
                                  </p:stCondLst>
                                  <p:childTnLst>
                                    <p:set>
                                      <p:cBhvr>
                                        <p:cTn id="116" dur="1" fill="hold">
                                          <p:stCondLst>
                                            <p:cond delay="0"/>
                                          </p:stCondLst>
                                        </p:cTn>
                                        <p:tgtEl>
                                          <p:spTgt spid="49"/>
                                        </p:tgtEl>
                                        <p:attrNameLst>
                                          <p:attrName>style.visibility</p:attrName>
                                        </p:attrNameLst>
                                      </p:cBhvr>
                                      <p:to>
                                        <p:strVal val="visible"/>
                                      </p:to>
                                    </p:set>
                                    <p:animEffect>
                                      <p:cBhvr>
                                        <p:cTn id="117" dur="400"/>
                                        <p:tgtEl>
                                          <p:spTgt spid="49"/>
                                        </p:tgtEl>
                                      </p:cBhvr>
                                    </p:animEffect>
                                  </p:childTnLst>
                                </p:cTn>
                              </p:par>
                              <p:par>
                                <p:cTn id="118" presetID="14" presetClass="entr" presetSubtype="10" fill="hold" grpId="0" nodeType="withEffect">
                                  <p:stCondLst>
                                    <p:cond delay="0"/>
                                  </p:stCondLst>
                                  <p:childTnLst>
                                    <p:set>
                                      <p:cBhvr>
                                        <p:cTn id="119" dur="1" fill="hold">
                                          <p:stCondLst>
                                            <p:cond delay="0"/>
                                          </p:stCondLst>
                                        </p:cTn>
                                        <p:tgtEl>
                                          <p:spTgt spid="50"/>
                                        </p:tgtEl>
                                        <p:attrNameLst>
                                          <p:attrName>style.visibility</p:attrName>
                                        </p:attrNameLst>
                                      </p:cBhvr>
                                      <p:to>
                                        <p:strVal val="visible"/>
                                      </p:to>
                                    </p:set>
                                    <p:animEffect>
                                      <p:cBhvr>
                                        <p:cTn id="120" dur="400"/>
                                        <p:tgtEl>
                                          <p:spTgt spid="50"/>
                                        </p:tgtEl>
                                      </p:cBhvr>
                                    </p:animEffect>
                                  </p:childTnLst>
                                </p:cTn>
                              </p:par>
                            </p:childTnLst>
                          </p:cTn>
                        </p:par>
                        <p:par>
                          <p:cTn id="121" fill="hold">
                            <p:stCondLst>
                              <p:cond delay="9000"/>
                            </p:stCondLst>
                            <p:childTnLst>
                              <p:par>
                                <p:cTn id="122" presetID="16" presetClass="entr" presetSubtype="37" fill="hold" grpId="0" nodeType="afterEffect">
                                  <p:stCondLst>
                                    <p:cond delay="0"/>
                                  </p:stCondLst>
                                  <p:childTnLst>
                                    <p:set>
                                      <p:cBhvr>
                                        <p:cTn id="123" dur="1" fill="hold">
                                          <p:stCondLst>
                                            <p:cond delay="0"/>
                                          </p:stCondLst>
                                        </p:cTn>
                                        <p:tgtEl>
                                          <p:spTgt spid="40"/>
                                        </p:tgtEl>
                                        <p:attrNameLst>
                                          <p:attrName>style.visibility</p:attrName>
                                        </p:attrNameLst>
                                      </p:cBhvr>
                                      <p:to>
                                        <p:strVal val="visible"/>
                                      </p:to>
                                    </p:set>
                                    <p:animEffect>
                                      <p:cBhvr>
                                        <p:cTn id="124" dur="500"/>
                                        <p:tgtEl>
                                          <p:spTgt spid="40"/>
                                        </p:tgtEl>
                                      </p:cBhvr>
                                    </p:animEffect>
                                  </p:childTnLst>
                                </p:cTn>
                              </p:par>
                              <p:par>
                                <p:cTn id="125" presetID="16" presetClass="entr" presetSubtype="37" fill="hold" grpId="0" nodeType="withEffect">
                                  <p:stCondLst>
                                    <p:cond delay="0"/>
                                  </p:stCondLst>
                                  <p:childTnLst>
                                    <p:set>
                                      <p:cBhvr>
                                        <p:cTn id="126" dur="1" fill="hold">
                                          <p:stCondLst>
                                            <p:cond delay="0"/>
                                          </p:stCondLst>
                                        </p:cTn>
                                        <p:tgtEl>
                                          <p:spTgt spid="41"/>
                                        </p:tgtEl>
                                        <p:attrNameLst>
                                          <p:attrName>style.visibility</p:attrName>
                                        </p:attrNameLst>
                                      </p:cBhvr>
                                      <p:to>
                                        <p:strVal val="visible"/>
                                      </p:to>
                                    </p:set>
                                    <p:animEffect>
                                      <p:cBhvr>
                                        <p:cTn id="127" dur="500"/>
                                        <p:tgtEl>
                                          <p:spTgt spid="41"/>
                                        </p:tgtEl>
                                      </p:cBhvr>
                                    </p:animEffect>
                                  </p:childTnLst>
                                </p:cTn>
                              </p:par>
                              <p:par>
                                <p:cTn id="128" presetID="16" presetClass="entr" presetSubtype="37" fill="hold" grpId="0" nodeType="withEffect">
                                  <p:stCondLst>
                                    <p:cond delay="0"/>
                                  </p:stCondLst>
                                  <p:childTnLst>
                                    <p:set>
                                      <p:cBhvr>
                                        <p:cTn id="129" dur="1" fill="hold">
                                          <p:stCondLst>
                                            <p:cond delay="0"/>
                                          </p:stCondLst>
                                        </p:cTn>
                                        <p:tgtEl>
                                          <p:spTgt spid="42"/>
                                        </p:tgtEl>
                                        <p:attrNameLst>
                                          <p:attrName>style.visibility</p:attrName>
                                        </p:attrNameLst>
                                      </p:cBhvr>
                                      <p:to>
                                        <p:strVal val="visible"/>
                                      </p:to>
                                    </p:set>
                                    <p:animEffect>
                                      <p:cBhvr>
                                        <p:cTn id="13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5" grpId="0" bldLvl="0" animBg="1"/>
      <p:bldP spid="8" grpId="0" bldLvl="0" animBg="1"/>
      <p:bldP spid="31" grpId="0"/>
      <p:bldP spid="32" grpId="0"/>
      <p:bldP spid="33" grpId="0"/>
      <p:bldP spid="34" grpId="0"/>
      <p:bldP spid="35" grpId="0"/>
      <p:bldP spid="36" grpId="0"/>
      <p:bldP spid="37" grpId="0"/>
      <p:bldP spid="38" grpId="0"/>
      <p:bldP spid="39" grpId="0" bldLvl="0" animBg="1"/>
      <p:bldP spid="40" grpId="0" bldLvl="0" animBg="1"/>
      <p:bldP spid="41" grpId="0" bldLvl="0" animBg="1"/>
      <p:bldP spid="42" grpId="0" bldLvl="0" animBg="1"/>
      <p:bldP spid="43" grpId="0" bldLvl="0" autoUpdateAnimBg="0"/>
      <p:bldP spid="44" grpId="0" bldLvl="0" autoUpdateAnimBg="0"/>
      <p:bldP spid="45" grpId="0" bldLvl="0" autoUpdateAnimBg="0"/>
      <p:bldP spid="46" grpId="0" bldLvl="0" autoUpdateAnimBg="0"/>
      <p:bldP spid="47" grpId="0" bldLvl="0" autoUpdateAnimBg="0"/>
      <p:bldP spid="48" grpId="0" bldLvl="0" autoUpdateAnimBg="0"/>
      <p:bldP spid="49" grpId="0" bldLvl="0" autoUpdateAnimBg="0"/>
      <p:bldP spid="50" grpId="0" bldLvl="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2" name="图片 1" descr="1"/>
          <p:cNvPicPr>
            <a:picLocks noChangeAspect="1"/>
          </p:cNvPicPr>
          <p:nvPr/>
        </p:nvPicPr>
        <p:blipFill>
          <a:blip r:embed="rId2"/>
          <a:stretch>
            <a:fillRect/>
          </a:stretch>
        </p:blipFill>
        <p:spPr>
          <a:xfrm>
            <a:off x="243840" y="238125"/>
            <a:ext cx="1507490" cy="880110"/>
          </a:xfrm>
          <a:prstGeom prst="rect">
            <a:avLst/>
          </a:prstGeom>
        </p:spPr>
      </p:pic>
      <p:sp>
        <p:nvSpPr>
          <p:cNvPr id="35" name="文本框 34"/>
          <p:cNvSpPr txBox="1"/>
          <p:nvPr/>
        </p:nvSpPr>
        <p:spPr>
          <a:xfrm>
            <a:off x="2134870" y="1559692"/>
            <a:ext cx="1772126" cy="141922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8625" noProof="0" dirty="0">
                <a:ln>
                  <a:noFill/>
                </a:ln>
                <a:solidFill>
                  <a:srgbClr val="C00000"/>
                </a:solidFill>
                <a:uLnTx/>
                <a:uFillTx/>
                <a:latin typeface="Impact" panose="020B0806030902050204" pitchFamily="34" charset="0"/>
                <a:ea typeface="方正舒体" panose="02010601030101010101" pitchFamily="2" charset="-122"/>
                <a:sym typeface="+mn-ea"/>
              </a:rPr>
              <a:t>03</a:t>
            </a:r>
            <a:endParaRPr lang="en-US" altLang="zh-CN" sz="8625" noProof="0" dirty="0">
              <a:ln>
                <a:noFill/>
              </a:ln>
              <a:solidFill>
                <a:srgbClr val="C00000"/>
              </a:solidFill>
              <a:uLnTx/>
              <a:uFillTx/>
              <a:latin typeface="Impact" panose="020B0806030902050204" pitchFamily="34" charset="0"/>
              <a:ea typeface="方正舒体" panose="02010601030101010101" pitchFamily="2" charset="-122"/>
              <a:sym typeface="+mn-ea"/>
            </a:endParaRPr>
          </a:p>
        </p:txBody>
      </p:sp>
      <p:sp>
        <p:nvSpPr>
          <p:cNvPr id="12" name="文本框 11"/>
          <p:cNvSpPr txBox="1"/>
          <p:nvPr/>
        </p:nvSpPr>
        <p:spPr>
          <a:xfrm>
            <a:off x="3671253" y="1766861"/>
            <a:ext cx="5193030" cy="645160"/>
          </a:xfrm>
          <a:prstGeom prst="rect">
            <a:avLst/>
          </a:prstGeom>
          <a:noFill/>
        </p:spPr>
        <p:txBody>
          <a:bodyPr wrap="square" rtlCol="0">
            <a:spAutoFit/>
          </a:bodyPr>
          <a:lstStyle/>
          <a:p>
            <a:r>
              <a:rPr lang="zh-CN" altLang="en-US" sz="3600" b="1">
                <a:solidFill>
                  <a:srgbClr val="C00000"/>
                </a:solidFill>
                <a:latin typeface="微软雅黑" panose="020B0503020204020204" charset="-122"/>
                <a:ea typeface="微软雅黑" panose="020B0503020204020204" charset="-122"/>
                <a:sym typeface="+mn-ea"/>
              </a:rPr>
              <a:t>工作经验总结</a:t>
            </a:r>
            <a:endParaRPr lang="zh-CN" altLang="en-US" sz="3600" b="1">
              <a:solidFill>
                <a:srgbClr val="C00000"/>
              </a:solidFill>
              <a:latin typeface="微软雅黑" panose="020B0503020204020204" charset="-122"/>
              <a:ea typeface="微软雅黑" panose="020B0503020204020204" charset="-122"/>
              <a:sym typeface="+mn-ea"/>
            </a:endParaRPr>
          </a:p>
        </p:txBody>
      </p:sp>
      <p:sp>
        <p:nvSpPr>
          <p:cNvPr id="16" name="文本框 36"/>
          <p:cNvSpPr txBox="1"/>
          <p:nvPr/>
        </p:nvSpPr>
        <p:spPr>
          <a:xfrm>
            <a:off x="3671253" y="2395511"/>
            <a:ext cx="3512820" cy="3683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900" dirty="0">
                <a:solidFill>
                  <a:schemeClr val="tx1">
                    <a:lumMod val="75000"/>
                    <a:lumOff val="25000"/>
                  </a:schemeClr>
                </a:solidFill>
                <a:latin typeface="微软雅黑" panose="020B0503020204020204" charset="-122"/>
                <a:ea typeface="微软雅黑" panose="020B0503020204020204" charset="-122"/>
                <a:sym typeface="+mn-ea"/>
              </a:rPr>
              <a:t>单击此处输入您的文本，单击此处输入您的文，本单击此处输入您的文本，本单击此处输入您的文本</a:t>
            </a:r>
            <a:endParaRPr lang="zh-CN" altLang="en-US" sz="900" dirty="0">
              <a:solidFill>
                <a:schemeClr val="tx1">
                  <a:lumMod val="75000"/>
                  <a:lumOff val="25000"/>
                </a:schemeClr>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by="(-#ppt_w*2)" calcmode="lin" valueType="num">
                                      <p:cBhvr rctx="PPT">
                                        <p:cTn id="7" dur="500" autoRev="1" fill="hold">
                                          <p:stCondLst>
                                            <p:cond delay="0"/>
                                          </p:stCondLst>
                                        </p:cTn>
                                        <p:tgtEl>
                                          <p:spTgt spid="35"/>
                                        </p:tgtEl>
                                        <p:attrNameLst>
                                          <p:attrName>ppt_w</p:attrName>
                                        </p:attrNameLst>
                                      </p:cBhvr>
                                    </p:anim>
                                    <p:anim by="(#ppt_w*0.50)" calcmode="lin" valueType="num">
                                      <p:cBhvr>
                                        <p:cTn id="8" dur="500" decel="50000" autoRev="1" fill="hold">
                                          <p:stCondLst>
                                            <p:cond delay="0"/>
                                          </p:stCondLst>
                                        </p:cTn>
                                        <p:tgtEl>
                                          <p:spTgt spid="35"/>
                                        </p:tgtEl>
                                        <p:attrNameLst>
                                          <p:attrName>ppt_x</p:attrName>
                                        </p:attrNameLst>
                                      </p:cBhvr>
                                    </p:anim>
                                    <p:anim from="(-#ppt_h/2)" to="(#ppt_y)" calcmode="lin" valueType="num">
                                      <p:cBhvr>
                                        <p:cTn id="9" dur="1000" fill="hold">
                                          <p:stCondLst>
                                            <p:cond delay="0"/>
                                          </p:stCondLst>
                                        </p:cTn>
                                        <p:tgtEl>
                                          <p:spTgt spid="35"/>
                                        </p:tgtEl>
                                        <p:attrNameLst>
                                          <p:attrName>ppt_y</p:attrName>
                                        </p:attrNameLst>
                                      </p:cBhvr>
                                    </p:anim>
                                    <p:animRot by="21600000">
                                      <p:cBhvr>
                                        <p:cTn id="10" dur="1000" fill="hold">
                                          <p:stCondLst>
                                            <p:cond delay="0"/>
                                          </p:stCondLst>
                                        </p:cTn>
                                        <p:tgtEl>
                                          <p:spTgt spid="35"/>
                                        </p:tgtEl>
                                        <p:attrNameLst>
                                          <p:attrName>r</p:attrName>
                                        </p:attrNameLst>
                                      </p:cBhvr>
                                    </p:animRot>
                                  </p:childTnLst>
                                </p:cTn>
                              </p:par>
                            </p:childTnLst>
                          </p:cTn>
                        </p:par>
                        <p:par>
                          <p:cTn id="11" fill="hold">
                            <p:stCondLst>
                              <p:cond delay="11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2"/>
                                        </p:tgtEl>
                                        <p:attrNameLst>
                                          <p:attrName>ppt_y</p:attrName>
                                        </p:attrNameLst>
                                      </p:cBhvr>
                                      <p:tavLst>
                                        <p:tav tm="0">
                                          <p:val>
                                            <p:strVal val="#ppt_y"/>
                                          </p:val>
                                        </p:tav>
                                        <p:tav tm="100000">
                                          <p:val>
                                            <p:strVal val="#ppt_y"/>
                                          </p:val>
                                        </p:tav>
                                      </p:tavLst>
                                    </p:anim>
                                    <p:anim calcmode="lin" valueType="num">
                                      <p:cBhvr>
                                        <p:cTn id="16"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2"/>
                                        </p:tgtEl>
                                      </p:cBhvr>
                                    </p:animEffect>
                                  </p:childTnLst>
                                </p:cTn>
                              </p:par>
                            </p:childTnLst>
                          </p:cTn>
                        </p:par>
                        <p:par>
                          <p:cTn id="19" fill="hold">
                            <p:stCondLst>
                              <p:cond delay="1850"/>
                            </p:stCondLst>
                            <p:childTnLst>
                              <p:par>
                                <p:cTn id="20" presetID="47" presetClass="entr" presetSubtype="0"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12"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05264" y="171900"/>
            <a:ext cx="2261711" cy="368300"/>
          </a:xfrm>
          <a:prstGeom prst="rect">
            <a:avLst/>
          </a:prstGeom>
          <a:noFill/>
        </p:spPr>
        <p:txBody>
          <a:bodyPr wrap="square" rtlCol="0">
            <a:spAutoFit/>
          </a:bodyPr>
          <a:lstStyle/>
          <a:p>
            <a:r>
              <a:rPr lang="zh-CN" altLang="en-US" b="1">
                <a:solidFill>
                  <a:schemeClr val="tx1">
                    <a:lumMod val="75000"/>
                    <a:lumOff val="25000"/>
                  </a:schemeClr>
                </a:solidFill>
                <a:latin typeface="微软雅黑" panose="020B0503020204020204" charset="-122"/>
                <a:ea typeface="微软雅黑" panose="020B0503020204020204" charset="-122"/>
                <a:sym typeface="+mn-ea"/>
              </a:rPr>
              <a:t>工作经验总结</a:t>
            </a:r>
            <a:endParaRPr lang="zh-CN" altLang="en-US" b="1">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6" name="矩形 5"/>
          <p:cNvSpPr/>
          <p:nvPr/>
        </p:nvSpPr>
        <p:spPr>
          <a:xfrm>
            <a:off x="-2381" y="177615"/>
            <a:ext cx="89535" cy="3548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p:cNvSpPr/>
          <p:nvPr/>
        </p:nvSpPr>
        <p:spPr>
          <a:xfrm>
            <a:off x="103346" y="177615"/>
            <a:ext cx="73343" cy="3548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矩形 1"/>
          <p:cNvSpPr/>
          <p:nvPr/>
        </p:nvSpPr>
        <p:spPr>
          <a:xfrm>
            <a:off x="1488523" y="1062316"/>
            <a:ext cx="6230371" cy="3019145"/>
          </a:xfrm>
          <a:prstGeom prst="rect">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67081" tIns="33540" rIns="67081" bIns="33540" rtlCol="0" anchor="ctr"/>
          <a:lstStyle/>
          <a:p>
            <a:pPr algn="ctr"/>
            <a:endParaRPr lang="zh-CN" altLang="en-US" sz="2400"/>
          </a:p>
        </p:txBody>
      </p:sp>
      <p:sp>
        <p:nvSpPr>
          <p:cNvPr id="3" name="椭圆 2"/>
          <p:cNvSpPr/>
          <p:nvPr/>
        </p:nvSpPr>
        <p:spPr>
          <a:xfrm>
            <a:off x="852116" y="1962765"/>
            <a:ext cx="1213019" cy="12182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7081" tIns="33540" rIns="67081" bIns="33540" rtlCol="0" anchor="ctr"/>
          <a:lstStyle/>
          <a:p>
            <a:pPr algn="ctr"/>
            <a:r>
              <a:rPr lang="zh-CN" altLang="en-US" sz="1500">
                <a:latin typeface="微软雅黑" panose="020B0503020204020204" charset="-122"/>
                <a:ea typeface="微软雅黑" panose="020B0503020204020204" charset="-122"/>
              </a:rPr>
              <a:t>点击添加文本</a:t>
            </a:r>
            <a:endParaRPr lang="zh-CN" altLang="en-US" sz="1500">
              <a:latin typeface="微软雅黑" panose="020B0503020204020204" charset="-122"/>
              <a:ea typeface="微软雅黑" panose="020B0503020204020204" charset="-122"/>
            </a:endParaRPr>
          </a:p>
        </p:txBody>
      </p:sp>
      <p:sp>
        <p:nvSpPr>
          <p:cNvPr id="4" name="椭圆 3"/>
          <p:cNvSpPr/>
          <p:nvPr/>
        </p:nvSpPr>
        <p:spPr>
          <a:xfrm>
            <a:off x="7082486" y="1962765"/>
            <a:ext cx="1213019" cy="121825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7081" tIns="33540" rIns="67081" bIns="33540" rtlCol="0" anchor="ctr"/>
          <a:lstStyle/>
          <a:p>
            <a:pPr algn="ctr"/>
            <a:r>
              <a:rPr lang="zh-CN" altLang="en-US" sz="1500">
                <a:latin typeface="微软雅黑" panose="020B0503020204020204" charset="-122"/>
                <a:ea typeface="微软雅黑" panose="020B0503020204020204" charset="-122"/>
              </a:rPr>
              <a:t>点击添加文本</a:t>
            </a:r>
            <a:endParaRPr lang="zh-CN" altLang="en-US" sz="1500">
              <a:latin typeface="微软雅黑" panose="020B0503020204020204" charset="-122"/>
              <a:ea typeface="微软雅黑" panose="020B0503020204020204" charset="-122"/>
            </a:endParaRPr>
          </a:p>
        </p:txBody>
      </p:sp>
      <p:sp>
        <p:nvSpPr>
          <p:cNvPr id="5" name="矩形 4"/>
          <p:cNvSpPr/>
          <p:nvPr/>
        </p:nvSpPr>
        <p:spPr>
          <a:xfrm>
            <a:off x="4009166" y="1955928"/>
            <a:ext cx="1352550" cy="311785"/>
          </a:xfrm>
          <a:prstGeom prst="rect">
            <a:avLst/>
          </a:prstGeom>
        </p:spPr>
        <p:txBody>
          <a:bodyPr wrap="none" lIns="67081" tIns="33540" rIns="67081" bIns="33540">
            <a:spAutoFit/>
          </a:bodyPr>
          <a:lstStyle/>
          <a:p>
            <a:r>
              <a:rPr lang="zh-CN" altLang="en-US" sz="1600" dirty="0">
                <a:solidFill>
                  <a:schemeClr val="tx1">
                    <a:lumMod val="75000"/>
                    <a:lumOff val="25000"/>
                  </a:schemeClr>
                </a:solidFill>
                <a:latin typeface="微软雅黑" panose="020B0503020204020204" charset="-122"/>
                <a:ea typeface="微软雅黑" panose="020B0503020204020204" charset="-122"/>
              </a:rPr>
              <a:t>点击添加标题</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p:txBody>
      </p:sp>
      <p:sp>
        <p:nvSpPr>
          <p:cNvPr id="8" name="矩形 7"/>
          <p:cNvSpPr/>
          <p:nvPr/>
        </p:nvSpPr>
        <p:spPr>
          <a:xfrm>
            <a:off x="4009166" y="2916179"/>
            <a:ext cx="1352550" cy="311785"/>
          </a:xfrm>
          <a:prstGeom prst="rect">
            <a:avLst/>
          </a:prstGeom>
        </p:spPr>
        <p:txBody>
          <a:bodyPr wrap="none" lIns="67081" tIns="33540" rIns="67081" bIns="33540">
            <a:spAutoFit/>
          </a:bodyPr>
          <a:lstStyle/>
          <a:p>
            <a:r>
              <a:rPr lang="zh-CN" altLang="en-US" sz="1600">
                <a:solidFill>
                  <a:schemeClr val="tx1">
                    <a:lumMod val="75000"/>
                    <a:lumOff val="25000"/>
                  </a:schemeClr>
                </a:solidFill>
                <a:latin typeface="微软雅黑" panose="020B0503020204020204" charset="-122"/>
                <a:ea typeface="微软雅黑" panose="020B0503020204020204" charset="-122"/>
              </a:rPr>
              <a:t>点击添加标题</a:t>
            </a:r>
            <a:endParaRPr lang="zh-CN" altLang="en-US" sz="1600">
              <a:solidFill>
                <a:schemeClr val="tx1">
                  <a:lumMod val="75000"/>
                  <a:lumOff val="25000"/>
                </a:schemeClr>
              </a:solidFill>
              <a:latin typeface="微软雅黑" panose="020B0503020204020204" charset="-122"/>
              <a:ea typeface="微软雅黑" panose="020B0503020204020204" charset="-122"/>
            </a:endParaRPr>
          </a:p>
        </p:txBody>
      </p:sp>
      <p:sp>
        <p:nvSpPr>
          <p:cNvPr id="9" name="上箭头 8"/>
          <p:cNvSpPr/>
          <p:nvPr/>
        </p:nvSpPr>
        <p:spPr>
          <a:xfrm>
            <a:off x="4049939" y="1350223"/>
            <a:ext cx="1107539" cy="529675"/>
          </a:xfrm>
          <a:prstGeom prst="upArrow">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67081" tIns="33540" rIns="67081" bIns="33540" rtlCol="0" anchor="ctr"/>
          <a:lstStyle/>
          <a:p>
            <a:pPr algn="ctr"/>
            <a:endParaRPr lang="zh-CN" altLang="en-US" sz="2400">
              <a:solidFill>
                <a:schemeClr val="tx1">
                  <a:lumMod val="50000"/>
                  <a:lumOff val="50000"/>
                </a:schemeClr>
              </a:solidFill>
            </a:endParaRPr>
          </a:p>
        </p:txBody>
      </p:sp>
      <p:sp>
        <p:nvSpPr>
          <p:cNvPr id="10" name="上箭头 9"/>
          <p:cNvSpPr/>
          <p:nvPr/>
        </p:nvSpPr>
        <p:spPr>
          <a:xfrm flipV="1">
            <a:off x="4049939" y="3286951"/>
            <a:ext cx="1107539" cy="529675"/>
          </a:xfrm>
          <a:prstGeom prst="upArrow">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67081" tIns="33540" rIns="67081" bIns="33540" rtlCol="0" anchor="ctr"/>
          <a:lstStyle/>
          <a:p>
            <a:pPr algn="ctr"/>
            <a:endParaRPr lang="zh-CN" altLang="en-US" sz="2400"/>
          </a:p>
        </p:txBody>
      </p:sp>
      <p:sp>
        <p:nvSpPr>
          <p:cNvPr id="11" name="矩形 10"/>
          <p:cNvSpPr/>
          <p:nvPr/>
        </p:nvSpPr>
        <p:spPr>
          <a:xfrm>
            <a:off x="2896312" y="3922561"/>
            <a:ext cx="3322618" cy="31780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7081" tIns="33540" rIns="67081" bIns="33540" rtlCol="0" anchor="ctr"/>
          <a:lstStyle/>
          <a:p>
            <a:pPr algn="ctr"/>
            <a:r>
              <a:rPr lang="zh-CN" altLang="en-US" sz="1600">
                <a:latin typeface="微软雅黑" panose="020B0503020204020204" charset="-122"/>
                <a:ea typeface="微软雅黑" panose="020B0503020204020204" charset="-122"/>
              </a:rPr>
              <a:t>点击添加文本</a:t>
            </a:r>
            <a:endParaRPr lang="zh-CN" altLang="en-US" sz="1600">
              <a:latin typeface="微软雅黑" panose="020B0503020204020204" charset="-122"/>
              <a:ea typeface="微软雅黑" panose="020B0503020204020204" charset="-122"/>
            </a:endParaRPr>
          </a:p>
        </p:txBody>
      </p:sp>
      <p:sp>
        <p:nvSpPr>
          <p:cNvPr id="12" name="矩形 11"/>
          <p:cNvSpPr/>
          <p:nvPr/>
        </p:nvSpPr>
        <p:spPr>
          <a:xfrm>
            <a:off x="2896312" y="903415"/>
            <a:ext cx="3322618" cy="3178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7081" tIns="33540" rIns="67081" bIns="33540" rtlCol="0" anchor="ctr"/>
          <a:lstStyle/>
          <a:p>
            <a:pPr algn="ctr"/>
            <a:r>
              <a:rPr lang="zh-CN" altLang="en-US" sz="1600" dirty="0">
                <a:latin typeface="微软雅黑" panose="020B0503020204020204" charset="-122"/>
                <a:ea typeface="微软雅黑" panose="020B0503020204020204" charset="-122"/>
              </a:rPr>
              <a:t>点击添加文本</a:t>
            </a:r>
            <a:endParaRPr lang="zh-CN" altLang="en-US" sz="1600" dirty="0">
              <a:latin typeface="微软雅黑" panose="020B0503020204020204" charset="-122"/>
              <a:ea typeface="微软雅黑" panose="020B0503020204020204" charset="-122"/>
            </a:endParaRPr>
          </a:p>
        </p:txBody>
      </p:sp>
      <p:sp>
        <p:nvSpPr>
          <p:cNvPr id="13" name="五边形 2"/>
          <p:cNvSpPr/>
          <p:nvPr/>
        </p:nvSpPr>
        <p:spPr>
          <a:xfrm>
            <a:off x="2434778" y="2611616"/>
            <a:ext cx="4337862" cy="238354"/>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7081" tIns="33540" rIns="67081" bIns="33540" rtlCol="0" anchor="ctr"/>
          <a:lstStyle/>
          <a:p>
            <a:pPr algn="ctr"/>
            <a:endParaRPr lang="zh-CN" altLang="en-US" sz="2400">
              <a:solidFill>
                <a:schemeClr val="tx1">
                  <a:lumMod val="50000"/>
                  <a:lumOff val="50000"/>
                </a:schemeClr>
              </a:solidFill>
            </a:endParaRPr>
          </a:p>
        </p:txBody>
      </p:sp>
      <p:sp>
        <p:nvSpPr>
          <p:cNvPr id="14" name="五边形 2"/>
          <p:cNvSpPr/>
          <p:nvPr/>
        </p:nvSpPr>
        <p:spPr>
          <a:xfrm flipH="1">
            <a:off x="2434778" y="2293811"/>
            <a:ext cx="4337862" cy="238354"/>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7081" tIns="33540" rIns="67081" bIns="33540" rtlCol="0" anchor="ctr"/>
          <a:lstStyle/>
          <a:p>
            <a:pPr algn="ctr"/>
            <a:endParaRPr lang="zh-CN" altLang="en-US" sz="2400">
              <a:solidFill>
                <a:schemeClr val="tx1">
                  <a:lumMod val="50000"/>
                  <a:lumOff val="5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left)">
                                      <p:cBhvr>
                                        <p:cTn id="18" dur="500"/>
                                        <p:tgtEl>
                                          <p:spTgt spid="13"/>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right)">
                                      <p:cBhvr>
                                        <p:cTn id="21" dur="500"/>
                                        <p:tgtEl>
                                          <p:spTgt spid="14"/>
                                        </p:tgtEl>
                                      </p:cBhvr>
                                    </p:animEffect>
                                  </p:childTnLst>
                                </p:cTn>
                              </p:par>
                            </p:childTnLst>
                          </p:cTn>
                        </p:par>
                        <p:par>
                          <p:cTn id="22" fill="hold">
                            <p:stCondLst>
                              <p:cond delay="1000"/>
                            </p:stCondLst>
                            <p:childTnLst>
                              <p:par>
                                <p:cTn id="23" presetID="47"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1000"/>
                                        <p:tgtEl>
                                          <p:spTgt spid="5"/>
                                        </p:tgtEl>
                                      </p:cBhvr>
                                    </p:animEffect>
                                    <p:anim calcmode="lin" valueType="num">
                                      <p:cBhvr>
                                        <p:cTn id="31" dur="1000" fill="hold"/>
                                        <p:tgtEl>
                                          <p:spTgt spid="5"/>
                                        </p:tgtEl>
                                        <p:attrNameLst>
                                          <p:attrName>ppt_x</p:attrName>
                                        </p:attrNameLst>
                                      </p:cBhvr>
                                      <p:tavLst>
                                        <p:tav tm="0">
                                          <p:val>
                                            <p:strVal val="#ppt_x"/>
                                          </p:val>
                                        </p:tav>
                                        <p:tav tm="100000">
                                          <p:val>
                                            <p:strVal val="#ppt_x"/>
                                          </p:val>
                                        </p:tav>
                                      </p:tavLst>
                                    </p:anim>
                                    <p:anim calcmode="lin" valueType="num">
                                      <p:cBhvr>
                                        <p:cTn id="32" dur="1000" fill="hold"/>
                                        <p:tgtEl>
                                          <p:spTgt spid="5"/>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22" presetClass="entr" presetSubtype="4"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down)">
                                      <p:cBhvr>
                                        <p:cTn id="36" dur="500"/>
                                        <p:tgtEl>
                                          <p:spTgt spid="9"/>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up)">
                                      <p:cBhvr>
                                        <p:cTn id="39" dur="500"/>
                                        <p:tgtEl>
                                          <p:spTgt spid="10"/>
                                        </p:tgtEl>
                                      </p:cBhvr>
                                    </p:animEffect>
                                  </p:childTnLst>
                                </p:cTn>
                              </p:par>
                            </p:childTnLst>
                          </p:cTn>
                        </p:par>
                        <p:par>
                          <p:cTn id="40" fill="hold">
                            <p:stCondLst>
                              <p:cond delay="2500"/>
                            </p:stCondLst>
                            <p:childTnLst>
                              <p:par>
                                <p:cTn id="41" presetID="16" presetClass="entr" presetSubtype="37"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barn(outVertical)">
                                      <p:cBhvr>
                                        <p:cTn id="43" dur="500"/>
                                        <p:tgtEl>
                                          <p:spTgt spid="12"/>
                                        </p:tgtEl>
                                      </p:cBhvr>
                                    </p:animEffect>
                                  </p:childTnLst>
                                </p:cTn>
                              </p:par>
                              <p:par>
                                <p:cTn id="44" presetID="16" presetClass="entr" presetSubtype="37"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barn(outVertical)">
                                      <p:cBhvr>
                                        <p:cTn id="46" dur="500"/>
                                        <p:tgtEl>
                                          <p:spTgt spid="11"/>
                                        </p:tgtEl>
                                      </p:cBhvr>
                                    </p:animEffect>
                                  </p:childTnLst>
                                </p:cTn>
                              </p:par>
                            </p:childTnLst>
                          </p:cTn>
                        </p:par>
                        <p:par>
                          <p:cTn id="47" fill="hold">
                            <p:stCondLst>
                              <p:cond delay="3000"/>
                            </p:stCondLst>
                            <p:childTnLst>
                              <p:par>
                                <p:cTn id="48" presetID="16" presetClass="entr" presetSubtype="37" fill="hold" grpId="0" nodeType="after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barn(outVertical)">
                                      <p:cBhvr>
                                        <p:cTn id="5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5" grpId="0"/>
      <p:bldP spid="8" grpId="0"/>
      <p:bldP spid="9" grpId="0" bldLvl="0" animBg="1"/>
      <p:bldP spid="10" grpId="0" bldLvl="0" animBg="1"/>
      <p:bldP spid="11" grpId="0" bldLvl="0" animBg="1"/>
      <p:bldP spid="12" grpId="0" bldLvl="0" animBg="1"/>
      <p:bldP spid="13" grpId="0" bldLvl="0" animBg="1"/>
      <p:bldP spid="14"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05264" y="171900"/>
            <a:ext cx="2261711" cy="368300"/>
          </a:xfrm>
          <a:prstGeom prst="rect">
            <a:avLst/>
          </a:prstGeom>
          <a:noFill/>
        </p:spPr>
        <p:txBody>
          <a:bodyPr wrap="square" rtlCol="0">
            <a:spAutoFit/>
          </a:bodyPr>
          <a:lstStyle/>
          <a:p>
            <a:r>
              <a:rPr lang="zh-CN" altLang="en-US" b="1">
                <a:solidFill>
                  <a:schemeClr val="tx1">
                    <a:lumMod val="75000"/>
                    <a:lumOff val="25000"/>
                  </a:schemeClr>
                </a:solidFill>
                <a:latin typeface="微软雅黑" panose="020B0503020204020204" charset="-122"/>
                <a:ea typeface="微软雅黑" panose="020B0503020204020204" charset="-122"/>
                <a:sym typeface="+mn-ea"/>
              </a:rPr>
              <a:t>工作经验总结</a:t>
            </a:r>
            <a:endParaRPr lang="zh-CN" altLang="en-US" b="1">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6" name="矩形 5"/>
          <p:cNvSpPr/>
          <p:nvPr/>
        </p:nvSpPr>
        <p:spPr>
          <a:xfrm>
            <a:off x="-2381" y="177615"/>
            <a:ext cx="89535" cy="3548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p:cNvSpPr/>
          <p:nvPr/>
        </p:nvSpPr>
        <p:spPr>
          <a:xfrm>
            <a:off x="103346" y="177615"/>
            <a:ext cx="73343" cy="3548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矩形 1"/>
          <p:cNvSpPr/>
          <p:nvPr/>
        </p:nvSpPr>
        <p:spPr>
          <a:xfrm>
            <a:off x="2520039" y="2734497"/>
            <a:ext cx="4697910" cy="100523"/>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7" rIns="68577" bIns="34287" rtlCol="0" anchor="ctr"/>
          <a:lstStyle/>
          <a:p>
            <a:pPr algn="ctr"/>
            <a:endParaRPr lang="zh-CN" altLang="en-US" sz="2400"/>
          </a:p>
        </p:txBody>
      </p:sp>
      <p:sp>
        <p:nvSpPr>
          <p:cNvPr id="3" name="矩形 2"/>
          <p:cNvSpPr/>
          <p:nvPr/>
        </p:nvSpPr>
        <p:spPr>
          <a:xfrm>
            <a:off x="2088048" y="960225"/>
            <a:ext cx="4697910" cy="100523"/>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7" rIns="68577" bIns="34287" rtlCol="0" anchor="ctr"/>
          <a:lstStyle/>
          <a:p>
            <a:pPr algn="ctr"/>
            <a:endParaRPr lang="zh-CN" altLang="en-US" sz="2400"/>
          </a:p>
        </p:txBody>
      </p:sp>
      <p:sp>
        <p:nvSpPr>
          <p:cNvPr id="4" name="椭圆 64"/>
          <p:cNvSpPr>
            <a:spLocks noChangeArrowheads="1"/>
          </p:cNvSpPr>
          <p:nvPr/>
        </p:nvSpPr>
        <p:spPr bwMode="auto">
          <a:xfrm>
            <a:off x="954072" y="712847"/>
            <a:ext cx="1243885" cy="1243212"/>
          </a:xfrm>
          <a:prstGeom prst="ellipse">
            <a:avLst/>
          </a:prstGeom>
          <a:solidFill>
            <a:schemeClr val="accent1"/>
          </a:solidFill>
          <a:ln w="190500" cap="sq" cmpd="sng">
            <a:solidFill>
              <a:schemeClr val="bg1">
                <a:lumMod val="65000"/>
              </a:schemeClr>
            </a:solidFill>
            <a:round/>
          </a:ln>
        </p:spPr>
        <p:txBody>
          <a:bodyPr lIns="68577" tIns="34287" rIns="68577" bIns="34287" anchor="ctr"/>
          <a:lstStyle/>
          <a:p>
            <a:pPr algn="ctr"/>
            <a:r>
              <a:rPr lang="zh-CN" altLang="en-US" sz="2100" b="1" dirty="0">
                <a:solidFill>
                  <a:schemeClr val="bg1"/>
                </a:solidFill>
                <a:latin typeface="微软雅黑" panose="020B0503020204020204" charset="-122"/>
                <a:ea typeface="微软雅黑" panose="020B0503020204020204" charset="-122"/>
                <a:sym typeface="宋体" panose="02010600030101010101" pitchFamily="2" charset="-122"/>
              </a:rPr>
              <a:t>添加文字</a:t>
            </a:r>
            <a:endParaRPr lang="zh-CN" altLang="zh-CN" sz="2100" b="1" dirty="0">
              <a:solidFill>
                <a:schemeClr val="bg1"/>
              </a:solidFill>
              <a:latin typeface="微软雅黑" panose="020B0503020204020204" charset="-122"/>
              <a:ea typeface="微软雅黑" panose="020B0503020204020204" charset="-122"/>
              <a:sym typeface="宋体" panose="02010600030101010101" pitchFamily="2" charset="-122"/>
            </a:endParaRPr>
          </a:p>
        </p:txBody>
      </p:sp>
      <p:sp>
        <p:nvSpPr>
          <p:cNvPr id="5" name="TextBox 4"/>
          <p:cNvSpPr txBox="1"/>
          <p:nvPr/>
        </p:nvSpPr>
        <p:spPr>
          <a:xfrm>
            <a:off x="2436597" y="1085025"/>
            <a:ext cx="4427915" cy="1505585"/>
          </a:xfrm>
          <a:prstGeom prst="rect">
            <a:avLst/>
          </a:prstGeom>
          <a:noFill/>
        </p:spPr>
        <p:txBody>
          <a:bodyPr wrap="square" lIns="68577" tIns="34287" rIns="68577" bIns="34287" rtlCol="0">
            <a:spAutoFit/>
          </a:bodyPr>
          <a:lstStyle/>
          <a:p>
            <a:pPr>
              <a:lnSpc>
                <a:spcPct val="130000"/>
              </a:lnSpc>
            </a:pPr>
            <a:r>
              <a:rPr lang="zh-CN" altLang="en-US" sz="120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您的内容打在这里，或者通过复制您的文本后，在此框中选择粘贴，并选择只保留文字。您的内容打在这里，或者通过复制您的文本后，在此框中选择粘贴，并选择只保留文字。</a:t>
            </a:r>
            <a:endParaRPr lang="zh-CN" altLang="en-US" sz="1200" dirty="0">
              <a:solidFill>
                <a:schemeClr val="tx1">
                  <a:lumMod val="75000"/>
                  <a:lumOff val="25000"/>
                </a:schemeClr>
              </a:solidFill>
              <a:latin typeface="微软雅黑" panose="020B0503020204020204" charset="-122"/>
              <a:ea typeface="微软雅黑" panose="020B0503020204020204" charset="-122"/>
            </a:endParaRPr>
          </a:p>
          <a:p>
            <a:pPr>
              <a:lnSpc>
                <a:spcPct val="130000"/>
              </a:lnSpc>
            </a:pPr>
            <a:r>
              <a:rPr lang="zh-CN" altLang="en-US" sz="120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a:t>
            </a:r>
            <a:endParaRPr lang="zh-CN" altLang="en-US" sz="1200" dirty="0">
              <a:solidFill>
                <a:schemeClr val="tx1">
                  <a:lumMod val="75000"/>
                  <a:lumOff val="25000"/>
                </a:schemeClr>
              </a:solidFill>
              <a:latin typeface="微软雅黑" panose="020B0503020204020204" charset="-122"/>
              <a:ea typeface="微软雅黑" panose="020B0503020204020204" charset="-122"/>
            </a:endParaRPr>
          </a:p>
        </p:txBody>
      </p:sp>
      <p:sp>
        <p:nvSpPr>
          <p:cNvPr id="8" name="椭圆 64"/>
          <p:cNvSpPr>
            <a:spLocks noChangeArrowheads="1"/>
          </p:cNvSpPr>
          <p:nvPr/>
        </p:nvSpPr>
        <p:spPr bwMode="auto">
          <a:xfrm>
            <a:off x="7055954" y="2274866"/>
            <a:ext cx="1243885" cy="1243212"/>
          </a:xfrm>
          <a:prstGeom prst="ellipse">
            <a:avLst/>
          </a:prstGeom>
          <a:solidFill>
            <a:schemeClr val="accent2"/>
          </a:solidFill>
          <a:ln w="190500" cap="sq" cmpd="sng">
            <a:solidFill>
              <a:schemeClr val="bg1">
                <a:lumMod val="65000"/>
              </a:schemeClr>
            </a:solidFill>
            <a:round/>
          </a:ln>
        </p:spPr>
        <p:txBody>
          <a:bodyPr lIns="68577" tIns="34287" rIns="68577" bIns="34287" anchor="ctr"/>
          <a:lstStyle/>
          <a:p>
            <a:pPr algn="ctr"/>
            <a:r>
              <a:rPr lang="zh-CN" altLang="en-US" sz="2100" b="1" dirty="0">
                <a:solidFill>
                  <a:schemeClr val="bg1"/>
                </a:solidFill>
                <a:latin typeface="微软雅黑" panose="020B0503020204020204" charset="-122"/>
                <a:ea typeface="微软雅黑" panose="020B0503020204020204" charset="-122"/>
                <a:sym typeface="宋体" panose="02010600030101010101" pitchFamily="2" charset="-122"/>
              </a:rPr>
              <a:t>添加文字</a:t>
            </a:r>
            <a:endParaRPr lang="zh-CN" altLang="zh-CN" sz="2100" b="1" dirty="0">
              <a:solidFill>
                <a:schemeClr val="bg1"/>
              </a:solidFill>
              <a:latin typeface="微软雅黑" panose="020B0503020204020204" charset="-122"/>
              <a:ea typeface="微软雅黑" panose="020B0503020204020204" charset="-122"/>
              <a:sym typeface="宋体" panose="02010600030101010101" pitchFamily="2" charset="-122"/>
            </a:endParaRPr>
          </a:p>
        </p:txBody>
      </p:sp>
      <p:sp>
        <p:nvSpPr>
          <p:cNvPr id="9" name="TextBox 6"/>
          <p:cNvSpPr txBox="1"/>
          <p:nvPr/>
        </p:nvSpPr>
        <p:spPr>
          <a:xfrm>
            <a:off x="2436597" y="2896475"/>
            <a:ext cx="4427915" cy="1505585"/>
          </a:xfrm>
          <a:prstGeom prst="rect">
            <a:avLst/>
          </a:prstGeom>
          <a:noFill/>
        </p:spPr>
        <p:txBody>
          <a:bodyPr wrap="square" lIns="68577" tIns="34287" rIns="68577" bIns="34287" rtlCol="0">
            <a:spAutoFit/>
          </a:bodyPr>
          <a:lstStyle/>
          <a:p>
            <a:pPr>
              <a:lnSpc>
                <a:spcPct val="130000"/>
              </a:lnSpc>
            </a:pPr>
            <a:r>
              <a:rPr lang="zh-CN" altLang="en-US" sz="120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您的内容打在这里，或者通过复制您的文本后，在此框中选择粘贴，并选择只保留文字。您的内容打在这里，或者通过复制您的文本后，在此框中选择粘贴，并选择只保留文字。</a:t>
            </a:r>
            <a:endParaRPr lang="zh-CN" altLang="en-US" sz="1200" dirty="0">
              <a:solidFill>
                <a:schemeClr val="tx1">
                  <a:lumMod val="75000"/>
                  <a:lumOff val="25000"/>
                </a:schemeClr>
              </a:solidFill>
              <a:latin typeface="微软雅黑" panose="020B0503020204020204" charset="-122"/>
              <a:ea typeface="微软雅黑" panose="020B0503020204020204" charset="-122"/>
            </a:endParaRPr>
          </a:p>
          <a:p>
            <a:pPr>
              <a:lnSpc>
                <a:spcPct val="130000"/>
              </a:lnSpc>
            </a:pPr>
            <a:r>
              <a:rPr lang="zh-CN" altLang="en-US" sz="120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a:t>
            </a:r>
            <a:endParaRPr lang="zh-CN" altLang="en-US" sz="120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8" presetClass="emph" presetSubtype="0" fill="hold" grpId="1" nodeType="withEffect">
                                  <p:stCondLst>
                                    <p:cond delay="0"/>
                                  </p:stCondLst>
                                  <p:childTnLst>
                                    <p:animRot by="21600000">
                                      <p:cBhvr>
                                        <p:cTn id="10" dur="500" fill="hold"/>
                                        <p:tgtEl>
                                          <p:spTgt spid="4"/>
                                        </p:tgtEl>
                                        <p:attrNameLst>
                                          <p:attrName>r</p:attrName>
                                        </p:attrNameLst>
                                      </p:cBhvr>
                                    </p:animRo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childTnLst>
                          </p:cTn>
                        </p:par>
                        <p:par>
                          <p:cTn id="15" fill="hold">
                            <p:stCondLst>
                              <p:cond delay="1000"/>
                            </p:stCondLst>
                            <p:childTnLst>
                              <p:par>
                                <p:cTn id="16" presetID="22" presetClass="entr" presetSubtype="8" fill="hold" grpId="0" nodeType="afterEffect">
                                  <p:stCondLst>
                                    <p:cond delay="0"/>
                                  </p:stCondLst>
                                  <p:iterate type="lt">
                                    <p:tmPct val="30000"/>
                                  </p:iterate>
                                  <p:childTnLst>
                                    <p:set>
                                      <p:cBhvr>
                                        <p:cTn id="17" dur="1" fill="hold">
                                          <p:stCondLst>
                                            <p:cond delay="0"/>
                                          </p:stCondLst>
                                        </p:cTn>
                                        <p:tgtEl>
                                          <p:spTgt spid="5"/>
                                        </p:tgtEl>
                                        <p:attrNameLst>
                                          <p:attrName>style.visibility</p:attrName>
                                        </p:attrNameLst>
                                      </p:cBhvr>
                                      <p:to>
                                        <p:strVal val="visible"/>
                                      </p:to>
                                    </p:set>
                                    <p:animEffect transition="in" filter="wipe(left)">
                                      <p:cBhvr>
                                        <p:cTn id="18" dur="100"/>
                                        <p:tgtEl>
                                          <p:spTgt spid="5"/>
                                        </p:tgtEl>
                                      </p:cBhvr>
                                    </p:animEffect>
                                  </p:childTnLst>
                                </p:cTn>
                              </p:par>
                              <p:par>
                                <p:cTn id="19" presetID="36" presetClass="emph" presetSubtype="0" fill="hold" grpId="1" nodeType="withEffect">
                                  <p:stCondLst>
                                    <p:cond delay="0"/>
                                  </p:stCondLst>
                                  <p:iterate type="lt">
                                    <p:tmPct val="30000"/>
                                  </p:iterate>
                                  <p:childTnLst>
                                    <p:animScale>
                                      <p:cBhvr>
                                        <p:cTn id="20" dur="50" autoRev="1" fill="hold">
                                          <p:stCondLst>
                                            <p:cond delay="0"/>
                                          </p:stCondLst>
                                        </p:cTn>
                                        <p:tgtEl>
                                          <p:spTgt spid="5"/>
                                        </p:tgtEl>
                                      </p:cBhvr>
                                      <p:to x="80000" y="100000"/>
                                    </p:animScale>
                                    <p:anim by="(#ppt_w*0.10)" calcmode="lin" valueType="num">
                                      <p:cBhvr>
                                        <p:cTn id="21" dur="50" autoRev="1" fill="hold">
                                          <p:stCondLst>
                                            <p:cond delay="0"/>
                                          </p:stCondLst>
                                        </p:cTn>
                                        <p:tgtEl>
                                          <p:spTgt spid="5"/>
                                        </p:tgtEl>
                                        <p:attrNameLst>
                                          <p:attrName>ppt_x</p:attrName>
                                        </p:attrNameLst>
                                      </p:cBhvr>
                                    </p:anim>
                                    <p:anim by="(-#ppt_w*0.10)" calcmode="lin" valueType="num">
                                      <p:cBhvr>
                                        <p:cTn id="22" dur="50" autoRev="1" fill="hold">
                                          <p:stCondLst>
                                            <p:cond delay="0"/>
                                          </p:stCondLst>
                                        </p:cTn>
                                        <p:tgtEl>
                                          <p:spTgt spid="5"/>
                                        </p:tgtEl>
                                        <p:attrNameLst>
                                          <p:attrName>ppt_y</p:attrName>
                                        </p:attrNameLst>
                                      </p:cBhvr>
                                    </p:anim>
                                    <p:animRot by="-480000">
                                      <p:cBhvr>
                                        <p:cTn id="23" dur="50" autoRev="1" fill="hold">
                                          <p:stCondLst>
                                            <p:cond delay="0"/>
                                          </p:stCondLst>
                                        </p:cTn>
                                        <p:tgtEl>
                                          <p:spTgt spid="5"/>
                                        </p:tgtEl>
                                        <p:attrNameLst>
                                          <p:attrName>r</p:attrName>
                                        </p:attrNameLst>
                                      </p:cBhvr>
                                    </p:animRot>
                                  </p:childTnLst>
                                </p:cTn>
                              </p:par>
                            </p:childTnLst>
                          </p:cTn>
                        </p:par>
                        <p:par>
                          <p:cTn id="24" fill="hold">
                            <p:stCondLst>
                              <p:cond delay="5210"/>
                            </p:stCondLst>
                            <p:childTnLst>
                              <p:par>
                                <p:cTn id="25" presetID="2" presetClass="entr" presetSubtype="2"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1+#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par>
                                <p:cTn id="29" presetID="8" presetClass="emph" presetSubtype="0" fill="hold" grpId="1" nodeType="withEffect">
                                  <p:stCondLst>
                                    <p:cond delay="0"/>
                                  </p:stCondLst>
                                  <p:childTnLst>
                                    <p:animRot by="-21600000">
                                      <p:cBhvr>
                                        <p:cTn id="30" dur="500" fill="hold"/>
                                        <p:tgtEl>
                                          <p:spTgt spid="8"/>
                                        </p:tgtEl>
                                        <p:attrNameLst>
                                          <p:attrName>r</p:attrName>
                                        </p:attrNameLst>
                                      </p:cBhvr>
                                    </p:animRot>
                                  </p:childTnLst>
                                </p:cTn>
                              </p:par>
                            </p:childTnLst>
                          </p:cTn>
                        </p:par>
                        <p:par>
                          <p:cTn id="31" fill="hold">
                            <p:stCondLst>
                              <p:cond delay="5710"/>
                            </p:stCondLst>
                            <p:childTnLst>
                              <p:par>
                                <p:cTn id="32" presetID="22" presetClass="entr" presetSubtype="2" fill="hold" grpId="0" nodeType="after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ipe(right)">
                                      <p:cBhvr>
                                        <p:cTn id="34" dur="500"/>
                                        <p:tgtEl>
                                          <p:spTgt spid="2"/>
                                        </p:tgtEl>
                                      </p:cBhvr>
                                    </p:animEffect>
                                  </p:childTnLst>
                                </p:cTn>
                              </p:par>
                            </p:childTnLst>
                          </p:cTn>
                        </p:par>
                        <p:par>
                          <p:cTn id="35" fill="hold">
                            <p:stCondLst>
                              <p:cond delay="621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9"/>
                                        </p:tgtEl>
                                        <p:attrNameLst>
                                          <p:attrName>style.visibility</p:attrName>
                                        </p:attrNameLst>
                                      </p:cBhvr>
                                      <p:to>
                                        <p:strVal val="visible"/>
                                      </p:to>
                                    </p:set>
                                    <p:animEffect transition="in" filter="wipe(left)">
                                      <p:cBhvr>
                                        <p:cTn id="38" dur="100"/>
                                        <p:tgtEl>
                                          <p:spTgt spid="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9"/>
                                        </p:tgtEl>
                                      </p:cBhvr>
                                      <p:to x="80000" y="100000"/>
                                    </p:animScale>
                                    <p:anim by="(#ppt_w*0.10)" calcmode="lin" valueType="num">
                                      <p:cBhvr>
                                        <p:cTn id="41" dur="50" autoRev="1" fill="hold">
                                          <p:stCondLst>
                                            <p:cond delay="0"/>
                                          </p:stCondLst>
                                        </p:cTn>
                                        <p:tgtEl>
                                          <p:spTgt spid="9"/>
                                        </p:tgtEl>
                                        <p:attrNameLst>
                                          <p:attrName>ppt_x</p:attrName>
                                        </p:attrNameLst>
                                      </p:cBhvr>
                                    </p:anim>
                                    <p:anim by="(-#ppt_w*0.10)" calcmode="lin" valueType="num">
                                      <p:cBhvr>
                                        <p:cTn id="42" dur="50" autoRev="1" fill="hold">
                                          <p:stCondLst>
                                            <p:cond delay="0"/>
                                          </p:stCondLst>
                                        </p:cTn>
                                        <p:tgtEl>
                                          <p:spTgt spid="9"/>
                                        </p:tgtEl>
                                        <p:attrNameLst>
                                          <p:attrName>ppt_y</p:attrName>
                                        </p:attrNameLst>
                                      </p:cBhvr>
                                    </p:anim>
                                    <p:animRot by="-480000">
                                      <p:cBhvr>
                                        <p:cTn id="43" dur="50" autoRev="1"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4" grpId="1" bldLvl="0" animBg="1"/>
      <p:bldP spid="5" grpId="0"/>
      <p:bldP spid="5" grpId="1"/>
      <p:bldP spid="8" grpId="0" bldLvl="0" animBg="1"/>
      <p:bldP spid="8" grpId="1" bldLvl="0" animBg="1"/>
      <p:bldP spid="9" grpId="0"/>
      <p:bldP spid="9"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05264" y="171900"/>
            <a:ext cx="2261711" cy="368300"/>
          </a:xfrm>
          <a:prstGeom prst="rect">
            <a:avLst/>
          </a:prstGeom>
          <a:noFill/>
        </p:spPr>
        <p:txBody>
          <a:bodyPr wrap="square" rtlCol="0">
            <a:spAutoFit/>
          </a:bodyPr>
          <a:lstStyle/>
          <a:p>
            <a:r>
              <a:rPr lang="zh-CN" altLang="en-US" b="1">
                <a:solidFill>
                  <a:schemeClr val="tx1">
                    <a:lumMod val="75000"/>
                    <a:lumOff val="25000"/>
                  </a:schemeClr>
                </a:solidFill>
                <a:latin typeface="微软雅黑" panose="020B0503020204020204" charset="-122"/>
                <a:ea typeface="微软雅黑" panose="020B0503020204020204" charset="-122"/>
                <a:sym typeface="+mn-ea"/>
              </a:rPr>
              <a:t>工作经验总结</a:t>
            </a:r>
            <a:endParaRPr lang="zh-CN" altLang="en-US" b="1">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6" name="矩形 5"/>
          <p:cNvSpPr/>
          <p:nvPr/>
        </p:nvSpPr>
        <p:spPr>
          <a:xfrm>
            <a:off x="-2381" y="177615"/>
            <a:ext cx="89535" cy="3548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p:cNvSpPr/>
          <p:nvPr/>
        </p:nvSpPr>
        <p:spPr>
          <a:xfrm>
            <a:off x="103346" y="177615"/>
            <a:ext cx="73343" cy="3548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2" name="组合 1"/>
          <p:cNvGrpSpPr/>
          <p:nvPr/>
        </p:nvGrpSpPr>
        <p:grpSpPr bwMode="auto">
          <a:xfrm>
            <a:off x="1153743" y="2107665"/>
            <a:ext cx="830046" cy="831633"/>
            <a:chOff x="1005742" y="1959743"/>
            <a:chExt cx="1189994" cy="1189994"/>
          </a:xfrm>
        </p:grpSpPr>
        <p:sp>
          <p:nvSpPr>
            <p:cNvPr id="3" name="椭圆 2"/>
            <p:cNvSpPr/>
            <p:nvPr/>
          </p:nvSpPr>
          <p:spPr>
            <a:xfrm>
              <a:off x="1060350" y="2014246"/>
              <a:ext cx="1080778" cy="1080987"/>
            </a:xfrm>
            <a:prstGeom prst="ellipse">
              <a:avLst/>
            </a:prstGeom>
            <a:solidFill>
              <a:schemeClr val="accent1"/>
            </a:solidFill>
            <a:ln w="25400" cap="flat" cmpd="sng" algn="ctr">
              <a:noFill/>
              <a:prstDash val="solid"/>
            </a:ln>
            <a:effectLst/>
          </p:spPr>
          <p:txBody>
            <a:bodyPr anchor="ctr"/>
            <a:lstStyle/>
            <a:p>
              <a:pPr algn="ctr">
                <a:defRPr/>
              </a:pPr>
              <a:r>
                <a:rPr lang="zh-CN" altLang="en-US" sz="1200" kern="0" dirty="0">
                  <a:solidFill>
                    <a:sysClr val="window" lastClr="FFFFFF"/>
                  </a:solidFill>
                  <a:latin typeface="Bodoni MT" panose="02070603080606020203"/>
                  <a:ea typeface="微软雅黑" panose="020B0503020204020204" charset="-122"/>
                </a:rPr>
                <a:t>内容</a:t>
              </a:r>
              <a:endParaRPr lang="en-US" altLang="zh-CN" sz="1200" kern="0" dirty="0">
                <a:solidFill>
                  <a:sysClr val="window" lastClr="FFFFFF"/>
                </a:solidFill>
                <a:latin typeface="Bodoni MT" panose="02070603080606020203"/>
                <a:ea typeface="微软雅黑" panose="020B0503020204020204" charset="-122"/>
              </a:endParaRPr>
            </a:p>
            <a:p>
              <a:pPr algn="ctr">
                <a:defRPr/>
              </a:pPr>
              <a:r>
                <a:rPr lang="zh-CN" altLang="en-US" sz="1200" kern="0" dirty="0">
                  <a:solidFill>
                    <a:sysClr val="window" lastClr="FFFFFF"/>
                  </a:solidFill>
                  <a:latin typeface="Bodoni MT" panose="02070603080606020203"/>
                  <a:ea typeface="微软雅黑" panose="020B0503020204020204" charset="-122"/>
                </a:rPr>
                <a:t>说明</a:t>
              </a:r>
              <a:endParaRPr lang="zh-CN" altLang="en-US" sz="1200" kern="0" dirty="0">
                <a:solidFill>
                  <a:sysClr val="window" lastClr="FFFFFF"/>
                </a:solidFill>
                <a:latin typeface="Bodoni MT" panose="02070603080606020203"/>
                <a:ea typeface="微软雅黑" panose="020B0503020204020204" charset="-122"/>
              </a:endParaRPr>
            </a:p>
          </p:txBody>
        </p:sp>
        <p:sp>
          <p:nvSpPr>
            <p:cNvPr id="4" name="椭圆 3"/>
            <p:cNvSpPr/>
            <p:nvPr/>
          </p:nvSpPr>
          <p:spPr>
            <a:xfrm>
              <a:off x="1005742" y="1959743"/>
              <a:ext cx="1189994" cy="1189994"/>
            </a:xfrm>
            <a:prstGeom prst="ellipse">
              <a:avLst/>
            </a:prstGeom>
            <a:noFill/>
            <a:ln w="12700" cap="flat" cmpd="sng" algn="ctr">
              <a:solidFill>
                <a:schemeClr val="accent1"/>
              </a:solidFill>
              <a:prstDash val="solid"/>
            </a:ln>
            <a:effectLst/>
          </p:spPr>
          <p:txBody>
            <a:bodyPr anchor="ctr"/>
            <a:lstStyle/>
            <a:p>
              <a:pPr algn="ctr">
                <a:defRPr/>
              </a:pPr>
              <a:endParaRPr lang="zh-CN" altLang="en-US" sz="2400" kern="0">
                <a:solidFill>
                  <a:sysClr val="window" lastClr="FFFFFF"/>
                </a:solidFill>
                <a:latin typeface="Bodoni MT" panose="02070603080606020203"/>
                <a:ea typeface="微软雅黑" panose="020B0503020204020204" charset="-122"/>
              </a:endParaRPr>
            </a:p>
          </p:txBody>
        </p:sp>
      </p:grpSp>
      <p:grpSp>
        <p:nvGrpSpPr>
          <p:cNvPr id="5" name="组合 4"/>
          <p:cNvGrpSpPr/>
          <p:nvPr/>
        </p:nvGrpSpPr>
        <p:grpSpPr bwMode="auto">
          <a:xfrm>
            <a:off x="2609101" y="1556947"/>
            <a:ext cx="831633" cy="830046"/>
            <a:chOff x="3750551" y="1408378"/>
            <a:chExt cx="1111514" cy="1111514"/>
          </a:xfrm>
        </p:grpSpPr>
        <p:sp>
          <p:nvSpPr>
            <p:cNvPr id="8" name="椭圆 7"/>
            <p:cNvSpPr/>
            <p:nvPr/>
          </p:nvSpPr>
          <p:spPr>
            <a:xfrm>
              <a:off x="3801460" y="1459384"/>
              <a:ext cx="1009696" cy="1009501"/>
            </a:xfrm>
            <a:prstGeom prst="ellipse">
              <a:avLst/>
            </a:prstGeom>
            <a:solidFill>
              <a:schemeClr val="accent2"/>
            </a:solidFill>
            <a:ln w="25400" cap="flat" cmpd="sng" algn="ctr">
              <a:noFill/>
              <a:prstDash val="solid"/>
            </a:ln>
            <a:effectLst/>
          </p:spPr>
          <p:txBody>
            <a:bodyPr anchor="ctr"/>
            <a:lstStyle/>
            <a:p>
              <a:pPr algn="ctr">
                <a:defRPr/>
              </a:pPr>
              <a:r>
                <a:rPr lang="zh-CN" altLang="en-US" sz="1200" kern="0" dirty="0">
                  <a:solidFill>
                    <a:sysClr val="window" lastClr="FFFFFF"/>
                  </a:solidFill>
                  <a:latin typeface="Bodoni MT" panose="02070603080606020203"/>
                  <a:ea typeface="微软雅黑" panose="020B0503020204020204" charset="-122"/>
                </a:rPr>
                <a:t>内容</a:t>
              </a:r>
              <a:endParaRPr lang="en-US" altLang="zh-CN" sz="1200" kern="0" dirty="0">
                <a:solidFill>
                  <a:sysClr val="window" lastClr="FFFFFF"/>
                </a:solidFill>
                <a:latin typeface="Bodoni MT" panose="02070603080606020203"/>
                <a:ea typeface="微软雅黑" panose="020B0503020204020204" charset="-122"/>
              </a:endParaRPr>
            </a:p>
            <a:p>
              <a:pPr algn="ctr">
                <a:defRPr/>
              </a:pPr>
              <a:r>
                <a:rPr lang="zh-CN" altLang="en-US" sz="1200" kern="0" dirty="0">
                  <a:solidFill>
                    <a:sysClr val="window" lastClr="FFFFFF"/>
                  </a:solidFill>
                  <a:latin typeface="Bodoni MT" panose="02070603080606020203"/>
                  <a:ea typeface="微软雅黑" panose="020B0503020204020204" charset="-122"/>
                </a:rPr>
                <a:t>说明</a:t>
              </a:r>
              <a:endParaRPr lang="zh-CN" altLang="en-US" sz="1200" kern="0" dirty="0">
                <a:solidFill>
                  <a:sysClr val="window" lastClr="FFFFFF"/>
                </a:solidFill>
                <a:latin typeface="Bodoni MT" panose="02070603080606020203"/>
                <a:ea typeface="微软雅黑" panose="020B0503020204020204" charset="-122"/>
              </a:endParaRPr>
            </a:p>
          </p:txBody>
        </p:sp>
        <p:sp>
          <p:nvSpPr>
            <p:cNvPr id="9" name="椭圆 8"/>
            <p:cNvSpPr/>
            <p:nvPr/>
          </p:nvSpPr>
          <p:spPr>
            <a:xfrm>
              <a:off x="3750551" y="1408378"/>
              <a:ext cx="1111514" cy="1111514"/>
            </a:xfrm>
            <a:prstGeom prst="ellipse">
              <a:avLst/>
            </a:prstGeom>
            <a:noFill/>
            <a:ln w="12700" cap="flat" cmpd="sng" algn="ctr">
              <a:solidFill>
                <a:schemeClr val="accent2"/>
              </a:solidFill>
              <a:prstDash val="solid"/>
            </a:ln>
            <a:effectLst/>
          </p:spPr>
          <p:txBody>
            <a:bodyPr anchor="ctr"/>
            <a:lstStyle/>
            <a:p>
              <a:pPr algn="ctr">
                <a:defRPr/>
              </a:pPr>
              <a:endParaRPr lang="zh-CN" altLang="en-US" sz="2400" kern="0">
                <a:solidFill>
                  <a:sysClr val="window" lastClr="FFFFFF"/>
                </a:solidFill>
                <a:latin typeface="Bodoni MT" panose="02070603080606020203"/>
                <a:ea typeface="微软雅黑" panose="020B0503020204020204" charset="-122"/>
              </a:endParaRPr>
            </a:p>
          </p:txBody>
        </p:sp>
      </p:grpSp>
      <p:grpSp>
        <p:nvGrpSpPr>
          <p:cNvPr id="10" name="组合 9"/>
          <p:cNvGrpSpPr/>
          <p:nvPr/>
        </p:nvGrpSpPr>
        <p:grpSpPr bwMode="auto">
          <a:xfrm>
            <a:off x="2609101" y="2732978"/>
            <a:ext cx="831633" cy="830047"/>
            <a:chOff x="1005742" y="1959742"/>
            <a:chExt cx="1189994" cy="1189994"/>
          </a:xfrm>
        </p:grpSpPr>
        <p:sp>
          <p:nvSpPr>
            <p:cNvPr id="11" name="椭圆 10"/>
            <p:cNvSpPr/>
            <p:nvPr/>
          </p:nvSpPr>
          <p:spPr>
            <a:xfrm>
              <a:off x="1060246" y="2014350"/>
              <a:ext cx="1080987" cy="1080779"/>
            </a:xfrm>
            <a:prstGeom prst="ellipse">
              <a:avLst/>
            </a:prstGeom>
            <a:solidFill>
              <a:schemeClr val="accent3"/>
            </a:solidFill>
            <a:ln w="25400" cap="flat" cmpd="sng" algn="ctr">
              <a:noFill/>
              <a:prstDash val="solid"/>
            </a:ln>
            <a:effectLst/>
          </p:spPr>
          <p:txBody>
            <a:bodyPr anchor="ctr"/>
            <a:lstStyle/>
            <a:p>
              <a:pPr algn="ctr">
                <a:defRPr/>
              </a:pPr>
              <a:r>
                <a:rPr lang="zh-CN" altLang="en-US" sz="1200" kern="0" dirty="0">
                  <a:solidFill>
                    <a:sysClr val="window" lastClr="FFFFFF"/>
                  </a:solidFill>
                  <a:latin typeface="Bodoni MT" panose="02070603080606020203"/>
                  <a:ea typeface="微软雅黑" panose="020B0503020204020204" charset="-122"/>
                </a:rPr>
                <a:t>内容</a:t>
              </a:r>
              <a:endParaRPr lang="en-US" altLang="zh-CN" sz="1200" kern="0" dirty="0">
                <a:solidFill>
                  <a:sysClr val="window" lastClr="FFFFFF"/>
                </a:solidFill>
                <a:latin typeface="Bodoni MT" panose="02070603080606020203"/>
                <a:ea typeface="微软雅黑" panose="020B0503020204020204" charset="-122"/>
              </a:endParaRPr>
            </a:p>
            <a:p>
              <a:pPr algn="ctr">
                <a:defRPr/>
              </a:pPr>
              <a:r>
                <a:rPr lang="zh-CN" altLang="en-US" sz="1200" kern="0" dirty="0">
                  <a:solidFill>
                    <a:sysClr val="window" lastClr="FFFFFF"/>
                  </a:solidFill>
                  <a:latin typeface="Bodoni MT" panose="02070603080606020203"/>
                  <a:ea typeface="微软雅黑" panose="020B0503020204020204" charset="-122"/>
                </a:rPr>
                <a:t>说明</a:t>
              </a:r>
              <a:endParaRPr lang="zh-CN" altLang="en-US" sz="1200" kern="0" dirty="0">
                <a:solidFill>
                  <a:sysClr val="window" lastClr="FFFFFF"/>
                </a:solidFill>
                <a:latin typeface="Bodoni MT" panose="02070603080606020203"/>
                <a:ea typeface="微软雅黑" panose="020B0503020204020204" charset="-122"/>
              </a:endParaRPr>
            </a:p>
          </p:txBody>
        </p:sp>
        <p:sp>
          <p:nvSpPr>
            <p:cNvPr id="12" name="椭圆 11"/>
            <p:cNvSpPr/>
            <p:nvPr/>
          </p:nvSpPr>
          <p:spPr>
            <a:xfrm>
              <a:off x="1005742" y="1959742"/>
              <a:ext cx="1189994" cy="1189994"/>
            </a:xfrm>
            <a:prstGeom prst="ellipse">
              <a:avLst/>
            </a:prstGeom>
            <a:noFill/>
            <a:ln w="12700" cap="flat" cmpd="sng" algn="ctr">
              <a:solidFill>
                <a:schemeClr val="accent3"/>
              </a:solidFill>
              <a:prstDash val="solid"/>
            </a:ln>
            <a:effectLst/>
          </p:spPr>
          <p:txBody>
            <a:bodyPr anchor="ctr"/>
            <a:lstStyle/>
            <a:p>
              <a:pPr algn="ctr">
                <a:defRPr/>
              </a:pPr>
              <a:endParaRPr lang="zh-CN" altLang="en-US" sz="2400" kern="0">
                <a:solidFill>
                  <a:sysClr val="window" lastClr="FFFFFF"/>
                </a:solidFill>
                <a:latin typeface="Bodoni MT" panose="02070603080606020203"/>
                <a:ea typeface="微软雅黑" panose="020B0503020204020204" charset="-122"/>
              </a:endParaRPr>
            </a:p>
          </p:txBody>
        </p:sp>
      </p:grpSp>
      <p:grpSp>
        <p:nvGrpSpPr>
          <p:cNvPr id="13" name="组合 12"/>
          <p:cNvGrpSpPr/>
          <p:nvPr/>
        </p:nvGrpSpPr>
        <p:grpSpPr bwMode="auto">
          <a:xfrm>
            <a:off x="4156511" y="953854"/>
            <a:ext cx="830046" cy="831633"/>
            <a:chOff x="1005742" y="1959742"/>
            <a:chExt cx="1189994" cy="1189994"/>
          </a:xfrm>
        </p:grpSpPr>
        <p:sp>
          <p:nvSpPr>
            <p:cNvPr id="14" name="椭圆 13"/>
            <p:cNvSpPr/>
            <p:nvPr/>
          </p:nvSpPr>
          <p:spPr>
            <a:xfrm>
              <a:off x="1060350" y="2014246"/>
              <a:ext cx="1080778" cy="1080987"/>
            </a:xfrm>
            <a:prstGeom prst="ellipse">
              <a:avLst/>
            </a:prstGeom>
            <a:solidFill>
              <a:schemeClr val="accent4"/>
            </a:solidFill>
            <a:ln w="25400" cap="flat" cmpd="sng" algn="ctr">
              <a:noFill/>
              <a:prstDash val="solid"/>
            </a:ln>
            <a:effectLst/>
          </p:spPr>
          <p:txBody>
            <a:bodyPr anchor="ctr"/>
            <a:lstStyle/>
            <a:p>
              <a:pPr algn="ctr">
                <a:defRPr/>
              </a:pPr>
              <a:r>
                <a:rPr lang="zh-CN" altLang="en-US" sz="1200" kern="0" dirty="0">
                  <a:solidFill>
                    <a:sysClr val="window" lastClr="FFFFFF"/>
                  </a:solidFill>
                  <a:latin typeface="Bodoni MT" panose="02070603080606020203"/>
                  <a:ea typeface="微软雅黑" panose="020B0503020204020204" charset="-122"/>
                </a:rPr>
                <a:t>内容</a:t>
              </a:r>
              <a:endParaRPr lang="en-US" altLang="zh-CN" sz="1200" kern="0" dirty="0">
                <a:solidFill>
                  <a:sysClr val="window" lastClr="FFFFFF"/>
                </a:solidFill>
                <a:latin typeface="Bodoni MT" panose="02070603080606020203"/>
                <a:ea typeface="微软雅黑" panose="020B0503020204020204" charset="-122"/>
              </a:endParaRPr>
            </a:p>
            <a:p>
              <a:pPr algn="ctr">
                <a:defRPr/>
              </a:pPr>
              <a:r>
                <a:rPr lang="zh-CN" altLang="en-US" sz="1200" kern="0" dirty="0">
                  <a:solidFill>
                    <a:sysClr val="window" lastClr="FFFFFF"/>
                  </a:solidFill>
                  <a:latin typeface="Bodoni MT" panose="02070603080606020203"/>
                  <a:ea typeface="微软雅黑" panose="020B0503020204020204" charset="-122"/>
                </a:rPr>
                <a:t>说明</a:t>
              </a:r>
              <a:endParaRPr lang="zh-CN" altLang="en-US" sz="1200" kern="0" dirty="0">
                <a:solidFill>
                  <a:sysClr val="window" lastClr="FFFFFF"/>
                </a:solidFill>
                <a:latin typeface="Bodoni MT" panose="02070603080606020203"/>
                <a:ea typeface="微软雅黑" panose="020B0503020204020204" charset="-122"/>
              </a:endParaRPr>
            </a:p>
          </p:txBody>
        </p:sp>
        <p:sp>
          <p:nvSpPr>
            <p:cNvPr id="15" name="椭圆 14"/>
            <p:cNvSpPr/>
            <p:nvPr/>
          </p:nvSpPr>
          <p:spPr>
            <a:xfrm>
              <a:off x="1005742" y="1959742"/>
              <a:ext cx="1189994" cy="1189994"/>
            </a:xfrm>
            <a:prstGeom prst="ellipse">
              <a:avLst/>
            </a:prstGeom>
            <a:noFill/>
            <a:ln w="12700" cap="flat" cmpd="sng" algn="ctr">
              <a:solidFill>
                <a:schemeClr val="accent4"/>
              </a:solidFill>
              <a:prstDash val="solid"/>
            </a:ln>
            <a:effectLst/>
          </p:spPr>
          <p:txBody>
            <a:bodyPr anchor="ctr"/>
            <a:lstStyle/>
            <a:p>
              <a:pPr algn="ctr">
                <a:defRPr/>
              </a:pPr>
              <a:endParaRPr lang="zh-CN" altLang="en-US" sz="2400" kern="0">
                <a:solidFill>
                  <a:sysClr val="window" lastClr="FFFFFF"/>
                </a:solidFill>
                <a:latin typeface="Bodoni MT" panose="02070603080606020203"/>
                <a:ea typeface="微软雅黑" panose="020B0503020204020204" charset="-122"/>
              </a:endParaRPr>
            </a:p>
          </p:txBody>
        </p:sp>
      </p:grpSp>
      <p:grpSp>
        <p:nvGrpSpPr>
          <p:cNvPr id="17" name="组合 16"/>
          <p:cNvGrpSpPr/>
          <p:nvPr/>
        </p:nvGrpSpPr>
        <p:grpSpPr bwMode="auto">
          <a:xfrm>
            <a:off x="4166034" y="3369399"/>
            <a:ext cx="831633" cy="830046"/>
            <a:chOff x="1005742" y="2208327"/>
            <a:chExt cx="1189994" cy="1189994"/>
          </a:xfrm>
        </p:grpSpPr>
        <p:sp>
          <p:nvSpPr>
            <p:cNvPr id="18" name="椭圆 17"/>
            <p:cNvSpPr/>
            <p:nvPr/>
          </p:nvSpPr>
          <p:spPr>
            <a:xfrm>
              <a:off x="1060246" y="2262935"/>
              <a:ext cx="1080987" cy="1080778"/>
            </a:xfrm>
            <a:prstGeom prst="ellipse">
              <a:avLst/>
            </a:prstGeom>
            <a:solidFill>
              <a:schemeClr val="accent6"/>
            </a:solidFill>
            <a:ln w="25400" cap="flat" cmpd="sng" algn="ctr">
              <a:noFill/>
              <a:prstDash val="solid"/>
            </a:ln>
            <a:effectLst/>
          </p:spPr>
          <p:txBody>
            <a:bodyPr anchor="ctr"/>
            <a:lstStyle/>
            <a:p>
              <a:pPr algn="ctr">
                <a:defRPr/>
              </a:pPr>
              <a:r>
                <a:rPr lang="zh-CN" altLang="en-US" sz="1200" kern="0" dirty="0">
                  <a:solidFill>
                    <a:sysClr val="window" lastClr="FFFFFF"/>
                  </a:solidFill>
                  <a:latin typeface="Bodoni MT" panose="02070603080606020203"/>
                  <a:ea typeface="微软雅黑" panose="020B0503020204020204" charset="-122"/>
                </a:rPr>
                <a:t>内容</a:t>
              </a:r>
              <a:endParaRPr lang="en-US" altLang="zh-CN" sz="1200" kern="0" dirty="0">
                <a:solidFill>
                  <a:sysClr val="window" lastClr="FFFFFF"/>
                </a:solidFill>
                <a:latin typeface="Bodoni MT" panose="02070603080606020203"/>
                <a:ea typeface="微软雅黑" panose="020B0503020204020204" charset="-122"/>
              </a:endParaRPr>
            </a:p>
            <a:p>
              <a:pPr algn="ctr">
                <a:defRPr/>
              </a:pPr>
              <a:r>
                <a:rPr lang="zh-CN" altLang="en-US" sz="1200" kern="0" dirty="0">
                  <a:solidFill>
                    <a:sysClr val="window" lastClr="FFFFFF"/>
                  </a:solidFill>
                  <a:latin typeface="Bodoni MT" panose="02070603080606020203"/>
                  <a:ea typeface="微软雅黑" panose="020B0503020204020204" charset="-122"/>
                </a:rPr>
                <a:t>说明</a:t>
              </a:r>
              <a:endParaRPr lang="zh-CN" altLang="en-US" sz="1200" kern="0" dirty="0">
                <a:solidFill>
                  <a:sysClr val="window" lastClr="FFFFFF"/>
                </a:solidFill>
                <a:latin typeface="Bodoni MT" panose="02070603080606020203"/>
                <a:ea typeface="微软雅黑" panose="020B0503020204020204" charset="-122"/>
              </a:endParaRPr>
            </a:p>
          </p:txBody>
        </p:sp>
        <p:sp>
          <p:nvSpPr>
            <p:cNvPr id="19" name="椭圆 18"/>
            <p:cNvSpPr/>
            <p:nvPr/>
          </p:nvSpPr>
          <p:spPr>
            <a:xfrm>
              <a:off x="1005742" y="2208327"/>
              <a:ext cx="1189994" cy="1189994"/>
            </a:xfrm>
            <a:prstGeom prst="ellipse">
              <a:avLst/>
            </a:prstGeom>
            <a:noFill/>
            <a:ln w="12700" cap="flat" cmpd="sng" algn="ctr">
              <a:solidFill>
                <a:schemeClr val="accent6"/>
              </a:solidFill>
              <a:prstDash val="solid"/>
            </a:ln>
            <a:effectLst/>
          </p:spPr>
          <p:txBody>
            <a:bodyPr anchor="ctr"/>
            <a:lstStyle/>
            <a:p>
              <a:pPr algn="ctr">
                <a:defRPr/>
              </a:pPr>
              <a:endParaRPr lang="zh-CN" altLang="en-US" sz="2400" kern="0">
                <a:solidFill>
                  <a:sysClr val="window" lastClr="FFFFFF"/>
                </a:solidFill>
                <a:latin typeface="Bodoni MT" panose="02070603080606020203"/>
                <a:ea typeface="微软雅黑" panose="020B0503020204020204" charset="-122"/>
              </a:endParaRPr>
            </a:p>
          </p:txBody>
        </p:sp>
      </p:grpSp>
      <p:grpSp>
        <p:nvGrpSpPr>
          <p:cNvPr id="20" name="组合 19"/>
          <p:cNvGrpSpPr/>
          <p:nvPr/>
        </p:nvGrpSpPr>
        <p:grpSpPr bwMode="auto">
          <a:xfrm>
            <a:off x="4156511" y="2161628"/>
            <a:ext cx="830046" cy="830047"/>
            <a:chOff x="1005742" y="1959742"/>
            <a:chExt cx="1189994" cy="1189994"/>
          </a:xfrm>
        </p:grpSpPr>
        <p:sp>
          <p:nvSpPr>
            <p:cNvPr id="21" name="椭圆 20"/>
            <p:cNvSpPr/>
            <p:nvPr/>
          </p:nvSpPr>
          <p:spPr>
            <a:xfrm>
              <a:off x="1060350" y="2014350"/>
              <a:ext cx="1080778" cy="1080779"/>
            </a:xfrm>
            <a:prstGeom prst="ellipse">
              <a:avLst/>
            </a:prstGeom>
            <a:solidFill>
              <a:schemeClr val="accent5"/>
            </a:solidFill>
            <a:ln w="25400" cap="flat" cmpd="sng" algn="ctr">
              <a:noFill/>
              <a:prstDash val="solid"/>
            </a:ln>
            <a:effectLst/>
          </p:spPr>
          <p:txBody>
            <a:bodyPr anchor="ctr"/>
            <a:lstStyle/>
            <a:p>
              <a:pPr algn="ctr">
                <a:defRPr/>
              </a:pPr>
              <a:r>
                <a:rPr lang="zh-CN" altLang="en-US" sz="1200" kern="0" dirty="0">
                  <a:solidFill>
                    <a:sysClr val="window" lastClr="FFFFFF"/>
                  </a:solidFill>
                  <a:latin typeface="Bodoni MT" panose="02070603080606020203"/>
                  <a:ea typeface="微软雅黑" panose="020B0503020204020204" charset="-122"/>
                </a:rPr>
                <a:t>内容</a:t>
              </a:r>
              <a:endParaRPr lang="en-US" altLang="zh-CN" sz="1200" kern="0" dirty="0">
                <a:solidFill>
                  <a:sysClr val="window" lastClr="FFFFFF"/>
                </a:solidFill>
                <a:latin typeface="Bodoni MT" panose="02070603080606020203"/>
                <a:ea typeface="微软雅黑" panose="020B0503020204020204" charset="-122"/>
              </a:endParaRPr>
            </a:p>
            <a:p>
              <a:pPr algn="ctr">
                <a:defRPr/>
              </a:pPr>
              <a:r>
                <a:rPr lang="zh-CN" altLang="en-US" sz="1200" kern="0" dirty="0">
                  <a:solidFill>
                    <a:sysClr val="window" lastClr="FFFFFF"/>
                  </a:solidFill>
                  <a:latin typeface="Bodoni MT" panose="02070603080606020203"/>
                  <a:ea typeface="微软雅黑" panose="020B0503020204020204" charset="-122"/>
                </a:rPr>
                <a:t>说明</a:t>
              </a:r>
              <a:endParaRPr lang="zh-CN" altLang="en-US" sz="1200" kern="0" dirty="0">
                <a:solidFill>
                  <a:sysClr val="window" lastClr="FFFFFF"/>
                </a:solidFill>
                <a:latin typeface="Bodoni MT" panose="02070603080606020203"/>
                <a:ea typeface="微软雅黑" panose="020B0503020204020204" charset="-122"/>
              </a:endParaRPr>
            </a:p>
          </p:txBody>
        </p:sp>
        <p:sp>
          <p:nvSpPr>
            <p:cNvPr id="22" name="椭圆 21"/>
            <p:cNvSpPr/>
            <p:nvPr/>
          </p:nvSpPr>
          <p:spPr>
            <a:xfrm>
              <a:off x="1005742" y="1959742"/>
              <a:ext cx="1189994" cy="1189994"/>
            </a:xfrm>
            <a:prstGeom prst="ellipse">
              <a:avLst/>
            </a:prstGeom>
            <a:noFill/>
            <a:ln w="12700" cap="flat" cmpd="sng" algn="ctr">
              <a:solidFill>
                <a:schemeClr val="accent5"/>
              </a:solidFill>
              <a:prstDash val="solid"/>
            </a:ln>
            <a:effectLst/>
          </p:spPr>
          <p:txBody>
            <a:bodyPr anchor="ctr"/>
            <a:lstStyle/>
            <a:p>
              <a:pPr algn="ctr">
                <a:defRPr/>
              </a:pPr>
              <a:endParaRPr lang="zh-CN" altLang="en-US" sz="2400" kern="0">
                <a:solidFill>
                  <a:sysClr val="window" lastClr="FFFFFF"/>
                </a:solidFill>
                <a:latin typeface="Bodoni MT" panose="02070603080606020203"/>
                <a:ea typeface="微软雅黑" panose="020B0503020204020204" charset="-122"/>
              </a:endParaRPr>
            </a:p>
          </p:txBody>
        </p:sp>
      </p:grpSp>
      <p:cxnSp>
        <p:nvCxnSpPr>
          <p:cNvPr id="23" name="直接连接符 22"/>
          <p:cNvCxnSpPr>
            <a:cxnSpLocks noChangeShapeType="1"/>
          </p:cNvCxnSpPr>
          <p:nvPr/>
        </p:nvCxnSpPr>
        <p:spPr bwMode="auto">
          <a:xfrm flipV="1">
            <a:off x="1899049" y="1727587"/>
            <a:ext cx="746760" cy="257175"/>
          </a:xfrm>
          <a:prstGeom prst="line">
            <a:avLst/>
          </a:prstGeom>
          <a:noFill/>
          <a:ln w="9525" algn="ctr">
            <a:solidFill>
              <a:schemeClr val="tx1">
                <a:lumMod val="65000"/>
                <a:lumOff val="35000"/>
              </a:schemeClr>
            </a:solidFill>
            <a:prstDash val="sysDot"/>
            <a:round/>
          </a:ln>
        </p:spPr>
      </p:cxnSp>
      <p:cxnSp>
        <p:nvCxnSpPr>
          <p:cNvPr id="24" name="直接连接符 23"/>
          <p:cNvCxnSpPr>
            <a:cxnSpLocks noChangeShapeType="1"/>
          </p:cNvCxnSpPr>
          <p:nvPr/>
        </p:nvCxnSpPr>
        <p:spPr bwMode="auto">
          <a:xfrm>
            <a:off x="1899049" y="2573253"/>
            <a:ext cx="746760" cy="330835"/>
          </a:xfrm>
          <a:prstGeom prst="line">
            <a:avLst/>
          </a:prstGeom>
          <a:noFill/>
          <a:ln w="9525" algn="ctr">
            <a:solidFill>
              <a:schemeClr val="tx1">
                <a:lumMod val="65000"/>
                <a:lumOff val="35000"/>
              </a:schemeClr>
            </a:solidFill>
            <a:prstDash val="sysDot"/>
            <a:round/>
          </a:ln>
        </p:spPr>
      </p:cxnSp>
      <p:cxnSp>
        <p:nvCxnSpPr>
          <p:cNvPr id="25" name="直接连接符 24"/>
          <p:cNvCxnSpPr>
            <a:cxnSpLocks noChangeShapeType="1"/>
          </p:cNvCxnSpPr>
          <p:nvPr/>
        </p:nvCxnSpPr>
        <p:spPr bwMode="auto">
          <a:xfrm>
            <a:off x="3355994" y="3196979"/>
            <a:ext cx="847090" cy="342900"/>
          </a:xfrm>
          <a:prstGeom prst="line">
            <a:avLst/>
          </a:prstGeom>
          <a:noFill/>
          <a:ln w="9525" algn="ctr">
            <a:solidFill>
              <a:schemeClr val="tx1">
                <a:lumMod val="65000"/>
                <a:lumOff val="35000"/>
              </a:schemeClr>
            </a:solidFill>
            <a:prstDash val="sysDot"/>
            <a:round/>
          </a:ln>
        </p:spPr>
      </p:cxnSp>
      <p:cxnSp>
        <p:nvCxnSpPr>
          <p:cNvPr id="26" name="直接连接符 25"/>
          <p:cNvCxnSpPr>
            <a:cxnSpLocks noChangeShapeType="1"/>
          </p:cNvCxnSpPr>
          <p:nvPr/>
        </p:nvCxnSpPr>
        <p:spPr bwMode="auto">
          <a:xfrm flipV="1">
            <a:off x="3355995" y="1125432"/>
            <a:ext cx="837565" cy="308610"/>
          </a:xfrm>
          <a:prstGeom prst="line">
            <a:avLst/>
          </a:prstGeom>
          <a:noFill/>
          <a:ln w="9525" algn="ctr">
            <a:solidFill>
              <a:schemeClr val="tx1">
                <a:lumMod val="65000"/>
                <a:lumOff val="35000"/>
              </a:schemeClr>
            </a:solidFill>
            <a:prstDash val="sysDot"/>
            <a:round/>
          </a:ln>
        </p:spPr>
      </p:cxnSp>
      <p:cxnSp>
        <p:nvCxnSpPr>
          <p:cNvPr id="27" name="直接连接符 26"/>
          <p:cNvCxnSpPr>
            <a:cxnSpLocks noChangeShapeType="1"/>
          </p:cNvCxnSpPr>
          <p:nvPr/>
        </p:nvCxnSpPr>
        <p:spPr bwMode="auto">
          <a:xfrm>
            <a:off x="3478199" y="1727654"/>
            <a:ext cx="836930" cy="310515"/>
          </a:xfrm>
          <a:prstGeom prst="line">
            <a:avLst/>
          </a:prstGeom>
          <a:noFill/>
          <a:ln w="9525" algn="ctr">
            <a:solidFill>
              <a:schemeClr val="tx1">
                <a:lumMod val="65000"/>
                <a:lumOff val="35000"/>
              </a:schemeClr>
            </a:solidFill>
            <a:prstDash val="sysDot"/>
            <a:round/>
          </a:ln>
        </p:spPr>
      </p:cxnSp>
      <p:cxnSp>
        <p:nvCxnSpPr>
          <p:cNvPr id="28" name="直接连接符 27"/>
          <p:cNvCxnSpPr>
            <a:cxnSpLocks noChangeShapeType="1"/>
          </p:cNvCxnSpPr>
          <p:nvPr/>
        </p:nvCxnSpPr>
        <p:spPr bwMode="auto">
          <a:xfrm flipV="1">
            <a:off x="3478199" y="2625873"/>
            <a:ext cx="836930" cy="278130"/>
          </a:xfrm>
          <a:prstGeom prst="line">
            <a:avLst/>
          </a:prstGeom>
          <a:noFill/>
          <a:ln w="9525" algn="ctr">
            <a:solidFill>
              <a:schemeClr val="tx1">
                <a:lumMod val="65000"/>
                <a:lumOff val="35000"/>
              </a:schemeClr>
            </a:solidFill>
            <a:prstDash val="sysDot"/>
            <a:round/>
          </a:ln>
        </p:spPr>
      </p:cxnSp>
      <p:sp>
        <p:nvSpPr>
          <p:cNvPr id="29" name="矩形 28"/>
          <p:cNvSpPr>
            <a:spLocks noChangeArrowheads="1"/>
          </p:cNvSpPr>
          <p:nvPr/>
        </p:nvSpPr>
        <p:spPr bwMode="auto">
          <a:xfrm>
            <a:off x="5321434" y="1203671"/>
            <a:ext cx="2742881" cy="603885"/>
          </a:xfrm>
          <a:prstGeom prst="rect">
            <a:avLst/>
          </a:prstGeom>
          <a:noFill/>
          <a:ln w="9525">
            <a:noFill/>
            <a:miter lim="800000"/>
          </a:ln>
        </p:spPr>
        <p:txBody>
          <a:bodyPr wrap="square">
            <a:spAutoFit/>
          </a:bodyPr>
          <a:lstStyle/>
          <a:p>
            <a:pPr algn="just">
              <a:lnSpc>
                <a:spcPts val="2000"/>
              </a:lnSpc>
            </a:pPr>
            <a:r>
              <a:rPr lang="zh-CN" altLang="en-US" sz="1200" dirty="0">
                <a:solidFill>
                  <a:schemeClr val="tx1">
                    <a:lumMod val="75000"/>
                    <a:lumOff val="25000"/>
                  </a:schemeClr>
                </a:solidFill>
                <a:latin typeface="微软雅黑" panose="020B0503020204020204" charset="-122"/>
                <a:ea typeface="微软雅黑" panose="020B0503020204020204" charset="-122"/>
              </a:rPr>
              <a:t>点击输入简要文字内容，文字内容需概括精炼，不用多余的文字修饰</a:t>
            </a:r>
            <a:r>
              <a:rPr lang="en-US" altLang="zh-CN" sz="1200" dirty="0">
                <a:solidFill>
                  <a:schemeClr val="tx1">
                    <a:lumMod val="75000"/>
                    <a:lumOff val="25000"/>
                  </a:schemeClr>
                </a:solidFill>
                <a:latin typeface="微软雅黑" panose="020B0503020204020204" charset="-122"/>
                <a:ea typeface="微软雅黑" panose="020B0503020204020204" charset="-122"/>
              </a:rPr>
              <a:t>……</a:t>
            </a:r>
            <a:endParaRPr lang="en-US" altLang="zh-CN" sz="1200" dirty="0">
              <a:solidFill>
                <a:schemeClr val="tx1">
                  <a:lumMod val="75000"/>
                  <a:lumOff val="25000"/>
                </a:schemeClr>
              </a:solidFill>
              <a:latin typeface="微软雅黑" panose="020B0503020204020204" charset="-122"/>
              <a:ea typeface="微软雅黑" panose="020B0503020204020204" charset="-122"/>
            </a:endParaRPr>
          </a:p>
        </p:txBody>
      </p:sp>
      <p:sp>
        <p:nvSpPr>
          <p:cNvPr id="30" name="矩形 29"/>
          <p:cNvSpPr>
            <a:spLocks noChangeArrowheads="1"/>
          </p:cNvSpPr>
          <p:nvPr/>
        </p:nvSpPr>
        <p:spPr bwMode="auto">
          <a:xfrm>
            <a:off x="5321434" y="2382152"/>
            <a:ext cx="2742881" cy="603885"/>
          </a:xfrm>
          <a:prstGeom prst="rect">
            <a:avLst/>
          </a:prstGeom>
          <a:noFill/>
          <a:ln w="9525">
            <a:noFill/>
            <a:miter lim="800000"/>
          </a:ln>
        </p:spPr>
        <p:txBody>
          <a:bodyPr wrap="square">
            <a:spAutoFit/>
          </a:bodyPr>
          <a:lstStyle/>
          <a:p>
            <a:pPr algn="just">
              <a:lnSpc>
                <a:spcPts val="2000"/>
              </a:lnSpc>
            </a:pPr>
            <a:r>
              <a:rPr lang="zh-CN" altLang="en-US" sz="1200" dirty="0">
                <a:solidFill>
                  <a:schemeClr val="tx1">
                    <a:lumMod val="75000"/>
                    <a:lumOff val="25000"/>
                  </a:schemeClr>
                </a:solidFill>
                <a:latin typeface="微软雅黑" panose="020B0503020204020204" charset="-122"/>
                <a:ea typeface="微软雅黑" panose="020B0503020204020204" charset="-122"/>
              </a:rPr>
              <a:t>点击输入简要文字内容，文字内容需概括精炼，不用多余的文字修饰</a:t>
            </a:r>
            <a:r>
              <a:rPr lang="en-US" altLang="zh-CN" sz="1200" dirty="0">
                <a:solidFill>
                  <a:schemeClr val="tx1">
                    <a:lumMod val="75000"/>
                    <a:lumOff val="25000"/>
                  </a:schemeClr>
                </a:solidFill>
                <a:latin typeface="微软雅黑" panose="020B0503020204020204" charset="-122"/>
                <a:ea typeface="微软雅黑" panose="020B0503020204020204" charset="-122"/>
              </a:rPr>
              <a:t>……</a:t>
            </a:r>
            <a:endParaRPr lang="en-US" altLang="zh-CN" sz="1200" dirty="0">
              <a:solidFill>
                <a:schemeClr val="tx1">
                  <a:lumMod val="75000"/>
                  <a:lumOff val="25000"/>
                </a:schemeClr>
              </a:solidFill>
              <a:latin typeface="微软雅黑" panose="020B0503020204020204" charset="-122"/>
              <a:ea typeface="微软雅黑" panose="020B0503020204020204" charset="-122"/>
            </a:endParaRPr>
          </a:p>
        </p:txBody>
      </p:sp>
      <p:sp>
        <p:nvSpPr>
          <p:cNvPr id="31" name="矩形 30"/>
          <p:cNvSpPr>
            <a:spLocks noChangeArrowheads="1"/>
          </p:cNvSpPr>
          <p:nvPr/>
        </p:nvSpPr>
        <p:spPr bwMode="auto">
          <a:xfrm>
            <a:off x="5321432" y="3561437"/>
            <a:ext cx="2670893" cy="603885"/>
          </a:xfrm>
          <a:prstGeom prst="rect">
            <a:avLst/>
          </a:prstGeom>
          <a:noFill/>
          <a:ln w="9525">
            <a:noFill/>
            <a:miter lim="800000"/>
          </a:ln>
        </p:spPr>
        <p:txBody>
          <a:bodyPr wrap="square">
            <a:spAutoFit/>
          </a:bodyPr>
          <a:lstStyle/>
          <a:p>
            <a:pPr algn="just">
              <a:lnSpc>
                <a:spcPts val="2000"/>
              </a:lnSpc>
            </a:pPr>
            <a:r>
              <a:rPr lang="zh-CN" altLang="en-US" sz="1200" dirty="0">
                <a:solidFill>
                  <a:schemeClr val="tx1">
                    <a:lumMod val="75000"/>
                    <a:lumOff val="25000"/>
                  </a:schemeClr>
                </a:solidFill>
                <a:latin typeface="微软雅黑" panose="020B0503020204020204" charset="-122"/>
                <a:ea typeface="微软雅黑" panose="020B0503020204020204" charset="-122"/>
              </a:rPr>
              <a:t>点击输入简要文字内容，文字内容需概括精炼，不用多余的文字修饰</a:t>
            </a:r>
            <a:r>
              <a:rPr lang="en-US" altLang="zh-CN" sz="1200" dirty="0">
                <a:solidFill>
                  <a:schemeClr val="tx1">
                    <a:lumMod val="75000"/>
                    <a:lumOff val="25000"/>
                  </a:schemeClr>
                </a:solidFill>
                <a:latin typeface="微软雅黑" panose="020B0503020204020204" charset="-122"/>
                <a:ea typeface="微软雅黑" panose="020B0503020204020204" charset="-122"/>
              </a:rPr>
              <a:t>……</a:t>
            </a:r>
            <a:endParaRPr lang="en-US" altLang="zh-CN" sz="120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 fill="hold"/>
                                        <p:tgtEl>
                                          <p:spTgt spid="2"/>
                                        </p:tgtEl>
                                        <p:attrNameLst>
                                          <p:attrName>ppt_w</p:attrName>
                                        </p:attrNameLst>
                                      </p:cBhvr>
                                      <p:tavLst>
                                        <p:tav tm="0">
                                          <p:val>
                                            <p:fltVal val="0"/>
                                          </p:val>
                                        </p:tav>
                                        <p:tav tm="100000">
                                          <p:val>
                                            <p:strVal val="#ppt_w"/>
                                          </p:val>
                                        </p:tav>
                                      </p:tavLst>
                                    </p:anim>
                                    <p:anim calcmode="lin" valueType="num">
                                      <p:cBhvr>
                                        <p:cTn id="8" dur="200" fill="hold"/>
                                        <p:tgtEl>
                                          <p:spTgt spid="2"/>
                                        </p:tgtEl>
                                        <p:attrNameLst>
                                          <p:attrName>ppt_h</p:attrName>
                                        </p:attrNameLst>
                                      </p:cBhvr>
                                      <p:tavLst>
                                        <p:tav tm="0">
                                          <p:val>
                                            <p:fltVal val="0"/>
                                          </p:val>
                                        </p:tav>
                                        <p:tav tm="100000">
                                          <p:val>
                                            <p:strVal val="#ppt_h"/>
                                          </p:val>
                                        </p:tav>
                                      </p:tavLst>
                                    </p:anim>
                                    <p:animEffect transition="in" filter="fade">
                                      <p:cBhvr>
                                        <p:cTn id="9" dur="200"/>
                                        <p:tgtEl>
                                          <p:spTgt spid="2"/>
                                        </p:tgtEl>
                                      </p:cBhvr>
                                    </p:animEffect>
                                  </p:childTnLst>
                                </p:cTn>
                              </p:par>
                              <p:par>
                                <p:cTn id="10" presetID="6" presetClass="emph" presetSubtype="0" autoRev="1" fill="hold" nodeType="withEffect">
                                  <p:stCondLst>
                                    <p:cond delay="200"/>
                                  </p:stCondLst>
                                  <p:childTnLst>
                                    <p:animScale>
                                      <p:cBhvr>
                                        <p:cTn id="11" dur="200" fill="hold"/>
                                        <p:tgtEl>
                                          <p:spTgt spid="2"/>
                                        </p:tgtEl>
                                      </p:cBhvr>
                                      <p:by x="130000" y="130000"/>
                                    </p:animScale>
                                  </p:childTnLst>
                                </p:cTn>
                              </p:par>
                            </p:childTnLst>
                          </p:cTn>
                        </p:par>
                        <p:par>
                          <p:cTn id="12" fill="hold">
                            <p:stCondLst>
                              <p:cond delay="500"/>
                            </p:stCondLst>
                            <p:childTnLst>
                              <p:par>
                                <p:cTn id="13" presetID="22" presetClass="entr" presetSubtype="8"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left)">
                                      <p:cBhvr>
                                        <p:cTn id="15" dur="500"/>
                                        <p:tgtEl>
                                          <p:spTgt spid="23"/>
                                        </p:tgtEl>
                                      </p:cBhvr>
                                    </p:animEffect>
                                  </p:childTnLst>
                                </p:cTn>
                              </p:par>
                              <p:par>
                                <p:cTn id="16" presetID="22" presetClass="entr" presetSubtype="8" fill="hold"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wipe(left)">
                                      <p:cBhvr>
                                        <p:cTn id="18" dur="500"/>
                                        <p:tgtEl>
                                          <p:spTgt spid="24"/>
                                        </p:tgtEl>
                                      </p:cBhvr>
                                    </p:animEffect>
                                  </p:childTnLst>
                                </p:cTn>
                              </p:par>
                            </p:childTnLst>
                          </p:cTn>
                        </p:par>
                        <p:par>
                          <p:cTn id="19" fill="hold">
                            <p:stCondLst>
                              <p:cond delay="1000"/>
                            </p:stCondLst>
                            <p:childTnLst>
                              <p:par>
                                <p:cTn id="20" presetID="53" presetClass="entr" presetSubtype="16"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200" fill="hold"/>
                                        <p:tgtEl>
                                          <p:spTgt spid="5"/>
                                        </p:tgtEl>
                                        <p:attrNameLst>
                                          <p:attrName>ppt_w</p:attrName>
                                        </p:attrNameLst>
                                      </p:cBhvr>
                                      <p:tavLst>
                                        <p:tav tm="0">
                                          <p:val>
                                            <p:fltVal val="0"/>
                                          </p:val>
                                        </p:tav>
                                        <p:tav tm="100000">
                                          <p:val>
                                            <p:strVal val="#ppt_w"/>
                                          </p:val>
                                        </p:tav>
                                      </p:tavLst>
                                    </p:anim>
                                    <p:anim calcmode="lin" valueType="num">
                                      <p:cBhvr>
                                        <p:cTn id="23" dur="200" fill="hold"/>
                                        <p:tgtEl>
                                          <p:spTgt spid="5"/>
                                        </p:tgtEl>
                                        <p:attrNameLst>
                                          <p:attrName>ppt_h</p:attrName>
                                        </p:attrNameLst>
                                      </p:cBhvr>
                                      <p:tavLst>
                                        <p:tav tm="0">
                                          <p:val>
                                            <p:fltVal val="0"/>
                                          </p:val>
                                        </p:tav>
                                        <p:tav tm="100000">
                                          <p:val>
                                            <p:strVal val="#ppt_h"/>
                                          </p:val>
                                        </p:tav>
                                      </p:tavLst>
                                    </p:anim>
                                    <p:animEffect transition="in" filter="fade">
                                      <p:cBhvr>
                                        <p:cTn id="24" dur="200"/>
                                        <p:tgtEl>
                                          <p:spTgt spid="5"/>
                                        </p:tgtEl>
                                      </p:cBhvr>
                                    </p:animEffect>
                                  </p:childTnLst>
                                </p:cTn>
                              </p:par>
                              <p:par>
                                <p:cTn id="25" presetID="6" presetClass="emph" presetSubtype="0" autoRev="1" fill="hold" nodeType="withEffect">
                                  <p:stCondLst>
                                    <p:cond delay="200"/>
                                  </p:stCondLst>
                                  <p:childTnLst>
                                    <p:animScale>
                                      <p:cBhvr>
                                        <p:cTn id="26" dur="200" fill="hold"/>
                                        <p:tgtEl>
                                          <p:spTgt spid="5"/>
                                        </p:tgtEl>
                                      </p:cBhvr>
                                      <p:by x="130000" y="130000"/>
                                    </p:animScale>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200" fill="hold"/>
                                        <p:tgtEl>
                                          <p:spTgt spid="10"/>
                                        </p:tgtEl>
                                        <p:attrNameLst>
                                          <p:attrName>ppt_w</p:attrName>
                                        </p:attrNameLst>
                                      </p:cBhvr>
                                      <p:tavLst>
                                        <p:tav tm="0">
                                          <p:val>
                                            <p:fltVal val="0"/>
                                          </p:val>
                                        </p:tav>
                                        <p:tav tm="100000">
                                          <p:val>
                                            <p:strVal val="#ppt_w"/>
                                          </p:val>
                                        </p:tav>
                                      </p:tavLst>
                                    </p:anim>
                                    <p:anim calcmode="lin" valueType="num">
                                      <p:cBhvr>
                                        <p:cTn id="31" dur="200" fill="hold"/>
                                        <p:tgtEl>
                                          <p:spTgt spid="10"/>
                                        </p:tgtEl>
                                        <p:attrNameLst>
                                          <p:attrName>ppt_h</p:attrName>
                                        </p:attrNameLst>
                                      </p:cBhvr>
                                      <p:tavLst>
                                        <p:tav tm="0">
                                          <p:val>
                                            <p:fltVal val="0"/>
                                          </p:val>
                                        </p:tav>
                                        <p:tav tm="100000">
                                          <p:val>
                                            <p:strVal val="#ppt_h"/>
                                          </p:val>
                                        </p:tav>
                                      </p:tavLst>
                                    </p:anim>
                                    <p:animEffect transition="in" filter="fade">
                                      <p:cBhvr>
                                        <p:cTn id="32" dur="200"/>
                                        <p:tgtEl>
                                          <p:spTgt spid="10"/>
                                        </p:tgtEl>
                                      </p:cBhvr>
                                    </p:animEffect>
                                  </p:childTnLst>
                                </p:cTn>
                              </p:par>
                              <p:par>
                                <p:cTn id="33" presetID="6" presetClass="emph" presetSubtype="0" autoRev="1" fill="hold" nodeType="withEffect">
                                  <p:stCondLst>
                                    <p:cond delay="200"/>
                                  </p:stCondLst>
                                  <p:childTnLst>
                                    <p:animScale>
                                      <p:cBhvr>
                                        <p:cTn id="34" dur="200" fill="hold"/>
                                        <p:tgtEl>
                                          <p:spTgt spid="10"/>
                                        </p:tgtEl>
                                      </p:cBhvr>
                                      <p:by x="130000" y="130000"/>
                                    </p:animScale>
                                  </p:childTnLst>
                                </p:cTn>
                              </p:par>
                            </p:childTnLst>
                          </p:cTn>
                        </p:par>
                        <p:par>
                          <p:cTn id="35" fill="hold">
                            <p:stCondLst>
                              <p:cond delay="2000"/>
                            </p:stCondLst>
                            <p:childTnLst>
                              <p:par>
                                <p:cTn id="36" presetID="22" presetClass="entr" presetSubtype="8" fill="hold"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wipe(left)">
                                      <p:cBhvr>
                                        <p:cTn id="38" dur="200"/>
                                        <p:tgtEl>
                                          <p:spTgt spid="26"/>
                                        </p:tgtEl>
                                      </p:cBhvr>
                                    </p:animEffect>
                                  </p:childTnLst>
                                </p:cTn>
                              </p:par>
                              <p:par>
                                <p:cTn id="39" presetID="22" presetClass="entr" presetSubtype="8" fill="hold"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wipe(left)">
                                      <p:cBhvr>
                                        <p:cTn id="41" dur="200"/>
                                        <p:tgtEl>
                                          <p:spTgt spid="27"/>
                                        </p:tgtEl>
                                      </p:cBhvr>
                                    </p:animEffect>
                                  </p:childTnLst>
                                </p:cTn>
                              </p:par>
                              <p:par>
                                <p:cTn id="42" presetID="22" presetClass="entr" presetSubtype="8" fill="hold"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wipe(left)">
                                      <p:cBhvr>
                                        <p:cTn id="44" dur="200"/>
                                        <p:tgtEl>
                                          <p:spTgt spid="28"/>
                                        </p:tgtEl>
                                      </p:cBhvr>
                                    </p:animEffect>
                                  </p:childTnLst>
                                </p:cTn>
                              </p:par>
                              <p:par>
                                <p:cTn id="45" presetID="22" presetClass="entr" presetSubtype="8" fill="hold"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200"/>
                                        <p:tgtEl>
                                          <p:spTgt spid="25"/>
                                        </p:tgtEl>
                                      </p:cBhvr>
                                    </p:animEffect>
                                  </p:childTnLst>
                                </p:cTn>
                              </p:par>
                            </p:childTnLst>
                          </p:cTn>
                        </p:par>
                        <p:par>
                          <p:cTn id="48" fill="hold">
                            <p:stCondLst>
                              <p:cond delay="2500"/>
                            </p:stCondLst>
                            <p:childTnLst>
                              <p:par>
                                <p:cTn id="49" presetID="53" presetClass="entr" presetSubtype="16" fill="hold" nodeType="after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200" fill="hold"/>
                                        <p:tgtEl>
                                          <p:spTgt spid="13"/>
                                        </p:tgtEl>
                                        <p:attrNameLst>
                                          <p:attrName>ppt_w</p:attrName>
                                        </p:attrNameLst>
                                      </p:cBhvr>
                                      <p:tavLst>
                                        <p:tav tm="0">
                                          <p:val>
                                            <p:fltVal val="0"/>
                                          </p:val>
                                        </p:tav>
                                        <p:tav tm="100000">
                                          <p:val>
                                            <p:strVal val="#ppt_w"/>
                                          </p:val>
                                        </p:tav>
                                      </p:tavLst>
                                    </p:anim>
                                    <p:anim calcmode="lin" valueType="num">
                                      <p:cBhvr>
                                        <p:cTn id="52" dur="200" fill="hold"/>
                                        <p:tgtEl>
                                          <p:spTgt spid="13"/>
                                        </p:tgtEl>
                                        <p:attrNameLst>
                                          <p:attrName>ppt_h</p:attrName>
                                        </p:attrNameLst>
                                      </p:cBhvr>
                                      <p:tavLst>
                                        <p:tav tm="0">
                                          <p:val>
                                            <p:fltVal val="0"/>
                                          </p:val>
                                        </p:tav>
                                        <p:tav tm="100000">
                                          <p:val>
                                            <p:strVal val="#ppt_h"/>
                                          </p:val>
                                        </p:tav>
                                      </p:tavLst>
                                    </p:anim>
                                    <p:animEffect transition="in" filter="fade">
                                      <p:cBhvr>
                                        <p:cTn id="53" dur="200"/>
                                        <p:tgtEl>
                                          <p:spTgt spid="13"/>
                                        </p:tgtEl>
                                      </p:cBhvr>
                                    </p:animEffect>
                                  </p:childTnLst>
                                </p:cTn>
                              </p:par>
                              <p:par>
                                <p:cTn id="54" presetID="6" presetClass="emph" presetSubtype="0" autoRev="1" fill="hold" nodeType="withEffect">
                                  <p:stCondLst>
                                    <p:cond delay="200"/>
                                  </p:stCondLst>
                                  <p:childTnLst>
                                    <p:animScale>
                                      <p:cBhvr>
                                        <p:cTn id="55" dur="200" fill="hold"/>
                                        <p:tgtEl>
                                          <p:spTgt spid="13"/>
                                        </p:tgtEl>
                                      </p:cBhvr>
                                      <p:by x="130000" y="130000"/>
                                    </p:animScale>
                                  </p:childTnLst>
                                </p:cTn>
                              </p:par>
                            </p:childTnLst>
                          </p:cTn>
                        </p:par>
                        <p:par>
                          <p:cTn id="56" fill="hold">
                            <p:stCondLst>
                              <p:cond delay="3000"/>
                            </p:stCondLst>
                            <p:childTnLst>
                              <p:par>
                                <p:cTn id="57" presetID="53" presetClass="entr" presetSubtype="16" fill="hold" nodeType="after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p:cTn id="59" dur="200" fill="hold"/>
                                        <p:tgtEl>
                                          <p:spTgt spid="20"/>
                                        </p:tgtEl>
                                        <p:attrNameLst>
                                          <p:attrName>ppt_w</p:attrName>
                                        </p:attrNameLst>
                                      </p:cBhvr>
                                      <p:tavLst>
                                        <p:tav tm="0">
                                          <p:val>
                                            <p:fltVal val="0"/>
                                          </p:val>
                                        </p:tav>
                                        <p:tav tm="100000">
                                          <p:val>
                                            <p:strVal val="#ppt_w"/>
                                          </p:val>
                                        </p:tav>
                                      </p:tavLst>
                                    </p:anim>
                                    <p:anim calcmode="lin" valueType="num">
                                      <p:cBhvr>
                                        <p:cTn id="60" dur="200" fill="hold"/>
                                        <p:tgtEl>
                                          <p:spTgt spid="20"/>
                                        </p:tgtEl>
                                        <p:attrNameLst>
                                          <p:attrName>ppt_h</p:attrName>
                                        </p:attrNameLst>
                                      </p:cBhvr>
                                      <p:tavLst>
                                        <p:tav tm="0">
                                          <p:val>
                                            <p:fltVal val="0"/>
                                          </p:val>
                                        </p:tav>
                                        <p:tav tm="100000">
                                          <p:val>
                                            <p:strVal val="#ppt_h"/>
                                          </p:val>
                                        </p:tav>
                                      </p:tavLst>
                                    </p:anim>
                                    <p:animEffect transition="in" filter="fade">
                                      <p:cBhvr>
                                        <p:cTn id="61" dur="200"/>
                                        <p:tgtEl>
                                          <p:spTgt spid="20"/>
                                        </p:tgtEl>
                                      </p:cBhvr>
                                    </p:animEffect>
                                  </p:childTnLst>
                                </p:cTn>
                              </p:par>
                              <p:par>
                                <p:cTn id="62" presetID="6" presetClass="emph" presetSubtype="0" autoRev="1" fill="hold" nodeType="withEffect">
                                  <p:stCondLst>
                                    <p:cond delay="200"/>
                                  </p:stCondLst>
                                  <p:childTnLst>
                                    <p:animScale>
                                      <p:cBhvr>
                                        <p:cTn id="63" dur="200" fill="hold"/>
                                        <p:tgtEl>
                                          <p:spTgt spid="20"/>
                                        </p:tgtEl>
                                      </p:cBhvr>
                                      <p:by x="130000" y="130000"/>
                                    </p:animScale>
                                  </p:childTnLst>
                                </p:cTn>
                              </p:par>
                            </p:childTnLst>
                          </p:cTn>
                        </p:par>
                        <p:par>
                          <p:cTn id="64" fill="hold">
                            <p:stCondLst>
                              <p:cond delay="3500"/>
                            </p:stCondLst>
                            <p:childTnLst>
                              <p:par>
                                <p:cTn id="65" presetID="53" presetClass="entr" presetSubtype="16" fill="hold" nodeType="after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p:cTn id="67" dur="200" fill="hold"/>
                                        <p:tgtEl>
                                          <p:spTgt spid="17"/>
                                        </p:tgtEl>
                                        <p:attrNameLst>
                                          <p:attrName>ppt_w</p:attrName>
                                        </p:attrNameLst>
                                      </p:cBhvr>
                                      <p:tavLst>
                                        <p:tav tm="0">
                                          <p:val>
                                            <p:fltVal val="0"/>
                                          </p:val>
                                        </p:tav>
                                        <p:tav tm="100000">
                                          <p:val>
                                            <p:strVal val="#ppt_w"/>
                                          </p:val>
                                        </p:tav>
                                      </p:tavLst>
                                    </p:anim>
                                    <p:anim calcmode="lin" valueType="num">
                                      <p:cBhvr>
                                        <p:cTn id="68" dur="200" fill="hold"/>
                                        <p:tgtEl>
                                          <p:spTgt spid="17"/>
                                        </p:tgtEl>
                                        <p:attrNameLst>
                                          <p:attrName>ppt_h</p:attrName>
                                        </p:attrNameLst>
                                      </p:cBhvr>
                                      <p:tavLst>
                                        <p:tav tm="0">
                                          <p:val>
                                            <p:fltVal val="0"/>
                                          </p:val>
                                        </p:tav>
                                        <p:tav tm="100000">
                                          <p:val>
                                            <p:strVal val="#ppt_h"/>
                                          </p:val>
                                        </p:tav>
                                      </p:tavLst>
                                    </p:anim>
                                    <p:animEffect transition="in" filter="fade">
                                      <p:cBhvr>
                                        <p:cTn id="69" dur="200"/>
                                        <p:tgtEl>
                                          <p:spTgt spid="17"/>
                                        </p:tgtEl>
                                      </p:cBhvr>
                                    </p:animEffect>
                                  </p:childTnLst>
                                </p:cTn>
                              </p:par>
                              <p:par>
                                <p:cTn id="70" presetID="6" presetClass="emph" presetSubtype="0" autoRev="1" fill="hold" nodeType="withEffect">
                                  <p:stCondLst>
                                    <p:cond delay="200"/>
                                  </p:stCondLst>
                                  <p:childTnLst>
                                    <p:animScale>
                                      <p:cBhvr>
                                        <p:cTn id="71" dur="200" fill="hold"/>
                                        <p:tgtEl>
                                          <p:spTgt spid="17"/>
                                        </p:tgtEl>
                                      </p:cBhvr>
                                      <p:by x="130000" y="130000"/>
                                    </p:animScale>
                                  </p:childTnLst>
                                </p:cTn>
                              </p:par>
                            </p:childTnLst>
                          </p:cTn>
                        </p:par>
                        <p:par>
                          <p:cTn id="72" fill="hold">
                            <p:stCondLst>
                              <p:cond delay="4000"/>
                            </p:stCondLst>
                            <p:childTnLst>
                              <p:par>
                                <p:cTn id="73" presetID="12" presetClass="entr" presetSubtype="1" fill="hold" grpId="0" nodeType="afterEffect">
                                  <p:stCondLst>
                                    <p:cond delay="0"/>
                                  </p:stCondLst>
                                  <p:childTnLst>
                                    <p:set>
                                      <p:cBhvr>
                                        <p:cTn id="74" dur="1" fill="hold">
                                          <p:stCondLst>
                                            <p:cond delay="0"/>
                                          </p:stCondLst>
                                        </p:cTn>
                                        <p:tgtEl>
                                          <p:spTgt spid="29"/>
                                        </p:tgtEl>
                                        <p:attrNameLst>
                                          <p:attrName>style.visibility</p:attrName>
                                        </p:attrNameLst>
                                      </p:cBhvr>
                                      <p:to>
                                        <p:strVal val="visible"/>
                                      </p:to>
                                    </p:set>
                                    <p:anim calcmode="lin" valueType="num">
                                      <p:cBhvr additive="base">
                                        <p:cTn id="75" dur="300"/>
                                        <p:tgtEl>
                                          <p:spTgt spid="29"/>
                                        </p:tgtEl>
                                        <p:attrNameLst>
                                          <p:attrName>ppt_y</p:attrName>
                                        </p:attrNameLst>
                                      </p:cBhvr>
                                      <p:tavLst>
                                        <p:tav tm="0">
                                          <p:val>
                                            <p:strVal val="#ppt_y-#ppt_h*1.125000"/>
                                          </p:val>
                                        </p:tav>
                                        <p:tav tm="100000">
                                          <p:val>
                                            <p:strVal val="#ppt_y"/>
                                          </p:val>
                                        </p:tav>
                                      </p:tavLst>
                                    </p:anim>
                                    <p:animEffect transition="in" filter="wipe(down)">
                                      <p:cBhvr>
                                        <p:cTn id="76" dur="300"/>
                                        <p:tgtEl>
                                          <p:spTgt spid="29"/>
                                        </p:tgtEl>
                                      </p:cBhvr>
                                    </p:animEffect>
                                  </p:childTnLst>
                                </p:cTn>
                              </p:par>
                            </p:childTnLst>
                          </p:cTn>
                        </p:par>
                        <p:par>
                          <p:cTn id="77" fill="hold">
                            <p:stCondLst>
                              <p:cond delay="4500"/>
                            </p:stCondLst>
                            <p:childTnLst>
                              <p:par>
                                <p:cTn id="78" presetID="12" presetClass="entr" presetSubtype="1" fill="hold" grpId="0" nodeType="afterEffect">
                                  <p:stCondLst>
                                    <p:cond delay="0"/>
                                  </p:stCondLst>
                                  <p:childTnLst>
                                    <p:set>
                                      <p:cBhvr>
                                        <p:cTn id="79" dur="1" fill="hold">
                                          <p:stCondLst>
                                            <p:cond delay="0"/>
                                          </p:stCondLst>
                                        </p:cTn>
                                        <p:tgtEl>
                                          <p:spTgt spid="30"/>
                                        </p:tgtEl>
                                        <p:attrNameLst>
                                          <p:attrName>style.visibility</p:attrName>
                                        </p:attrNameLst>
                                      </p:cBhvr>
                                      <p:to>
                                        <p:strVal val="visible"/>
                                      </p:to>
                                    </p:set>
                                    <p:anim calcmode="lin" valueType="num">
                                      <p:cBhvr additive="base">
                                        <p:cTn id="80" dur="300"/>
                                        <p:tgtEl>
                                          <p:spTgt spid="30"/>
                                        </p:tgtEl>
                                        <p:attrNameLst>
                                          <p:attrName>ppt_y</p:attrName>
                                        </p:attrNameLst>
                                      </p:cBhvr>
                                      <p:tavLst>
                                        <p:tav tm="0">
                                          <p:val>
                                            <p:strVal val="#ppt_y-#ppt_h*1.125000"/>
                                          </p:val>
                                        </p:tav>
                                        <p:tav tm="100000">
                                          <p:val>
                                            <p:strVal val="#ppt_y"/>
                                          </p:val>
                                        </p:tav>
                                      </p:tavLst>
                                    </p:anim>
                                    <p:animEffect transition="in" filter="wipe(down)">
                                      <p:cBhvr>
                                        <p:cTn id="81" dur="300"/>
                                        <p:tgtEl>
                                          <p:spTgt spid="30"/>
                                        </p:tgtEl>
                                      </p:cBhvr>
                                    </p:animEffect>
                                  </p:childTnLst>
                                </p:cTn>
                              </p:par>
                            </p:childTnLst>
                          </p:cTn>
                        </p:par>
                        <p:par>
                          <p:cTn id="82" fill="hold">
                            <p:stCondLst>
                              <p:cond delay="5000"/>
                            </p:stCondLst>
                            <p:childTnLst>
                              <p:par>
                                <p:cTn id="83" presetID="12" presetClass="entr" presetSubtype="1" fill="hold" grpId="0" nodeType="afterEffect">
                                  <p:stCondLst>
                                    <p:cond delay="0"/>
                                  </p:stCondLst>
                                  <p:childTnLst>
                                    <p:set>
                                      <p:cBhvr>
                                        <p:cTn id="84" dur="1" fill="hold">
                                          <p:stCondLst>
                                            <p:cond delay="0"/>
                                          </p:stCondLst>
                                        </p:cTn>
                                        <p:tgtEl>
                                          <p:spTgt spid="31"/>
                                        </p:tgtEl>
                                        <p:attrNameLst>
                                          <p:attrName>style.visibility</p:attrName>
                                        </p:attrNameLst>
                                      </p:cBhvr>
                                      <p:to>
                                        <p:strVal val="visible"/>
                                      </p:to>
                                    </p:set>
                                    <p:anim calcmode="lin" valueType="num">
                                      <p:cBhvr additive="base">
                                        <p:cTn id="85" dur="300"/>
                                        <p:tgtEl>
                                          <p:spTgt spid="31"/>
                                        </p:tgtEl>
                                        <p:attrNameLst>
                                          <p:attrName>ppt_y</p:attrName>
                                        </p:attrNameLst>
                                      </p:cBhvr>
                                      <p:tavLst>
                                        <p:tav tm="0">
                                          <p:val>
                                            <p:strVal val="#ppt_y-#ppt_h*1.125000"/>
                                          </p:val>
                                        </p:tav>
                                        <p:tav tm="100000">
                                          <p:val>
                                            <p:strVal val="#ppt_y"/>
                                          </p:val>
                                        </p:tav>
                                      </p:tavLst>
                                    </p:anim>
                                    <p:animEffect transition="in" filter="wipe(down)">
                                      <p:cBhvr>
                                        <p:cTn id="86" dur="3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05264" y="171900"/>
            <a:ext cx="2261711" cy="368300"/>
          </a:xfrm>
          <a:prstGeom prst="rect">
            <a:avLst/>
          </a:prstGeom>
          <a:noFill/>
        </p:spPr>
        <p:txBody>
          <a:bodyPr wrap="square" rtlCol="0">
            <a:spAutoFit/>
          </a:bodyPr>
          <a:lstStyle/>
          <a:p>
            <a:r>
              <a:rPr lang="zh-CN" altLang="en-US" b="1">
                <a:solidFill>
                  <a:schemeClr val="tx1">
                    <a:lumMod val="75000"/>
                    <a:lumOff val="25000"/>
                  </a:schemeClr>
                </a:solidFill>
                <a:latin typeface="微软雅黑" panose="020B0503020204020204" charset="-122"/>
                <a:ea typeface="微软雅黑" panose="020B0503020204020204" charset="-122"/>
                <a:sym typeface="+mn-ea"/>
              </a:rPr>
              <a:t>工作经验总结</a:t>
            </a:r>
            <a:endParaRPr lang="zh-CN" altLang="en-US" b="1">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6" name="矩形 5"/>
          <p:cNvSpPr/>
          <p:nvPr/>
        </p:nvSpPr>
        <p:spPr>
          <a:xfrm>
            <a:off x="-2381" y="177615"/>
            <a:ext cx="89535" cy="3548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p:cNvSpPr/>
          <p:nvPr/>
        </p:nvSpPr>
        <p:spPr>
          <a:xfrm>
            <a:off x="103346" y="177615"/>
            <a:ext cx="73343" cy="3548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Rectangle 5"/>
          <p:cNvSpPr>
            <a:spLocks noChangeArrowheads="1"/>
          </p:cNvSpPr>
          <p:nvPr/>
        </p:nvSpPr>
        <p:spPr bwMode="auto">
          <a:xfrm>
            <a:off x="1294589" y="2844448"/>
            <a:ext cx="1443586" cy="2298833"/>
          </a:xfrm>
          <a:prstGeom prst="rect">
            <a:avLst/>
          </a:prstGeom>
          <a:solidFill>
            <a:schemeClr val="accent1"/>
          </a:solidFill>
          <a:ln>
            <a:noFill/>
          </a:ln>
        </p:spPr>
        <p:txBody>
          <a:bodyPr lIns="68553" tIns="34275" rIns="68553" bIns="34275"/>
          <a:lstStyle/>
          <a:p>
            <a:endParaRPr lang="zh-CN" altLang="en-US" sz="1500">
              <a:latin typeface="微软雅黑" panose="020B0503020204020204" charset="-122"/>
              <a:ea typeface="微软雅黑" panose="020B0503020204020204" charset="-122"/>
            </a:endParaRPr>
          </a:p>
        </p:txBody>
      </p:sp>
      <p:sp>
        <p:nvSpPr>
          <p:cNvPr id="3" name="Rectangle 6"/>
          <p:cNvSpPr>
            <a:spLocks noChangeArrowheads="1"/>
          </p:cNvSpPr>
          <p:nvPr/>
        </p:nvSpPr>
        <p:spPr bwMode="auto">
          <a:xfrm>
            <a:off x="2982814" y="3362491"/>
            <a:ext cx="1459107" cy="1780790"/>
          </a:xfrm>
          <a:prstGeom prst="rect">
            <a:avLst/>
          </a:prstGeom>
          <a:solidFill>
            <a:schemeClr val="accent2"/>
          </a:solidFill>
          <a:ln>
            <a:noFill/>
          </a:ln>
        </p:spPr>
        <p:txBody>
          <a:bodyPr lIns="68553" tIns="34275" rIns="68553" bIns="34275"/>
          <a:lstStyle/>
          <a:p>
            <a:endParaRPr lang="zh-CN" altLang="en-US" sz="1500">
              <a:latin typeface="微软雅黑" panose="020B0503020204020204" charset="-122"/>
              <a:ea typeface="微软雅黑" panose="020B0503020204020204" charset="-122"/>
            </a:endParaRPr>
          </a:p>
        </p:txBody>
      </p:sp>
      <p:sp>
        <p:nvSpPr>
          <p:cNvPr id="4" name="Rectangle 7"/>
          <p:cNvSpPr>
            <a:spLocks noChangeArrowheads="1"/>
          </p:cNvSpPr>
          <p:nvPr/>
        </p:nvSpPr>
        <p:spPr bwMode="auto">
          <a:xfrm>
            <a:off x="4686559" y="3892626"/>
            <a:ext cx="1459107" cy="1250657"/>
          </a:xfrm>
          <a:prstGeom prst="rect">
            <a:avLst/>
          </a:prstGeom>
          <a:solidFill>
            <a:schemeClr val="accent3"/>
          </a:solidFill>
          <a:ln>
            <a:noFill/>
          </a:ln>
        </p:spPr>
        <p:txBody>
          <a:bodyPr lIns="68553" tIns="34275" rIns="68553" bIns="34275"/>
          <a:lstStyle/>
          <a:p>
            <a:endParaRPr lang="zh-CN" altLang="en-US" sz="1500">
              <a:latin typeface="微软雅黑" panose="020B0503020204020204" charset="-122"/>
              <a:ea typeface="微软雅黑" panose="020B0503020204020204" charset="-122"/>
            </a:endParaRPr>
          </a:p>
        </p:txBody>
      </p:sp>
      <p:sp>
        <p:nvSpPr>
          <p:cNvPr id="5" name="Rectangle 8"/>
          <p:cNvSpPr>
            <a:spLocks noChangeArrowheads="1"/>
          </p:cNvSpPr>
          <p:nvPr/>
        </p:nvSpPr>
        <p:spPr bwMode="auto">
          <a:xfrm>
            <a:off x="6390305" y="2153611"/>
            <a:ext cx="1459107" cy="2989671"/>
          </a:xfrm>
          <a:prstGeom prst="rect">
            <a:avLst/>
          </a:prstGeom>
          <a:solidFill>
            <a:schemeClr val="accent4"/>
          </a:solidFill>
          <a:ln>
            <a:noFill/>
          </a:ln>
        </p:spPr>
        <p:txBody>
          <a:bodyPr lIns="68553" tIns="34275" rIns="68553" bIns="34275"/>
          <a:lstStyle/>
          <a:p>
            <a:endParaRPr lang="zh-CN" altLang="en-US" sz="1500">
              <a:latin typeface="微软雅黑" panose="020B0503020204020204" charset="-122"/>
              <a:ea typeface="微软雅黑" panose="020B0503020204020204" charset="-122"/>
            </a:endParaRPr>
          </a:p>
        </p:txBody>
      </p:sp>
      <p:sp>
        <p:nvSpPr>
          <p:cNvPr id="8" name="TextBox 682"/>
          <p:cNvSpPr txBox="1"/>
          <p:nvPr/>
        </p:nvSpPr>
        <p:spPr>
          <a:xfrm>
            <a:off x="1550153" y="2988571"/>
            <a:ext cx="763905" cy="436245"/>
          </a:xfrm>
          <a:prstGeom prst="rect">
            <a:avLst/>
          </a:prstGeom>
          <a:noFill/>
        </p:spPr>
        <p:txBody>
          <a:bodyPr wrap="none" lIns="68553" tIns="34275" rIns="68553" bIns="34275">
            <a:spAutoFit/>
          </a:bodyPr>
          <a:lstStyle>
            <a:defPPr>
              <a:defRPr lang="zh-CN"/>
            </a:defPPr>
            <a:lvl1pPr algn="l" rtl="0" fontAlgn="base">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en-US" altLang="zh-CN" sz="2400" dirty="0">
                <a:solidFill>
                  <a:schemeClr val="bg1"/>
                </a:solidFill>
                <a:latin typeface="微软雅黑" panose="020B0503020204020204" charset="-122"/>
                <a:ea typeface="微软雅黑" panose="020B0503020204020204" charset="-122"/>
                <a:cs typeface="Arial" panose="020B0604020202020204" pitchFamily="34" charset="0"/>
              </a:rPr>
              <a:t>52%</a:t>
            </a:r>
            <a:endParaRPr lang="zh-CN" altLang="en-US" sz="2400" dirty="0">
              <a:solidFill>
                <a:schemeClr val="bg1"/>
              </a:solidFill>
              <a:latin typeface="微软雅黑" panose="020B0503020204020204" charset="-122"/>
              <a:ea typeface="微软雅黑" panose="020B0503020204020204" charset="-122"/>
              <a:cs typeface="Arial" panose="020B0604020202020204" pitchFamily="34" charset="0"/>
            </a:endParaRPr>
          </a:p>
        </p:txBody>
      </p:sp>
      <p:sp>
        <p:nvSpPr>
          <p:cNvPr id="9" name="TextBox 682"/>
          <p:cNvSpPr txBox="1"/>
          <p:nvPr/>
        </p:nvSpPr>
        <p:spPr>
          <a:xfrm>
            <a:off x="3113490" y="3495676"/>
            <a:ext cx="1000125" cy="574675"/>
          </a:xfrm>
          <a:prstGeom prst="rect">
            <a:avLst/>
          </a:prstGeom>
          <a:noFill/>
        </p:spPr>
        <p:txBody>
          <a:bodyPr wrap="none" lIns="68553" tIns="34275" rIns="68553" bIns="34275">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cs typeface="Arial" panose="020B0604020202020204" pitchFamily="34" charset="0"/>
              </a:defRPr>
            </a:lvl1pPr>
            <a:lvl2pPr fontAlgn="base">
              <a:spcBef>
                <a:spcPct val="0"/>
              </a:spcBef>
              <a:spcAft>
                <a:spcPct val="0"/>
              </a:spcAft>
              <a:defRPr>
                <a:latin typeface="Calibri" panose="020F0502020204030204" charset="0"/>
                <a:ea typeface="宋体" panose="02010600030101010101" pitchFamily="2" charset="-122"/>
              </a:defRPr>
            </a:lvl2pPr>
            <a:lvl3pPr fontAlgn="base">
              <a:spcBef>
                <a:spcPct val="0"/>
              </a:spcBef>
              <a:spcAft>
                <a:spcPct val="0"/>
              </a:spcAft>
              <a:defRPr>
                <a:latin typeface="Calibri" panose="020F0502020204030204" charset="0"/>
                <a:ea typeface="宋体" panose="02010600030101010101" pitchFamily="2" charset="-122"/>
              </a:defRPr>
            </a:lvl3pPr>
            <a:lvl4pPr fontAlgn="base">
              <a:spcBef>
                <a:spcPct val="0"/>
              </a:spcBef>
              <a:spcAft>
                <a:spcPct val="0"/>
              </a:spcAft>
              <a:defRPr>
                <a:latin typeface="Calibri" panose="020F0502020204030204" charset="0"/>
                <a:ea typeface="宋体" panose="02010600030101010101" pitchFamily="2" charset="-122"/>
              </a:defRPr>
            </a:lvl4pPr>
            <a:lvl5pPr fontAlgn="base">
              <a:spcBef>
                <a:spcPct val="0"/>
              </a:spcBef>
              <a:spcAft>
                <a:spcPct val="0"/>
              </a:spcAft>
              <a:defRPr>
                <a:latin typeface="Calibri" panose="020F0502020204030204" charset="0"/>
                <a:ea typeface="宋体" panose="02010600030101010101" pitchFamily="2" charset="-122"/>
              </a:defRPr>
            </a:lvl5pPr>
            <a:lvl6pPr>
              <a:defRPr>
                <a:latin typeface="Calibri" panose="020F0502020204030204" charset="0"/>
                <a:ea typeface="宋体" panose="02010600030101010101" pitchFamily="2" charset="-122"/>
              </a:defRPr>
            </a:lvl6pPr>
            <a:lvl7pPr>
              <a:defRPr>
                <a:latin typeface="Calibri" panose="020F0502020204030204" charset="0"/>
                <a:ea typeface="宋体" panose="02010600030101010101" pitchFamily="2" charset="-122"/>
              </a:defRPr>
            </a:lvl7pPr>
            <a:lvl8pPr>
              <a:defRPr>
                <a:latin typeface="Calibri" panose="020F0502020204030204" charset="0"/>
                <a:ea typeface="宋体" panose="02010600030101010101" pitchFamily="2" charset="-122"/>
              </a:defRPr>
            </a:lvl8pPr>
            <a:lvl9pPr>
              <a:defRPr>
                <a:latin typeface="Calibri" panose="020F0502020204030204" charset="0"/>
                <a:ea typeface="宋体" panose="02010600030101010101" pitchFamily="2" charset="-122"/>
              </a:defRPr>
            </a:lvl9pPr>
          </a:lstStyle>
          <a:p>
            <a:r>
              <a:rPr lang="en-US" altLang="zh-CN" sz="3300" dirty="0">
                <a:solidFill>
                  <a:schemeClr val="bg1"/>
                </a:solidFill>
              </a:rPr>
              <a:t>45%</a:t>
            </a:r>
            <a:endParaRPr lang="zh-CN" altLang="en-US" sz="3300" dirty="0">
              <a:solidFill>
                <a:schemeClr val="bg1"/>
              </a:solidFill>
            </a:endParaRPr>
          </a:p>
        </p:txBody>
      </p:sp>
      <p:sp>
        <p:nvSpPr>
          <p:cNvPr id="10" name="TextBox 682"/>
          <p:cNvSpPr txBox="1"/>
          <p:nvPr/>
        </p:nvSpPr>
        <p:spPr>
          <a:xfrm>
            <a:off x="4817235" y="3931927"/>
            <a:ext cx="1000125" cy="574675"/>
          </a:xfrm>
          <a:prstGeom prst="rect">
            <a:avLst/>
          </a:prstGeom>
          <a:noFill/>
        </p:spPr>
        <p:txBody>
          <a:bodyPr wrap="none" lIns="68553" tIns="34275" rIns="68553" bIns="34275">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cs typeface="Arial" panose="020B0604020202020204" pitchFamily="34" charset="0"/>
              </a:defRPr>
            </a:lvl1pPr>
            <a:lvl2pPr fontAlgn="base">
              <a:spcBef>
                <a:spcPct val="0"/>
              </a:spcBef>
              <a:spcAft>
                <a:spcPct val="0"/>
              </a:spcAft>
              <a:defRPr>
                <a:latin typeface="Calibri" panose="020F0502020204030204" charset="0"/>
                <a:ea typeface="宋体" panose="02010600030101010101" pitchFamily="2" charset="-122"/>
              </a:defRPr>
            </a:lvl2pPr>
            <a:lvl3pPr fontAlgn="base">
              <a:spcBef>
                <a:spcPct val="0"/>
              </a:spcBef>
              <a:spcAft>
                <a:spcPct val="0"/>
              </a:spcAft>
              <a:defRPr>
                <a:latin typeface="Calibri" panose="020F0502020204030204" charset="0"/>
                <a:ea typeface="宋体" panose="02010600030101010101" pitchFamily="2" charset="-122"/>
              </a:defRPr>
            </a:lvl3pPr>
            <a:lvl4pPr fontAlgn="base">
              <a:spcBef>
                <a:spcPct val="0"/>
              </a:spcBef>
              <a:spcAft>
                <a:spcPct val="0"/>
              </a:spcAft>
              <a:defRPr>
                <a:latin typeface="Calibri" panose="020F0502020204030204" charset="0"/>
                <a:ea typeface="宋体" panose="02010600030101010101" pitchFamily="2" charset="-122"/>
              </a:defRPr>
            </a:lvl4pPr>
            <a:lvl5pPr fontAlgn="base">
              <a:spcBef>
                <a:spcPct val="0"/>
              </a:spcBef>
              <a:spcAft>
                <a:spcPct val="0"/>
              </a:spcAft>
              <a:defRPr>
                <a:latin typeface="Calibri" panose="020F0502020204030204" charset="0"/>
                <a:ea typeface="宋体" panose="02010600030101010101" pitchFamily="2" charset="-122"/>
              </a:defRPr>
            </a:lvl5pPr>
            <a:lvl6pPr>
              <a:defRPr>
                <a:latin typeface="Calibri" panose="020F0502020204030204" charset="0"/>
                <a:ea typeface="宋体" panose="02010600030101010101" pitchFamily="2" charset="-122"/>
              </a:defRPr>
            </a:lvl6pPr>
            <a:lvl7pPr>
              <a:defRPr>
                <a:latin typeface="Calibri" panose="020F0502020204030204" charset="0"/>
                <a:ea typeface="宋体" panose="02010600030101010101" pitchFamily="2" charset="-122"/>
              </a:defRPr>
            </a:lvl7pPr>
            <a:lvl8pPr>
              <a:defRPr>
                <a:latin typeface="Calibri" panose="020F0502020204030204" charset="0"/>
                <a:ea typeface="宋体" panose="02010600030101010101" pitchFamily="2" charset="-122"/>
              </a:defRPr>
            </a:lvl8pPr>
            <a:lvl9pPr>
              <a:defRPr>
                <a:latin typeface="Calibri" panose="020F0502020204030204" charset="0"/>
                <a:ea typeface="宋体" panose="02010600030101010101" pitchFamily="2" charset="-122"/>
              </a:defRPr>
            </a:lvl9pPr>
          </a:lstStyle>
          <a:p>
            <a:r>
              <a:rPr lang="en-US" altLang="zh-CN" sz="3300" dirty="0">
                <a:solidFill>
                  <a:schemeClr val="bg1"/>
                </a:solidFill>
              </a:rPr>
              <a:t>39%</a:t>
            </a:r>
            <a:endParaRPr lang="zh-CN" altLang="en-US" sz="3300" dirty="0">
              <a:solidFill>
                <a:schemeClr val="bg1"/>
              </a:solidFill>
            </a:endParaRPr>
          </a:p>
        </p:txBody>
      </p:sp>
      <p:sp>
        <p:nvSpPr>
          <p:cNvPr id="11" name="TextBox 682"/>
          <p:cNvSpPr txBox="1"/>
          <p:nvPr/>
        </p:nvSpPr>
        <p:spPr>
          <a:xfrm>
            <a:off x="6520982" y="2277085"/>
            <a:ext cx="1000125" cy="574675"/>
          </a:xfrm>
          <a:prstGeom prst="rect">
            <a:avLst/>
          </a:prstGeom>
          <a:noFill/>
        </p:spPr>
        <p:txBody>
          <a:bodyPr wrap="none" lIns="68553" tIns="34275" rIns="68553" bIns="34275">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cs typeface="Arial" panose="020B0604020202020204" pitchFamily="34" charset="0"/>
              </a:defRPr>
            </a:lvl1pPr>
            <a:lvl2pPr fontAlgn="base">
              <a:spcBef>
                <a:spcPct val="0"/>
              </a:spcBef>
              <a:spcAft>
                <a:spcPct val="0"/>
              </a:spcAft>
              <a:defRPr>
                <a:latin typeface="Calibri" panose="020F0502020204030204" charset="0"/>
                <a:ea typeface="宋体" panose="02010600030101010101" pitchFamily="2" charset="-122"/>
              </a:defRPr>
            </a:lvl2pPr>
            <a:lvl3pPr fontAlgn="base">
              <a:spcBef>
                <a:spcPct val="0"/>
              </a:spcBef>
              <a:spcAft>
                <a:spcPct val="0"/>
              </a:spcAft>
              <a:defRPr>
                <a:latin typeface="Calibri" panose="020F0502020204030204" charset="0"/>
                <a:ea typeface="宋体" panose="02010600030101010101" pitchFamily="2" charset="-122"/>
              </a:defRPr>
            </a:lvl3pPr>
            <a:lvl4pPr fontAlgn="base">
              <a:spcBef>
                <a:spcPct val="0"/>
              </a:spcBef>
              <a:spcAft>
                <a:spcPct val="0"/>
              </a:spcAft>
              <a:defRPr>
                <a:latin typeface="Calibri" panose="020F0502020204030204" charset="0"/>
                <a:ea typeface="宋体" panose="02010600030101010101" pitchFamily="2" charset="-122"/>
              </a:defRPr>
            </a:lvl4pPr>
            <a:lvl5pPr fontAlgn="base">
              <a:spcBef>
                <a:spcPct val="0"/>
              </a:spcBef>
              <a:spcAft>
                <a:spcPct val="0"/>
              </a:spcAft>
              <a:defRPr>
                <a:latin typeface="Calibri" panose="020F0502020204030204" charset="0"/>
                <a:ea typeface="宋体" panose="02010600030101010101" pitchFamily="2" charset="-122"/>
              </a:defRPr>
            </a:lvl5pPr>
            <a:lvl6pPr>
              <a:defRPr>
                <a:latin typeface="Calibri" panose="020F0502020204030204" charset="0"/>
                <a:ea typeface="宋体" panose="02010600030101010101" pitchFamily="2" charset="-122"/>
              </a:defRPr>
            </a:lvl6pPr>
            <a:lvl7pPr>
              <a:defRPr>
                <a:latin typeface="Calibri" panose="020F0502020204030204" charset="0"/>
                <a:ea typeface="宋体" panose="02010600030101010101" pitchFamily="2" charset="-122"/>
              </a:defRPr>
            </a:lvl7pPr>
            <a:lvl8pPr>
              <a:defRPr>
                <a:latin typeface="Calibri" panose="020F0502020204030204" charset="0"/>
                <a:ea typeface="宋体" panose="02010600030101010101" pitchFamily="2" charset="-122"/>
              </a:defRPr>
            </a:lvl8pPr>
            <a:lvl9pPr>
              <a:defRPr>
                <a:latin typeface="Calibri" panose="020F0502020204030204" charset="0"/>
                <a:ea typeface="宋体" panose="02010600030101010101" pitchFamily="2" charset="-122"/>
              </a:defRPr>
            </a:lvl9pPr>
          </a:lstStyle>
          <a:p>
            <a:r>
              <a:rPr lang="en-US" altLang="zh-CN" sz="3300" dirty="0">
                <a:solidFill>
                  <a:schemeClr val="bg1"/>
                </a:solidFill>
              </a:rPr>
              <a:t>70%</a:t>
            </a:r>
            <a:endParaRPr lang="zh-CN" altLang="en-US" sz="3300" dirty="0">
              <a:solidFill>
                <a:schemeClr val="bg1"/>
              </a:solidFill>
            </a:endParaRPr>
          </a:p>
        </p:txBody>
      </p:sp>
      <p:sp>
        <p:nvSpPr>
          <p:cNvPr id="12" name="Copyright Notice"/>
          <p:cNvSpPr/>
          <p:nvPr/>
        </p:nvSpPr>
        <p:spPr bwMode="auto">
          <a:xfrm>
            <a:off x="1489274" y="2430178"/>
            <a:ext cx="1054216" cy="23431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53979" tIns="24291" rIns="53979" bIns="24291" rtlCol="0" anchor="t">
            <a:spAutoFit/>
          </a:bodyPr>
          <a:lstStyle/>
          <a:p>
            <a:pPr>
              <a:lnSpc>
                <a:spcPct val="90000"/>
              </a:lnSpc>
            </a:pPr>
            <a:r>
              <a:rPr lang="zh-CN" altLang="en-US" sz="1350" cap="small" dirty="0">
                <a:solidFill>
                  <a:schemeClr val="tx1">
                    <a:lumMod val="65000"/>
                    <a:lumOff val="35000"/>
                  </a:schemeClr>
                </a:solidFill>
                <a:latin typeface="微软雅黑" panose="020B0503020204020204" charset="-122"/>
                <a:ea typeface="微软雅黑" panose="020B0503020204020204" charset="-122"/>
              </a:rPr>
              <a:t>第一季度</a:t>
            </a:r>
            <a:endParaRPr lang="en-US" sz="1350" cap="small" dirty="0">
              <a:solidFill>
                <a:schemeClr val="tx1">
                  <a:lumMod val="65000"/>
                  <a:lumOff val="35000"/>
                </a:schemeClr>
              </a:solidFill>
              <a:latin typeface="微软雅黑" panose="020B0503020204020204" charset="-122"/>
              <a:ea typeface="微软雅黑" panose="020B0503020204020204" charset="-122"/>
            </a:endParaRPr>
          </a:p>
        </p:txBody>
      </p:sp>
      <p:sp>
        <p:nvSpPr>
          <p:cNvPr id="13" name="Copyright Notice"/>
          <p:cNvSpPr/>
          <p:nvPr/>
        </p:nvSpPr>
        <p:spPr bwMode="auto">
          <a:xfrm>
            <a:off x="3185259" y="2943349"/>
            <a:ext cx="1054216" cy="23431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53979" tIns="24291" rIns="53979" bIns="24291" rtlCol="0" anchor="t">
            <a:spAutoFit/>
          </a:bodyPr>
          <a:lstStyle/>
          <a:p>
            <a:pPr>
              <a:lnSpc>
                <a:spcPct val="90000"/>
              </a:lnSpc>
            </a:pPr>
            <a:r>
              <a:rPr lang="zh-CN" altLang="en-US" sz="1350" cap="small" dirty="0">
                <a:solidFill>
                  <a:schemeClr val="tx1">
                    <a:lumMod val="65000"/>
                    <a:lumOff val="35000"/>
                  </a:schemeClr>
                </a:solidFill>
                <a:latin typeface="微软雅黑" panose="020B0503020204020204" charset="-122"/>
                <a:ea typeface="微软雅黑" panose="020B0503020204020204" charset="-122"/>
              </a:rPr>
              <a:t>第二季度</a:t>
            </a:r>
            <a:endParaRPr lang="en-US" sz="1350" cap="small" dirty="0">
              <a:solidFill>
                <a:schemeClr val="tx1">
                  <a:lumMod val="65000"/>
                  <a:lumOff val="35000"/>
                </a:schemeClr>
              </a:solidFill>
              <a:latin typeface="微软雅黑" panose="020B0503020204020204" charset="-122"/>
              <a:ea typeface="微软雅黑" panose="020B0503020204020204" charset="-122"/>
            </a:endParaRPr>
          </a:p>
        </p:txBody>
      </p:sp>
      <p:sp>
        <p:nvSpPr>
          <p:cNvPr id="14" name="Copyright Notice"/>
          <p:cNvSpPr/>
          <p:nvPr/>
        </p:nvSpPr>
        <p:spPr bwMode="auto">
          <a:xfrm>
            <a:off x="4889004" y="3495675"/>
            <a:ext cx="1054216" cy="23431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53979" tIns="24291" rIns="53979" bIns="24291" rtlCol="0" anchor="t">
            <a:spAutoFit/>
          </a:bodyPr>
          <a:lstStyle/>
          <a:p>
            <a:pPr>
              <a:lnSpc>
                <a:spcPct val="90000"/>
              </a:lnSpc>
            </a:pPr>
            <a:r>
              <a:rPr lang="zh-CN" altLang="en-US" sz="1350" cap="small" dirty="0">
                <a:solidFill>
                  <a:schemeClr val="tx1">
                    <a:lumMod val="65000"/>
                    <a:lumOff val="35000"/>
                  </a:schemeClr>
                </a:solidFill>
                <a:latin typeface="微软雅黑" panose="020B0503020204020204" charset="-122"/>
                <a:ea typeface="微软雅黑" panose="020B0503020204020204" charset="-122"/>
              </a:rPr>
              <a:t>第三季度</a:t>
            </a:r>
            <a:endParaRPr lang="en-US" sz="1350" cap="small" dirty="0">
              <a:solidFill>
                <a:schemeClr val="tx1">
                  <a:lumMod val="65000"/>
                  <a:lumOff val="35000"/>
                </a:schemeClr>
              </a:solidFill>
              <a:latin typeface="微软雅黑" panose="020B0503020204020204" charset="-122"/>
              <a:ea typeface="微软雅黑" panose="020B0503020204020204" charset="-122"/>
            </a:endParaRPr>
          </a:p>
        </p:txBody>
      </p:sp>
      <p:sp>
        <p:nvSpPr>
          <p:cNvPr id="15" name="Copyright Notice"/>
          <p:cNvSpPr/>
          <p:nvPr/>
        </p:nvSpPr>
        <p:spPr bwMode="auto">
          <a:xfrm>
            <a:off x="6592751" y="1740659"/>
            <a:ext cx="1054216" cy="23431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53979" tIns="24291" rIns="53979" bIns="24291" rtlCol="0" anchor="t">
            <a:spAutoFit/>
          </a:bodyPr>
          <a:lstStyle/>
          <a:p>
            <a:pPr>
              <a:lnSpc>
                <a:spcPct val="90000"/>
              </a:lnSpc>
            </a:pPr>
            <a:r>
              <a:rPr lang="zh-CN" altLang="en-US" sz="1350" cap="small" dirty="0">
                <a:solidFill>
                  <a:schemeClr val="tx1">
                    <a:lumMod val="65000"/>
                    <a:lumOff val="35000"/>
                  </a:schemeClr>
                </a:solidFill>
                <a:latin typeface="微软雅黑" panose="020B0503020204020204" charset="-122"/>
                <a:ea typeface="微软雅黑" panose="020B0503020204020204" charset="-122"/>
              </a:rPr>
              <a:t>第四季度</a:t>
            </a:r>
            <a:endParaRPr lang="en-US" sz="1350" cap="small" dirty="0">
              <a:solidFill>
                <a:schemeClr val="tx1">
                  <a:lumMod val="65000"/>
                  <a:lumOff val="35000"/>
                </a:schemeClr>
              </a:solidFill>
              <a:latin typeface="微软雅黑" panose="020B0503020204020204" charset="-122"/>
              <a:ea typeface="微软雅黑" panose="020B0503020204020204" charset="-122"/>
            </a:endParaRPr>
          </a:p>
        </p:txBody>
      </p:sp>
      <p:sp>
        <p:nvSpPr>
          <p:cNvPr id="17" name="矩形 16"/>
          <p:cNvSpPr/>
          <p:nvPr/>
        </p:nvSpPr>
        <p:spPr>
          <a:xfrm>
            <a:off x="1298233" y="817501"/>
            <a:ext cx="4065650" cy="1248410"/>
          </a:xfrm>
          <a:prstGeom prst="rect">
            <a:avLst/>
          </a:prstGeom>
        </p:spPr>
        <p:txBody>
          <a:bodyPr wrap="square" lIns="68553" tIns="34275" rIns="68553" bIns="34275">
            <a:spAutoFit/>
          </a:bodyPr>
          <a:lstStyle/>
          <a:p>
            <a:pPr>
              <a:lnSpc>
                <a:spcPct val="200000"/>
              </a:lnSpc>
            </a:pPr>
            <a:r>
              <a:rPr lang="zh-CN" altLang="en-US" sz="1500" b="1" dirty="0">
                <a:solidFill>
                  <a:schemeClr val="tx1">
                    <a:lumMod val="75000"/>
                    <a:lumOff val="25000"/>
                  </a:schemeClr>
                </a:solidFill>
                <a:latin typeface="微软雅黑" panose="020B0503020204020204" charset="-122"/>
                <a:ea typeface="微软雅黑" panose="020B0503020204020204" charset="-122"/>
              </a:rPr>
              <a:t>点击添加小标题</a:t>
            </a:r>
            <a:endParaRPr lang="zh-CN" altLang="en-US" sz="1500" b="1" dirty="0">
              <a:solidFill>
                <a:schemeClr val="tx1">
                  <a:lumMod val="75000"/>
                  <a:lumOff val="25000"/>
                </a:schemeClr>
              </a:solidFill>
              <a:latin typeface="微软雅黑" panose="020B0503020204020204" charset="-122"/>
              <a:ea typeface="微软雅黑" panose="020B0503020204020204" charset="-122"/>
            </a:endParaRPr>
          </a:p>
          <a:p>
            <a:pPr>
              <a:lnSpc>
                <a:spcPct val="130000"/>
              </a:lnSpc>
            </a:pPr>
            <a:r>
              <a:rPr lang="zh-CN" altLang="en-US" sz="120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您的内容打在这里，或者通过复制您的文本后，在此框中选择粘贴，并选择只保留文字。您的内容打在这里，或者通过复制您的文本后您的内容打在这里。</a:t>
            </a:r>
            <a:endParaRPr lang="zh-CN" altLang="en-US" sz="120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randombar(horizontal)">
                                      <p:cBhvr>
                                        <p:cTn id="15" dur="500"/>
                                        <p:tgtEl>
                                          <p:spTgt spid="8"/>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down)">
                                      <p:cBhvr>
                                        <p:cTn id="23" dur="500"/>
                                        <p:tgtEl>
                                          <p:spTgt spid="3"/>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randombar(horizontal)">
                                      <p:cBhvr>
                                        <p:cTn id="27" dur="500"/>
                                        <p:tgtEl>
                                          <p:spTgt spid="9"/>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down)">
                                      <p:cBhvr>
                                        <p:cTn id="35" dur="500"/>
                                        <p:tgtEl>
                                          <p:spTgt spid="4"/>
                                        </p:tgtEl>
                                      </p:cBhvr>
                                    </p:animEffect>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randombar(horizontal)">
                                      <p:cBhvr>
                                        <p:cTn id="39" dur="500"/>
                                        <p:tgtEl>
                                          <p:spTgt spid="10"/>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500"/>
                                        <p:tgtEl>
                                          <p:spTgt spid="14"/>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down)">
                                      <p:cBhvr>
                                        <p:cTn id="47" dur="500"/>
                                        <p:tgtEl>
                                          <p:spTgt spid="5"/>
                                        </p:tgtEl>
                                      </p:cBhvr>
                                    </p:animEffect>
                                  </p:childTnLst>
                                </p:cTn>
                              </p:par>
                            </p:childTnLst>
                          </p:cTn>
                        </p:par>
                        <p:par>
                          <p:cTn id="48" fill="hold">
                            <p:stCondLst>
                              <p:cond delay="5500"/>
                            </p:stCondLst>
                            <p:childTnLst>
                              <p:par>
                                <p:cTn id="49" presetID="14" presetClass="entr" presetSubtype="10"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randombar(horizontal)">
                                      <p:cBhvr>
                                        <p:cTn id="51" dur="500"/>
                                        <p:tgtEl>
                                          <p:spTgt spid="11"/>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left)">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5" grpId="0" bldLvl="0" animBg="1"/>
      <p:bldP spid="8" grpId="0"/>
      <p:bldP spid="9" grpId="0"/>
      <p:bldP spid="10" grpId="0"/>
      <p:bldP spid="11" grpId="0"/>
      <p:bldP spid="12" grpId="0" bldLvl="0" animBg="1"/>
      <p:bldP spid="13" grpId="0" bldLvl="0" animBg="1"/>
      <p:bldP spid="14" grpId="0" bldLvl="0" animBg="1"/>
      <p:bldP spid="15" grpId="0" bldLvl="0" animBg="1"/>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2" name="图片 1" descr="1"/>
          <p:cNvPicPr>
            <a:picLocks noChangeAspect="1"/>
          </p:cNvPicPr>
          <p:nvPr/>
        </p:nvPicPr>
        <p:blipFill>
          <a:blip r:embed="rId2"/>
          <a:stretch>
            <a:fillRect/>
          </a:stretch>
        </p:blipFill>
        <p:spPr>
          <a:xfrm>
            <a:off x="243840" y="238125"/>
            <a:ext cx="1507490" cy="880110"/>
          </a:xfrm>
          <a:prstGeom prst="rect">
            <a:avLst/>
          </a:prstGeom>
        </p:spPr>
      </p:pic>
      <p:sp>
        <p:nvSpPr>
          <p:cNvPr id="35" name="文本框 34"/>
          <p:cNvSpPr txBox="1"/>
          <p:nvPr/>
        </p:nvSpPr>
        <p:spPr>
          <a:xfrm>
            <a:off x="2134870" y="1559692"/>
            <a:ext cx="1772126" cy="141922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8625" noProof="0" dirty="0">
                <a:ln>
                  <a:noFill/>
                </a:ln>
                <a:solidFill>
                  <a:srgbClr val="C00000"/>
                </a:solidFill>
                <a:uLnTx/>
                <a:uFillTx/>
                <a:latin typeface="Impact" panose="020B0806030902050204" pitchFamily="34" charset="0"/>
                <a:ea typeface="方正舒体" panose="02010601030101010101" pitchFamily="2" charset="-122"/>
                <a:sym typeface="+mn-ea"/>
              </a:rPr>
              <a:t>04</a:t>
            </a:r>
            <a:endParaRPr lang="en-US" altLang="zh-CN" sz="8625" noProof="0" dirty="0">
              <a:ln>
                <a:noFill/>
              </a:ln>
              <a:solidFill>
                <a:srgbClr val="C00000"/>
              </a:solidFill>
              <a:uLnTx/>
              <a:uFillTx/>
              <a:latin typeface="Impact" panose="020B0806030902050204" pitchFamily="34" charset="0"/>
              <a:ea typeface="方正舒体" panose="02010601030101010101" pitchFamily="2" charset="-122"/>
              <a:sym typeface="+mn-ea"/>
            </a:endParaRPr>
          </a:p>
        </p:txBody>
      </p:sp>
      <p:sp>
        <p:nvSpPr>
          <p:cNvPr id="12" name="文本框 11"/>
          <p:cNvSpPr txBox="1"/>
          <p:nvPr/>
        </p:nvSpPr>
        <p:spPr>
          <a:xfrm>
            <a:off x="3671253" y="1766861"/>
            <a:ext cx="5193030" cy="645160"/>
          </a:xfrm>
          <a:prstGeom prst="rect">
            <a:avLst/>
          </a:prstGeom>
          <a:noFill/>
        </p:spPr>
        <p:txBody>
          <a:bodyPr wrap="square" rtlCol="0">
            <a:spAutoFit/>
          </a:bodyPr>
          <a:lstStyle/>
          <a:p>
            <a:r>
              <a:rPr lang="zh-CN" altLang="en-US" sz="3600" b="1">
                <a:solidFill>
                  <a:srgbClr val="C00000"/>
                </a:solidFill>
                <a:latin typeface="微软雅黑" panose="020B0503020204020204" charset="-122"/>
                <a:ea typeface="微软雅黑" panose="020B0503020204020204" charset="-122"/>
                <a:sym typeface="+mn-ea"/>
              </a:rPr>
              <a:t>未来工作计划</a:t>
            </a:r>
            <a:endParaRPr lang="zh-CN" altLang="en-US" sz="3600" b="1">
              <a:solidFill>
                <a:srgbClr val="C00000"/>
              </a:solidFill>
              <a:latin typeface="微软雅黑" panose="020B0503020204020204" charset="-122"/>
              <a:ea typeface="微软雅黑" panose="020B0503020204020204" charset="-122"/>
              <a:sym typeface="+mn-ea"/>
            </a:endParaRPr>
          </a:p>
        </p:txBody>
      </p:sp>
      <p:sp>
        <p:nvSpPr>
          <p:cNvPr id="16" name="文本框 36"/>
          <p:cNvSpPr txBox="1"/>
          <p:nvPr/>
        </p:nvSpPr>
        <p:spPr>
          <a:xfrm>
            <a:off x="3671253" y="2395511"/>
            <a:ext cx="3512820" cy="3683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900" dirty="0">
                <a:solidFill>
                  <a:schemeClr val="tx1">
                    <a:lumMod val="75000"/>
                    <a:lumOff val="25000"/>
                  </a:schemeClr>
                </a:solidFill>
                <a:latin typeface="微软雅黑" panose="020B0503020204020204" charset="-122"/>
                <a:ea typeface="微软雅黑" panose="020B0503020204020204" charset="-122"/>
                <a:sym typeface="+mn-ea"/>
              </a:rPr>
              <a:t>单击此处输入您的文本，单击此处输入您的文，本单击此处输入您的文本，本单击此处输入您的文本</a:t>
            </a:r>
            <a:endParaRPr lang="zh-CN" altLang="en-US" sz="900" dirty="0">
              <a:solidFill>
                <a:schemeClr val="tx1">
                  <a:lumMod val="75000"/>
                  <a:lumOff val="25000"/>
                </a:schemeClr>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by="(-#ppt_w*2)" calcmode="lin" valueType="num">
                                      <p:cBhvr rctx="PPT">
                                        <p:cTn id="7" dur="500" autoRev="1" fill="hold">
                                          <p:stCondLst>
                                            <p:cond delay="0"/>
                                          </p:stCondLst>
                                        </p:cTn>
                                        <p:tgtEl>
                                          <p:spTgt spid="35"/>
                                        </p:tgtEl>
                                        <p:attrNameLst>
                                          <p:attrName>ppt_w</p:attrName>
                                        </p:attrNameLst>
                                      </p:cBhvr>
                                    </p:anim>
                                    <p:anim by="(#ppt_w*0.50)" calcmode="lin" valueType="num">
                                      <p:cBhvr>
                                        <p:cTn id="8" dur="500" decel="50000" autoRev="1" fill="hold">
                                          <p:stCondLst>
                                            <p:cond delay="0"/>
                                          </p:stCondLst>
                                        </p:cTn>
                                        <p:tgtEl>
                                          <p:spTgt spid="35"/>
                                        </p:tgtEl>
                                        <p:attrNameLst>
                                          <p:attrName>ppt_x</p:attrName>
                                        </p:attrNameLst>
                                      </p:cBhvr>
                                    </p:anim>
                                    <p:anim from="(-#ppt_h/2)" to="(#ppt_y)" calcmode="lin" valueType="num">
                                      <p:cBhvr>
                                        <p:cTn id="9" dur="1000" fill="hold">
                                          <p:stCondLst>
                                            <p:cond delay="0"/>
                                          </p:stCondLst>
                                        </p:cTn>
                                        <p:tgtEl>
                                          <p:spTgt spid="35"/>
                                        </p:tgtEl>
                                        <p:attrNameLst>
                                          <p:attrName>ppt_y</p:attrName>
                                        </p:attrNameLst>
                                      </p:cBhvr>
                                    </p:anim>
                                    <p:animRot by="21600000">
                                      <p:cBhvr>
                                        <p:cTn id="10" dur="1000" fill="hold">
                                          <p:stCondLst>
                                            <p:cond delay="0"/>
                                          </p:stCondLst>
                                        </p:cTn>
                                        <p:tgtEl>
                                          <p:spTgt spid="35"/>
                                        </p:tgtEl>
                                        <p:attrNameLst>
                                          <p:attrName>r</p:attrName>
                                        </p:attrNameLst>
                                      </p:cBhvr>
                                    </p:animRot>
                                  </p:childTnLst>
                                </p:cTn>
                              </p:par>
                            </p:childTnLst>
                          </p:cTn>
                        </p:par>
                        <p:par>
                          <p:cTn id="11" fill="hold">
                            <p:stCondLst>
                              <p:cond delay="11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2"/>
                                        </p:tgtEl>
                                        <p:attrNameLst>
                                          <p:attrName>ppt_y</p:attrName>
                                        </p:attrNameLst>
                                      </p:cBhvr>
                                      <p:tavLst>
                                        <p:tav tm="0">
                                          <p:val>
                                            <p:strVal val="#ppt_y"/>
                                          </p:val>
                                        </p:tav>
                                        <p:tav tm="100000">
                                          <p:val>
                                            <p:strVal val="#ppt_y"/>
                                          </p:val>
                                        </p:tav>
                                      </p:tavLst>
                                    </p:anim>
                                    <p:anim calcmode="lin" valueType="num">
                                      <p:cBhvr>
                                        <p:cTn id="16"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2"/>
                                        </p:tgtEl>
                                      </p:cBhvr>
                                    </p:animEffect>
                                  </p:childTnLst>
                                </p:cTn>
                              </p:par>
                            </p:childTnLst>
                          </p:cTn>
                        </p:par>
                        <p:par>
                          <p:cTn id="19" fill="hold">
                            <p:stCondLst>
                              <p:cond delay="1850"/>
                            </p:stCondLst>
                            <p:childTnLst>
                              <p:par>
                                <p:cTn id="20" presetID="47" presetClass="entr" presetSubtype="0"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12"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2531110" y="2144395"/>
            <a:ext cx="413385" cy="1942465"/>
          </a:xfrm>
          <a:prstGeom prst="rect">
            <a:avLst/>
          </a:prstGeom>
          <a:noFill/>
        </p:spPr>
        <p:txBody>
          <a:bodyPr vert="eaVert" wrap="square" rtlCol="0">
            <a:spAutoFit/>
          </a:bodyPr>
          <a:lstStyle/>
          <a:p>
            <a:pPr algn="l"/>
            <a:r>
              <a:rPr lang="en-US" altLang="zh-CN" sz="1500" b="1">
                <a:solidFill>
                  <a:schemeClr val="tx1">
                    <a:lumMod val="75000"/>
                    <a:lumOff val="25000"/>
                  </a:schemeClr>
                </a:solidFill>
                <a:latin typeface="微软雅黑" panose="020B0503020204020204" charset="-122"/>
                <a:ea typeface="微软雅黑" panose="020B0503020204020204" charset="-122"/>
                <a:sym typeface="+mn-ea"/>
              </a:rPr>
              <a:t>CONTENTS</a:t>
            </a:r>
            <a:endParaRPr lang="en-US" altLang="zh-CN" sz="1500" b="1">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33" name="文本框 32"/>
          <p:cNvSpPr txBox="1"/>
          <p:nvPr/>
        </p:nvSpPr>
        <p:spPr>
          <a:xfrm>
            <a:off x="2801620" y="1584960"/>
            <a:ext cx="788035" cy="1337945"/>
          </a:xfrm>
          <a:prstGeom prst="rect">
            <a:avLst/>
          </a:prstGeom>
          <a:noFill/>
        </p:spPr>
        <p:txBody>
          <a:bodyPr wrap="square" rtlCol="0">
            <a:spAutoFit/>
          </a:bodyPr>
          <a:lstStyle/>
          <a:p>
            <a:pPr algn="ctr"/>
            <a:r>
              <a:rPr lang="zh-CN" altLang="en-US" sz="4050" b="1">
                <a:solidFill>
                  <a:srgbClr val="C00000"/>
                </a:solidFill>
                <a:latin typeface="微软雅黑" panose="020B0503020204020204" charset="-122"/>
                <a:ea typeface="微软雅黑" panose="020B0503020204020204" charset="-122"/>
                <a:sym typeface="+mn-ea"/>
              </a:rPr>
              <a:t>目 录</a:t>
            </a:r>
            <a:endParaRPr lang="zh-CN" altLang="en-US" sz="4050" b="1">
              <a:solidFill>
                <a:srgbClr val="C00000"/>
              </a:solidFill>
              <a:latin typeface="微软雅黑" panose="020B0503020204020204" charset="-122"/>
              <a:ea typeface="微软雅黑" panose="020B0503020204020204" charset="-122"/>
              <a:sym typeface="+mn-ea"/>
            </a:endParaRPr>
          </a:p>
        </p:txBody>
      </p:sp>
      <p:sp>
        <p:nvSpPr>
          <p:cNvPr id="12" name="文本框 11"/>
          <p:cNvSpPr txBox="1"/>
          <p:nvPr/>
        </p:nvSpPr>
        <p:spPr>
          <a:xfrm>
            <a:off x="4351973" y="1279340"/>
            <a:ext cx="2527459" cy="414020"/>
          </a:xfrm>
          <a:prstGeom prst="rect">
            <a:avLst/>
          </a:prstGeom>
          <a:noFill/>
        </p:spPr>
        <p:txBody>
          <a:bodyPr wrap="square" rtlCol="0">
            <a:spAutoFit/>
          </a:bodyPr>
          <a:lstStyle/>
          <a:p>
            <a:r>
              <a:rPr lang="zh-CN" altLang="en-US" sz="2100" b="1">
                <a:solidFill>
                  <a:srgbClr val="C00000"/>
                </a:solidFill>
                <a:latin typeface="微软雅黑" panose="020B0503020204020204" charset="-122"/>
                <a:ea typeface="微软雅黑" panose="020B0503020204020204" charset="-122"/>
              </a:rPr>
              <a:t>基本工作概述</a:t>
            </a:r>
            <a:endParaRPr lang="zh-CN" altLang="en-US" sz="2100" b="1">
              <a:solidFill>
                <a:srgbClr val="C00000"/>
              </a:solidFill>
              <a:latin typeface="微软雅黑" panose="020B0503020204020204" charset="-122"/>
              <a:ea typeface="微软雅黑" panose="020B0503020204020204" charset="-122"/>
            </a:endParaRPr>
          </a:p>
        </p:txBody>
      </p:sp>
      <p:sp>
        <p:nvSpPr>
          <p:cNvPr id="4" name="文本框 3"/>
          <p:cNvSpPr txBox="1"/>
          <p:nvPr/>
        </p:nvSpPr>
        <p:spPr>
          <a:xfrm>
            <a:off x="4351973" y="1937041"/>
            <a:ext cx="2490311" cy="414020"/>
          </a:xfrm>
          <a:prstGeom prst="rect">
            <a:avLst/>
          </a:prstGeom>
          <a:noFill/>
        </p:spPr>
        <p:txBody>
          <a:bodyPr wrap="square" rtlCol="0">
            <a:spAutoFit/>
          </a:bodyPr>
          <a:lstStyle/>
          <a:p>
            <a:r>
              <a:rPr lang="zh-CN" altLang="en-US" sz="2100" b="1">
                <a:solidFill>
                  <a:srgbClr val="C00000"/>
                </a:solidFill>
                <a:latin typeface="微软雅黑" panose="020B0503020204020204" charset="-122"/>
                <a:ea typeface="微软雅黑" panose="020B0503020204020204" charset="-122"/>
                <a:sym typeface="+mn-ea"/>
              </a:rPr>
              <a:t>工作成绩展示</a:t>
            </a:r>
            <a:endParaRPr lang="zh-CN" altLang="en-US" sz="2100" b="1">
              <a:solidFill>
                <a:srgbClr val="C00000"/>
              </a:solidFill>
              <a:latin typeface="微软雅黑" panose="020B0503020204020204" charset="-122"/>
              <a:ea typeface="微软雅黑" panose="020B0503020204020204" charset="-122"/>
              <a:sym typeface="+mn-ea"/>
            </a:endParaRPr>
          </a:p>
        </p:txBody>
      </p:sp>
      <p:sp>
        <p:nvSpPr>
          <p:cNvPr id="35" name="文本框 34"/>
          <p:cNvSpPr txBox="1"/>
          <p:nvPr/>
        </p:nvSpPr>
        <p:spPr>
          <a:xfrm>
            <a:off x="3696176" y="1275054"/>
            <a:ext cx="539591" cy="46037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400" noProof="0" dirty="0">
                <a:ln>
                  <a:noFill/>
                </a:ln>
                <a:solidFill>
                  <a:srgbClr val="C00000"/>
                </a:solidFill>
                <a:uLnTx/>
                <a:uFillTx/>
                <a:latin typeface="Impact" panose="020B0806030902050204" pitchFamily="34" charset="0"/>
                <a:ea typeface="方正舒体" panose="02010601030101010101" pitchFamily="2" charset="-122"/>
                <a:sym typeface="+mn-ea"/>
              </a:rPr>
              <a:t>01</a:t>
            </a:r>
            <a:endParaRPr lang="en-US" altLang="zh-CN" sz="2400" b="1" noProof="0" dirty="0">
              <a:ln>
                <a:noFill/>
              </a:ln>
              <a:solidFill>
                <a:srgbClr val="C00000"/>
              </a:solidFill>
              <a:uLnTx/>
              <a:uFillTx/>
              <a:latin typeface="Impact" panose="020B0806030902050204" pitchFamily="34" charset="0"/>
              <a:ea typeface="方正舒体" panose="02010601030101010101" pitchFamily="2" charset="-122"/>
              <a:sym typeface="+mn-ea"/>
            </a:endParaRPr>
          </a:p>
        </p:txBody>
      </p:sp>
      <p:sp>
        <p:nvSpPr>
          <p:cNvPr id="36" name="文本框 35"/>
          <p:cNvSpPr txBox="1"/>
          <p:nvPr/>
        </p:nvSpPr>
        <p:spPr>
          <a:xfrm>
            <a:off x="3696176" y="1916086"/>
            <a:ext cx="576263" cy="46037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400" noProof="0" dirty="0">
                <a:ln>
                  <a:noFill/>
                </a:ln>
                <a:solidFill>
                  <a:srgbClr val="C00000"/>
                </a:solidFill>
                <a:uLnTx/>
                <a:uFillTx/>
                <a:latin typeface="Impact" panose="020B0806030902050204" pitchFamily="34" charset="0"/>
                <a:ea typeface="方正舒体" panose="02010601030101010101" pitchFamily="2" charset="-122"/>
                <a:sym typeface="+mn-ea"/>
              </a:rPr>
              <a:t>02</a:t>
            </a:r>
            <a:endParaRPr lang="en-US" altLang="zh-CN" sz="2400" b="1" noProof="0" dirty="0">
              <a:ln>
                <a:noFill/>
              </a:ln>
              <a:solidFill>
                <a:srgbClr val="C00000"/>
              </a:solidFill>
              <a:uLnTx/>
              <a:uFillTx/>
              <a:latin typeface="Impact" panose="020B0806030902050204" pitchFamily="34" charset="0"/>
              <a:ea typeface="方正舒体" panose="02010601030101010101" pitchFamily="2" charset="-122"/>
              <a:sym typeface="+mn-ea"/>
            </a:endParaRPr>
          </a:p>
        </p:txBody>
      </p:sp>
      <p:sp>
        <p:nvSpPr>
          <p:cNvPr id="5" name="文本框 4"/>
          <p:cNvSpPr txBox="1"/>
          <p:nvPr/>
        </p:nvSpPr>
        <p:spPr>
          <a:xfrm>
            <a:off x="4351973" y="2646177"/>
            <a:ext cx="2527459" cy="414020"/>
          </a:xfrm>
          <a:prstGeom prst="rect">
            <a:avLst/>
          </a:prstGeom>
          <a:noFill/>
        </p:spPr>
        <p:txBody>
          <a:bodyPr wrap="square" rtlCol="0">
            <a:spAutoFit/>
          </a:bodyPr>
          <a:lstStyle/>
          <a:p>
            <a:r>
              <a:rPr lang="zh-CN" altLang="en-US" sz="2100" b="1">
                <a:solidFill>
                  <a:srgbClr val="C00000"/>
                </a:solidFill>
                <a:latin typeface="微软雅黑" panose="020B0503020204020204" charset="-122"/>
                <a:ea typeface="微软雅黑" panose="020B0503020204020204" charset="-122"/>
                <a:sym typeface="+mn-ea"/>
              </a:rPr>
              <a:t>工作经验总结</a:t>
            </a:r>
            <a:endParaRPr lang="zh-CN" altLang="en-US" sz="2100" b="1">
              <a:solidFill>
                <a:srgbClr val="C00000"/>
              </a:solidFill>
              <a:latin typeface="微软雅黑" panose="020B0503020204020204" charset="-122"/>
              <a:ea typeface="微软雅黑" panose="020B0503020204020204" charset="-122"/>
              <a:sym typeface="+mn-ea"/>
            </a:endParaRPr>
          </a:p>
        </p:txBody>
      </p:sp>
      <p:sp>
        <p:nvSpPr>
          <p:cNvPr id="6" name="文本框 5"/>
          <p:cNvSpPr txBox="1"/>
          <p:nvPr/>
        </p:nvSpPr>
        <p:spPr>
          <a:xfrm>
            <a:off x="4351973" y="3304831"/>
            <a:ext cx="2490311" cy="414020"/>
          </a:xfrm>
          <a:prstGeom prst="rect">
            <a:avLst/>
          </a:prstGeom>
          <a:noFill/>
        </p:spPr>
        <p:txBody>
          <a:bodyPr wrap="square" rtlCol="0">
            <a:spAutoFit/>
          </a:bodyPr>
          <a:lstStyle/>
          <a:p>
            <a:r>
              <a:rPr lang="zh-CN" altLang="en-US" sz="2100" b="1">
                <a:solidFill>
                  <a:srgbClr val="C00000"/>
                </a:solidFill>
                <a:latin typeface="微软雅黑" panose="020B0503020204020204" charset="-122"/>
                <a:ea typeface="微软雅黑" panose="020B0503020204020204" charset="-122"/>
                <a:sym typeface="+mn-ea"/>
              </a:rPr>
              <a:t>未来工作计划</a:t>
            </a:r>
            <a:endParaRPr lang="zh-CN" altLang="en-US" sz="2100" b="1">
              <a:solidFill>
                <a:srgbClr val="C00000"/>
              </a:solidFill>
              <a:latin typeface="微软雅黑" panose="020B0503020204020204" charset="-122"/>
              <a:ea typeface="微软雅黑" panose="020B0503020204020204" charset="-122"/>
              <a:sym typeface="+mn-ea"/>
            </a:endParaRPr>
          </a:p>
        </p:txBody>
      </p:sp>
      <p:sp>
        <p:nvSpPr>
          <p:cNvPr id="9" name="文本框 8"/>
          <p:cNvSpPr txBox="1"/>
          <p:nvPr/>
        </p:nvSpPr>
        <p:spPr>
          <a:xfrm>
            <a:off x="3696176" y="2621889"/>
            <a:ext cx="523875" cy="46037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400" noProof="0" dirty="0">
                <a:ln>
                  <a:noFill/>
                </a:ln>
                <a:solidFill>
                  <a:srgbClr val="C00000"/>
                </a:solidFill>
                <a:uLnTx/>
                <a:uFillTx/>
                <a:latin typeface="Impact" panose="020B0806030902050204" pitchFamily="34" charset="0"/>
                <a:ea typeface="方正舒体" panose="02010601030101010101" pitchFamily="2" charset="-122"/>
                <a:sym typeface="+mn-ea"/>
              </a:rPr>
              <a:t>03</a:t>
            </a:r>
            <a:endParaRPr lang="en-US" altLang="zh-CN" sz="2400" b="1" noProof="0" dirty="0">
              <a:ln>
                <a:noFill/>
              </a:ln>
              <a:solidFill>
                <a:srgbClr val="C00000"/>
              </a:solidFill>
              <a:uLnTx/>
              <a:uFillTx/>
              <a:latin typeface="Impact" panose="020B0806030902050204" pitchFamily="34" charset="0"/>
              <a:ea typeface="方正舒体" panose="02010601030101010101" pitchFamily="2" charset="-122"/>
              <a:sym typeface="+mn-ea"/>
            </a:endParaRPr>
          </a:p>
        </p:txBody>
      </p:sp>
      <p:sp>
        <p:nvSpPr>
          <p:cNvPr id="10" name="文本框 9"/>
          <p:cNvSpPr txBox="1"/>
          <p:nvPr/>
        </p:nvSpPr>
        <p:spPr>
          <a:xfrm>
            <a:off x="3696176" y="3284829"/>
            <a:ext cx="566261" cy="46037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400" noProof="0" dirty="0">
                <a:ln>
                  <a:noFill/>
                </a:ln>
                <a:solidFill>
                  <a:srgbClr val="C00000"/>
                </a:solidFill>
                <a:uLnTx/>
                <a:uFillTx/>
                <a:latin typeface="Impact" panose="020B0806030902050204" pitchFamily="34" charset="0"/>
                <a:ea typeface="方正舒体" panose="02010601030101010101" pitchFamily="2" charset="-122"/>
                <a:sym typeface="+mn-ea"/>
              </a:rPr>
              <a:t>04</a:t>
            </a:r>
            <a:endParaRPr lang="en-US" altLang="zh-CN" sz="2400" b="1" noProof="0" dirty="0">
              <a:ln>
                <a:noFill/>
              </a:ln>
              <a:solidFill>
                <a:srgbClr val="C00000"/>
              </a:solidFill>
              <a:uLnTx/>
              <a:uFillTx/>
              <a:latin typeface="Impact" panose="020B0806030902050204" pitchFamily="34" charset="0"/>
              <a:ea typeface="方正舒体" panose="02010601030101010101" pitchFamily="2" charset="-122"/>
              <a:sym typeface="+mn-ea"/>
            </a:endParaRPr>
          </a:p>
        </p:txBody>
      </p:sp>
      <p:pic>
        <p:nvPicPr>
          <p:cNvPr id="2" name="图片 1" descr="1"/>
          <p:cNvPicPr>
            <a:picLocks noChangeAspect="1"/>
          </p:cNvPicPr>
          <p:nvPr/>
        </p:nvPicPr>
        <p:blipFill>
          <a:blip r:embed="rId2"/>
          <a:stretch>
            <a:fillRect/>
          </a:stretch>
        </p:blipFill>
        <p:spPr>
          <a:xfrm>
            <a:off x="243840" y="238125"/>
            <a:ext cx="1507490" cy="8801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1000"/>
                                        <p:tgtEl>
                                          <p:spTgt spid="33"/>
                                        </p:tgtEl>
                                      </p:cBhvr>
                                    </p:animEffect>
                                    <p:anim calcmode="lin" valueType="num">
                                      <p:cBhvr>
                                        <p:cTn id="13" dur="1000" fill="hold"/>
                                        <p:tgtEl>
                                          <p:spTgt spid="33"/>
                                        </p:tgtEl>
                                        <p:attrNameLst>
                                          <p:attrName>ppt_x</p:attrName>
                                        </p:attrNameLst>
                                      </p:cBhvr>
                                      <p:tavLst>
                                        <p:tav tm="0">
                                          <p:val>
                                            <p:strVal val="#ppt_x"/>
                                          </p:val>
                                        </p:tav>
                                        <p:tav tm="100000">
                                          <p:val>
                                            <p:strVal val="#ppt_x"/>
                                          </p:val>
                                        </p:tav>
                                      </p:tavLst>
                                    </p:anim>
                                    <p:anim calcmode="lin" valueType="num">
                                      <p:cBhvr>
                                        <p:cTn id="14" dur="1000" fill="hold"/>
                                        <p:tgtEl>
                                          <p:spTgt spid="3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0-#ppt_w/2"/>
                                          </p:val>
                                        </p:tav>
                                        <p:tav tm="100000">
                                          <p:val>
                                            <p:strVal val="#ppt_x"/>
                                          </p:val>
                                        </p:tav>
                                      </p:tavLst>
                                    </p:anim>
                                    <p:anim calcmode="lin" valueType="num">
                                      <p:cBhvr additive="base">
                                        <p:cTn id="19" dur="500" fill="hold"/>
                                        <p:tgtEl>
                                          <p:spTgt spid="12"/>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0-#ppt_w/2"/>
                                          </p:val>
                                        </p:tav>
                                        <p:tav tm="100000">
                                          <p:val>
                                            <p:strVal val="#ppt_x"/>
                                          </p:val>
                                        </p:tav>
                                      </p:tavLst>
                                    </p:anim>
                                    <p:anim calcmode="lin" valueType="num">
                                      <p:cBhvr additive="base">
                                        <p:cTn id="23" dur="500" fill="hold"/>
                                        <p:tgtEl>
                                          <p:spTgt spid="4"/>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35"/>
                                        </p:tgtEl>
                                        <p:attrNameLst>
                                          <p:attrName>style.visibility</p:attrName>
                                        </p:attrNameLst>
                                      </p:cBhvr>
                                      <p:to>
                                        <p:strVal val="visible"/>
                                      </p:to>
                                    </p:set>
                                    <p:anim calcmode="lin" valueType="num">
                                      <p:cBhvr additive="base">
                                        <p:cTn id="26" dur="500" fill="hold"/>
                                        <p:tgtEl>
                                          <p:spTgt spid="35"/>
                                        </p:tgtEl>
                                        <p:attrNameLst>
                                          <p:attrName>ppt_x</p:attrName>
                                        </p:attrNameLst>
                                      </p:cBhvr>
                                      <p:tavLst>
                                        <p:tav tm="0">
                                          <p:val>
                                            <p:strVal val="0-#ppt_w/2"/>
                                          </p:val>
                                        </p:tav>
                                        <p:tav tm="100000">
                                          <p:val>
                                            <p:strVal val="#ppt_x"/>
                                          </p:val>
                                        </p:tav>
                                      </p:tavLst>
                                    </p:anim>
                                    <p:anim calcmode="lin" valueType="num">
                                      <p:cBhvr additive="base">
                                        <p:cTn id="27" dur="500" fill="hold"/>
                                        <p:tgtEl>
                                          <p:spTgt spid="35"/>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36"/>
                                        </p:tgtEl>
                                        <p:attrNameLst>
                                          <p:attrName>style.visibility</p:attrName>
                                        </p:attrNameLst>
                                      </p:cBhvr>
                                      <p:to>
                                        <p:strVal val="visible"/>
                                      </p:to>
                                    </p:set>
                                    <p:anim calcmode="lin" valueType="num">
                                      <p:cBhvr additive="base">
                                        <p:cTn id="30" dur="500" fill="hold"/>
                                        <p:tgtEl>
                                          <p:spTgt spid="36"/>
                                        </p:tgtEl>
                                        <p:attrNameLst>
                                          <p:attrName>ppt_x</p:attrName>
                                        </p:attrNameLst>
                                      </p:cBhvr>
                                      <p:tavLst>
                                        <p:tav tm="0">
                                          <p:val>
                                            <p:strVal val="0-#ppt_w/2"/>
                                          </p:val>
                                        </p:tav>
                                        <p:tav tm="100000">
                                          <p:val>
                                            <p:strVal val="#ppt_x"/>
                                          </p:val>
                                        </p:tav>
                                      </p:tavLst>
                                    </p:anim>
                                    <p:anim calcmode="lin" valueType="num">
                                      <p:cBhvr additive="base">
                                        <p:cTn id="31" dur="500" fill="hold"/>
                                        <p:tgtEl>
                                          <p:spTgt spid="36"/>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additive="base">
                                        <p:cTn id="34" dur="500" fill="hold"/>
                                        <p:tgtEl>
                                          <p:spTgt spid="5"/>
                                        </p:tgtEl>
                                        <p:attrNameLst>
                                          <p:attrName>ppt_x</p:attrName>
                                        </p:attrNameLst>
                                      </p:cBhvr>
                                      <p:tavLst>
                                        <p:tav tm="0">
                                          <p:val>
                                            <p:strVal val="0-#ppt_w/2"/>
                                          </p:val>
                                        </p:tav>
                                        <p:tav tm="100000">
                                          <p:val>
                                            <p:strVal val="#ppt_x"/>
                                          </p:val>
                                        </p:tav>
                                      </p:tavLst>
                                    </p:anim>
                                    <p:anim calcmode="lin" valueType="num">
                                      <p:cBhvr additive="base">
                                        <p:cTn id="35" dur="500" fill="hold"/>
                                        <p:tgtEl>
                                          <p:spTgt spid="5"/>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additive="base">
                                        <p:cTn id="38" dur="500" fill="hold"/>
                                        <p:tgtEl>
                                          <p:spTgt spid="6"/>
                                        </p:tgtEl>
                                        <p:attrNameLst>
                                          <p:attrName>ppt_x</p:attrName>
                                        </p:attrNameLst>
                                      </p:cBhvr>
                                      <p:tavLst>
                                        <p:tav tm="0">
                                          <p:val>
                                            <p:strVal val="0-#ppt_w/2"/>
                                          </p:val>
                                        </p:tav>
                                        <p:tav tm="100000">
                                          <p:val>
                                            <p:strVal val="#ppt_x"/>
                                          </p:val>
                                        </p:tav>
                                      </p:tavLst>
                                    </p:anim>
                                    <p:anim calcmode="lin" valueType="num">
                                      <p:cBhvr additive="base">
                                        <p:cTn id="39" dur="500" fill="hold"/>
                                        <p:tgtEl>
                                          <p:spTgt spid="6"/>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500" fill="hold"/>
                                        <p:tgtEl>
                                          <p:spTgt spid="9"/>
                                        </p:tgtEl>
                                        <p:attrNameLst>
                                          <p:attrName>ppt_x</p:attrName>
                                        </p:attrNameLst>
                                      </p:cBhvr>
                                      <p:tavLst>
                                        <p:tav tm="0">
                                          <p:val>
                                            <p:strVal val="0-#ppt_w/2"/>
                                          </p:val>
                                        </p:tav>
                                        <p:tav tm="100000">
                                          <p:val>
                                            <p:strVal val="#ppt_x"/>
                                          </p:val>
                                        </p:tav>
                                      </p:tavLst>
                                    </p:anim>
                                    <p:anim calcmode="lin" valueType="num">
                                      <p:cBhvr additive="base">
                                        <p:cTn id="43" dur="500" fill="hold"/>
                                        <p:tgtEl>
                                          <p:spTgt spid="9"/>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500" fill="hold"/>
                                        <p:tgtEl>
                                          <p:spTgt spid="10"/>
                                        </p:tgtEl>
                                        <p:attrNameLst>
                                          <p:attrName>ppt_x</p:attrName>
                                        </p:attrNameLst>
                                      </p:cBhvr>
                                      <p:tavLst>
                                        <p:tav tm="0">
                                          <p:val>
                                            <p:strVal val="0-#ppt_w/2"/>
                                          </p:val>
                                        </p:tav>
                                        <p:tav tm="100000">
                                          <p:val>
                                            <p:strVal val="#ppt_x"/>
                                          </p:val>
                                        </p:tav>
                                      </p:tavLst>
                                    </p:anim>
                                    <p:anim calcmode="lin" valueType="num">
                                      <p:cBhvr additive="base">
                                        <p:cTn id="47"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P spid="12" grpId="0"/>
      <p:bldP spid="4" grpId="0"/>
      <p:bldP spid="35" grpId="0"/>
      <p:bldP spid="36" grpId="0"/>
      <p:bldP spid="5" grpId="0"/>
      <p:bldP spid="6" grpId="0"/>
      <p:bldP spid="9"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05264" y="171900"/>
            <a:ext cx="2261711" cy="368300"/>
          </a:xfrm>
          <a:prstGeom prst="rect">
            <a:avLst/>
          </a:prstGeom>
          <a:noFill/>
        </p:spPr>
        <p:txBody>
          <a:bodyPr wrap="square" rtlCol="0">
            <a:spAutoFit/>
          </a:bodyPr>
          <a:lstStyle/>
          <a:p>
            <a:r>
              <a:rPr lang="zh-CN" altLang="en-US" b="1">
                <a:solidFill>
                  <a:schemeClr val="tx1">
                    <a:lumMod val="75000"/>
                    <a:lumOff val="25000"/>
                  </a:schemeClr>
                </a:solidFill>
                <a:latin typeface="微软雅黑" panose="020B0503020204020204" charset="-122"/>
                <a:ea typeface="微软雅黑" panose="020B0503020204020204" charset="-122"/>
                <a:sym typeface="+mn-ea"/>
              </a:rPr>
              <a:t>未来工作计划</a:t>
            </a:r>
            <a:endParaRPr lang="zh-CN" altLang="en-US" b="1">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6" name="矩形 5"/>
          <p:cNvSpPr/>
          <p:nvPr/>
        </p:nvSpPr>
        <p:spPr>
          <a:xfrm>
            <a:off x="-2381" y="177615"/>
            <a:ext cx="89535" cy="3548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p:cNvSpPr/>
          <p:nvPr/>
        </p:nvSpPr>
        <p:spPr>
          <a:xfrm>
            <a:off x="103346" y="177615"/>
            <a:ext cx="73343" cy="3548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2" name="Group 50"/>
          <p:cNvGrpSpPr/>
          <p:nvPr/>
        </p:nvGrpSpPr>
        <p:grpSpPr>
          <a:xfrm>
            <a:off x="1400955" y="1101290"/>
            <a:ext cx="1296000" cy="1296168"/>
            <a:chOff x="1400541" y="1592431"/>
            <a:chExt cx="1296169" cy="1296168"/>
          </a:xfrm>
        </p:grpSpPr>
        <p:sp>
          <p:nvSpPr>
            <p:cNvPr id="3" name="Oval 34"/>
            <p:cNvSpPr/>
            <p:nvPr/>
          </p:nvSpPr>
          <p:spPr>
            <a:xfrm>
              <a:off x="1533041" y="1693149"/>
              <a:ext cx="1094733" cy="109473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25">
                <a:latin typeface="微软雅黑" panose="020B0503020204020204" charset="-122"/>
                <a:ea typeface="微软雅黑" panose="020B0503020204020204" charset="-122"/>
              </a:endParaRPr>
            </a:p>
          </p:txBody>
        </p:sp>
        <p:sp>
          <p:nvSpPr>
            <p:cNvPr id="4" name="Pie 35"/>
            <p:cNvSpPr/>
            <p:nvPr/>
          </p:nvSpPr>
          <p:spPr>
            <a:xfrm>
              <a:off x="1400541" y="1592431"/>
              <a:ext cx="1296169" cy="1296168"/>
            </a:xfrm>
            <a:prstGeom prst="pie">
              <a:avLst>
                <a:gd name="adj1" fmla="val 27111"/>
                <a:gd name="adj2" fmla="val 16200000"/>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tx1"/>
                </a:solidFill>
                <a:latin typeface="微软雅黑" panose="020B0503020204020204" charset="-122"/>
                <a:ea typeface="微软雅黑" panose="020B0503020204020204" charset="-122"/>
              </a:endParaRPr>
            </a:p>
          </p:txBody>
        </p:sp>
        <p:sp>
          <p:nvSpPr>
            <p:cNvPr id="68" name="TextBox 67"/>
            <p:cNvSpPr txBox="1"/>
            <p:nvPr/>
          </p:nvSpPr>
          <p:spPr>
            <a:xfrm>
              <a:off x="1520277" y="2085624"/>
              <a:ext cx="489216" cy="219710"/>
            </a:xfrm>
            <a:prstGeom prst="rect">
              <a:avLst/>
            </a:prstGeom>
            <a:noFill/>
          </p:spPr>
          <p:txBody>
            <a:bodyPr wrap="square" lIns="0" tIns="0" rIns="0" bIns="0" rtlCol="0">
              <a:spAutoFit/>
            </a:bodyPr>
            <a:lstStyle/>
            <a:p>
              <a:pPr algn="ctr"/>
              <a:r>
                <a:rPr lang="en-US" sz="1425" b="1" dirty="0">
                  <a:solidFill>
                    <a:schemeClr val="bg1"/>
                  </a:solidFill>
                  <a:latin typeface="微软雅黑" panose="020B0503020204020204" charset="-122"/>
                  <a:ea typeface="微软雅黑" panose="020B0503020204020204" charset="-122"/>
                </a:rPr>
                <a:t>75%</a:t>
              </a:r>
              <a:endParaRPr lang="en-US" sz="1425" b="1" dirty="0">
                <a:solidFill>
                  <a:schemeClr val="bg1"/>
                </a:solidFill>
                <a:latin typeface="微软雅黑" panose="020B0503020204020204" charset="-122"/>
                <a:ea typeface="微软雅黑" panose="020B0503020204020204" charset="-122"/>
              </a:endParaRPr>
            </a:p>
          </p:txBody>
        </p:sp>
      </p:grpSp>
      <p:grpSp>
        <p:nvGrpSpPr>
          <p:cNvPr id="5" name="Group 51"/>
          <p:cNvGrpSpPr/>
          <p:nvPr/>
        </p:nvGrpSpPr>
        <p:grpSpPr>
          <a:xfrm>
            <a:off x="3100129" y="1101290"/>
            <a:ext cx="1296000" cy="1296168"/>
            <a:chOff x="3099936" y="1592431"/>
            <a:chExt cx="1296169" cy="1296168"/>
          </a:xfrm>
        </p:grpSpPr>
        <p:sp>
          <p:nvSpPr>
            <p:cNvPr id="8" name="Oval 36"/>
            <p:cNvSpPr/>
            <p:nvPr/>
          </p:nvSpPr>
          <p:spPr>
            <a:xfrm>
              <a:off x="3232436" y="1693149"/>
              <a:ext cx="1094733" cy="109473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25">
                <a:latin typeface="微软雅黑" panose="020B0503020204020204" charset="-122"/>
                <a:ea typeface="微软雅黑" panose="020B0503020204020204" charset="-122"/>
              </a:endParaRPr>
            </a:p>
          </p:txBody>
        </p:sp>
        <p:sp>
          <p:nvSpPr>
            <p:cNvPr id="9" name="Pie 37"/>
            <p:cNvSpPr/>
            <p:nvPr/>
          </p:nvSpPr>
          <p:spPr>
            <a:xfrm>
              <a:off x="3099936" y="1592431"/>
              <a:ext cx="1296169" cy="1296168"/>
            </a:xfrm>
            <a:prstGeom prst="pie">
              <a:avLst>
                <a:gd name="adj1" fmla="val 5379724"/>
                <a:gd name="adj2" fmla="val 16200000"/>
              </a:avLst>
            </a:prstGeom>
            <a:solidFill>
              <a:schemeClr val="bg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tx1"/>
                </a:solidFill>
                <a:latin typeface="微软雅黑" panose="020B0503020204020204" charset="-122"/>
                <a:ea typeface="微软雅黑" panose="020B0503020204020204" charset="-122"/>
              </a:endParaRPr>
            </a:p>
          </p:txBody>
        </p:sp>
        <p:sp>
          <p:nvSpPr>
            <p:cNvPr id="10" name="TextBox 38"/>
            <p:cNvSpPr txBox="1"/>
            <p:nvPr/>
          </p:nvSpPr>
          <p:spPr>
            <a:xfrm>
              <a:off x="3219672" y="2085624"/>
              <a:ext cx="489216" cy="219710"/>
            </a:xfrm>
            <a:prstGeom prst="rect">
              <a:avLst/>
            </a:prstGeom>
            <a:noFill/>
          </p:spPr>
          <p:txBody>
            <a:bodyPr wrap="square" lIns="0" tIns="0" rIns="0" bIns="0" rtlCol="0">
              <a:spAutoFit/>
            </a:bodyPr>
            <a:lstStyle/>
            <a:p>
              <a:pPr algn="ctr"/>
              <a:r>
                <a:rPr lang="en-US" sz="1425" b="1" dirty="0">
                  <a:solidFill>
                    <a:schemeClr val="bg1"/>
                  </a:solidFill>
                  <a:latin typeface="微软雅黑" panose="020B0503020204020204" charset="-122"/>
                  <a:ea typeface="微软雅黑" panose="020B0503020204020204" charset="-122"/>
                </a:rPr>
                <a:t>50%</a:t>
              </a:r>
              <a:endParaRPr lang="en-US" sz="1425" b="1" dirty="0">
                <a:solidFill>
                  <a:schemeClr val="bg1"/>
                </a:solidFill>
                <a:latin typeface="微软雅黑" panose="020B0503020204020204" charset="-122"/>
                <a:ea typeface="微软雅黑" panose="020B0503020204020204" charset="-122"/>
              </a:endParaRPr>
            </a:p>
          </p:txBody>
        </p:sp>
      </p:grpSp>
      <p:grpSp>
        <p:nvGrpSpPr>
          <p:cNvPr id="61" name="Group 60"/>
          <p:cNvGrpSpPr/>
          <p:nvPr/>
        </p:nvGrpSpPr>
        <p:grpSpPr>
          <a:xfrm>
            <a:off x="4834262" y="1101290"/>
            <a:ext cx="1296000" cy="1296168"/>
            <a:chOff x="4834295" y="1592431"/>
            <a:chExt cx="1296169" cy="1296168"/>
          </a:xfrm>
        </p:grpSpPr>
        <p:sp>
          <p:nvSpPr>
            <p:cNvPr id="11" name="Oval 39"/>
            <p:cNvSpPr/>
            <p:nvPr/>
          </p:nvSpPr>
          <p:spPr>
            <a:xfrm>
              <a:off x="4966795" y="1693149"/>
              <a:ext cx="1094733" cy="109473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25">
                <a:latin typeface="微软雅黑" panose="020B0503020204020204" charset="-122"/>
                <a:ea typeface="微软雅黑" panose="020B0503020204020204" charset="-122"/>
              </a:endParaRPr>
            </a:p>
          </p:txBody>
        </p:sp>
        <p:sp>
          <p:nvSpPr>
            <p:cNvPr id="12" name="Pie 40"/>
            <p:cNvSpPr/>
            <p:nvPr/>
          </p:nvSpPr>
          <p:spPr>
            <a:xfrm>
              <a:off x="4834295" y="1592431"/>
              <a:ext cx="1296169" cy="1296168"/>
            </a:xfrm>
            <a:prstGeom prst="pie">
              <a:avLst>
                <a:gd name="adj1" fmla="val 19548649"/>
                <a:gd name="adj2" fmla="val 16200000"/>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tx1"/>
                </a:solidFill>
                <a:latin typeface="微软雅黑" panose="020B0503020204020204" charset="-122"/>
                <a:ea typeface="微软雅黑" panose="020B0503020204020204" charset="-122"/>
              </a:endParaRPr>
            </a:p>
          </p:txBody>
        </p:sp>
        <p:sp>
          <p:nvSpPr>
            <p:cNvPr id="13" name="TextBox 41"/>
            <p:cNvSpPr txBox="1"/>
            <p:nvPr/>
          </p:nvSpPr>
          <p:spPr>
            <a:xfrm>
              <a:off x="4954031" y="2085624"/>
              <a:ext cx="489216" cy="219710"/>
            </a:xfrm>
            <a:prstGeom prst="rect">
              <a:avLst/>
            </a:prstGeom>
            <a:noFill/>
          </p:spPr>
          <p:txBody>
            <a:bodyPr wrap="square" lIns="0" tIns="0" rIns="0" bIns="0" rtlCol="0">
              <a:spAutoFit/>
            </a:bodyPr>
            <a:lstStyle/>
            <a:p>
              <a:pPr algn="ctr"/>
              <a:r>
                <a:rPr lang="en-US" sz="1425" b="1" dirty="0">
                  <a:solidFill>
                    <a:schemeClr val="bg1"/>
                  </a:solidFill>
                  <a:latin typeface="微软雅黑" panose="020B0503020204020204" charset="-122"/>
                  <a:ea typeface="微软雅黑" panose="020B0503020204020204" charset="-122"/>
                </a:rPr>
                <a:t>85%</a:t>
              </a:r>
              <a:endParaRPr lang="en-US" sz="1425" b="1" dirty="0">
                <a:solidFill>
                  <a:schemeClr val="bg1"/>
                </a:solidFill>
                <a:latin typeface="微软雅黑" panose="020B0503020204020204" charset="-122"/>
                <a:ea typeface="微软雅黑" panose="020B0503020204020204" charset="-122"/>
              </a:endParaRPr>
            </a:p>
          </p:txBody>
        </p:sp>
      </p:grpSp>
      <p:grpSp>
        <p:nvGrpSpPr>
          <p:cNvPr id="62" name="Group 61"/>
          <p:cNvGrpSpPr/>
          <p:nvPr/>
        </p:nvGrpSpPr>
        <p:grpSpPr>
          <a:xfrm>
            <a:off x="6447048" y="1101290"/>
            <a:ext cx="1296000" cy="1296168"/>
            <a:chOff x="6447291" y="1592431"/>
            <a:chExt cx="1296169" cy="1296168"/>
          </a:xfrm>
        </p:grpSpPr>
        <p:sp>
          <p:nvSpPr>
            <p:cNvPr id="14" name="Oval 42"/>
            <p:cNvSpPr/>
            <p:nvPr/>
          </p:nvSpPr>
          <p:spPr>
            <a:xfrm>
              <a:off x="6579791" y="1661368"/>
              <a:ext cx="1094733" cy="109473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25">
                <a:latin typeface="微软雅黑" panose="020B0503020204020204" charset="-122"/>
                <a:ea typeface="微软雅黑" panose="020B0503020204020204" charset="-122"/>
              </a:endParaRPr>
            </a:p>
          </p:txBody>
        </p:sp>
        <p:sp>
          <p:nvSpPr>
            <p:cNvPr id="15" name="Pie 43"/>
            <p:cNvSpPr/>
            <p:nvPr/>
          </p:nvSpPr>
          <p:spPr>
            <a:xfrm>
              <a:off x="6447291" y="1592431"/>
              <a:ext cx="1296169" cy="1296168"/>
            </a:xfrm>
            <a:prstGeom prst="pie">
              <a:avLst>
                <a:gd name="adj1" fmla="val 27111"/>
                <a:gd name="adj2" fmla="val 5351067"/>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tx1"/>
                </a:solidFill>
                <a:latin typeface="微软雅黑" panose="020B0503020204020204" charset="-122"/>
                <a:ea typeface="微软雅黑" panose="020B0503020204020204" charset="-122"/>
              </a:endParaRPr>
            </a:p>
          </p:txBody>
        </p:sp>
        <p:sp>
          <p:nvSpPr>
            <p:cNvPr id="17" name="TextBox 44"/>
            <p:cNvSpPr txBox="1"/>
            <p:nvPr/>
          </p:nvSpPr>
          <p:spPr>
            <a:xfrm>
              <a:off x="6624177" y="2085624"/>
              <a:ext cx="489216" cy="219710"/>
            </a:xfrm>
            <a:prstGeom prst="rect">
              <a:avLst/>
            </a:prstGeom>
            <a:noFill/>
          </p:spPr>
          <p:txBody>
            <a:bodyPr wrap="square" lIns="0" tIns="0" rIns="0" bIns="0" rtlCol="0">
              <a:spAutoFit/>
            </a:bodyPr>
            <a:lstStyle/>
            <a:p>
              <a:pPr algn="ctr"/>
              <a:r>
                <a:rPr lang="en-US" sz="1425" b="1" dirty="0">
                  <a:solidFill>
                    <a:schemeClr val="bg1"/>
                  </a:solidFill>
                  <a:latin typeface="微软雅黑" panose="020B0503020204020204" charset="-122"/>
                  <a:ea typeface="微软雅黑" panose="020B0503020204020204" charset="-122"/>
                </a:rPr>
                <a:t>75%</a:t>
              </a:r>
              <a:endParaRPr lang="en-US" sz="1425" b="1" dirty="0">
                <a:solidFill>
                  <a:schemeClr val="bg1"/>
                </a:solidFill>
                <a:latin typeface="微软雅黑" panose="020B0503020204020204" charset="-122"/>
                <a:ea typeface="微软雅黑" panose="020B0503020204020204" charset="-122"/>
              </a:endParaRPr>
            </a:p>
          </p:txBody>
        </p:sp>
      </p:grpSp>
      <p:sp>
        <p:nvSpPr>
          <p:cNvPr id="18" name="TextBox 46"/>
          <p:cNvSpPr txBox="1"/>
          <p:nvPr/>
        </p:nvSpPr>
        <p:spPr>
          <a:xfrm>
            <a:off x="1872396" y="2561130"/>
            <a:ext cx="337820" cy="184150"/>
          </a:xfrm>
          <a:prstGeom prst="rect">
            <a:avLst/>
          </a:prstGeom>
          <a:noFill/>
        </p:spPr>
        <p:txBody>
          <a:bodyPr wrap="none" lIns="0" tIns="0" rIns="0" bIns="0" rtlCol="0">
            <a:spAutoFit/>
          </a:bodyPr>
          <a:lstStyle/>
          <a:p>
            <a:pPr algn="ctr"/>
            <a:r>
              <a:rPr lang="en-US" sz="1200" b="1" dirty="0">
                <a:solidFill>
                  <a:schemeClr val="bg2">
                    <a:lumMod val="10000"/>
                  </a:schemeClr>
                </a:solidFill>
                <a:latin typeface="微软雅黑" panose="020B0503020204020204" charset="-122"/>
                <a:ea typeface="微软雅黑" panose="020B0503020204020204" charset="-122"/>
              </a:rPr>
              <a:t>2001</a:t>
            </a:r>
            <a:endParaRPr lang="en-US" sz="1200" b="1" dirty="0">
              <a:solidFill>
                <a:schemeClr val="bg2">
                  <a:lumMod val="10000"/>
                </a:schemeClr>
              </a:solidFill>
              <a:latin typeface="微软雅黑" panose="020B0503020204020204" charset="-122"/>
              <a:ea typeface="微软雅黑" panose="020B0503020204020204" charset="-122"/>
            </a:endParaRPr>
          </a:p>
        </p:txBody>
      </p:sp>
      <p:sp>
        <p:nvSpPr>
          <p:cNvPr id="20" name="TextBox 47"/>
          <p:cNvSpPr txBox="1"/>
          <p:nvPr/>
        </p:nvSpPr>
        <p:spPr>
          <a:xfrm>
            <a:off x="3601505" y="2561130"/>
            <a:ext cx="337820" cy="184150"/>
          </a:xfrm>
          <a:prstGeom prst="rect">
            <a:avLst/>
          </a:prstGeom>
          <a:noFill/>
        </p:spPr>
        <p:txBody>
          <a:bodyPr wrap="none" lIns="0" tIns="0" rIns="0" bIns="0" rtlCol="0">
            <a:spAutoFit/>
          </a:bodyPr>
          <a:lstStyle/>
          <a:p>
            <a:pPr algn="ctr"/>
            <a:r>
              <a:rPr lang="en-US" sz="1200" b="1" dirty="0">
                <a:solidFill>
                  <a:schemeClr val="bg2">
                    <a:lumMod val="10000"/>
                  </a:schemeClr>
                </a:solidFill>
                <a:latin typeface="微软雅黑" panose="020B0503020204020204" charset="-122"/>
                <a:ea typeface="微软雅黑" panose="020B0503020204020204" charset="-122"/>
              </a:rPr>
              <a:t>2005</a:t>
            </a:r>
            <a:endParaRPr lang="en-US" sz="1200" b="1" dirty="0">
              <a:solidFill>
                <a:schemeClr val="bg2">
                  <a:lumMod val="10000"/>
                </a:schemeClr>
              </a:solidFill>
              <a:latin typeface="微软雅黑" panose="020B0503020204020204" charset="-122"/>
              <a:ea typeface="微软雅黑" panose="020B0503020204020204" charset="-122"/>
            </a:endParaRPr>
          </a:p>
        </p:txBody>
      </p:sp>
      <p:sp>
        <p:nvSpPr>
          <p:cNvPr id="21" name="TextBox 48"/>
          <p:cNvSpPr txBox="1"/>
          <p:nvPr/>
        </p:nvSpPr>
        <p:spPr>
          <a:xfrm>
            <a:off x="5267645" y="2561130"/>
            <a:ext cx="337820" cy="184150"/>
          </a:xfrm>
          <a:prstGeom prst="rect">
            <a:avLst/>
          </a:prstGeom>
          <a:noFill/>
        </p:spPr>
        <p:txBody>
          <a:bodyPr wrap="none" lIns="0" tIns="0" rIns="0" bIns="0" rtlCol="0">
            <a:spAutoFit/>
          </a:bodyPr>
          <a:lstStyle/>
          <a:p>
            <a:pPr algn="ctr"/>
            <a:r>
              <a:rPr lang="en-US" sz="1200" b="1" dirty="0">
                <a:solidFill>
                  <a:schemeClr val="bg2">
                    <a:lumMod val="10000"/>
                  </a:schemeClr>
                </a:solidFill>
                <a:latin typeface="微软雅黑" panose="020B0503020204020204" charset="-122"/>
                <a:ea typeface="微软雅黑" panose="020B0503020204020204" charset="-122"/>
              </a:rPr>
              <a:t>2007</a:t>
            </a:r>
            <a:endParaRPr lang="en-US" sz="1200" b="1" dirty="0">
              <a:solidFill>
                <a:schemeClr val="bg2">
                  <a:lumMod val="10000"/>
                </a:schemeClr>
              </a:solidFill>
              <a:latin typeface="微软雅黑" panose="020B0503020204020204" charset="-122"/>
              <a:ea typeface="微软雅黑" panose="020B0503020204020204" charset="-122"/>
            </a:endParaRPr>
          </a:p>
        </p:txBody>
      </p:sp>
      <p:sp>
        <p:nvSpPr>
          <p:cNvPr id="22" name="TextBox 49"/>
          <p:cNvSpPr txBox="1"/>
          <p:nvPr/>
        </p:nvSpPr>
        <p:spPr>
          <a:xfrm>
            <a:off x="6933786" y="2561130"/>
            <a:ext cx="337820" cy="184150"/>
          </a:xfrm>
          <a:prstGeom prst="rect">
            <a:avLst/>
          </a:prstGeom>
          <a:noFill/>
        </p:spPr>
        <p:txBody>
          <a:bodyPr wrap="none" lIns="0" tIns="0" rIns="0" bIns="0" rtlCol="0">
            <a:spAutoFit/>
          </a:bodyPr>
          <a:lstStyle/>
          <a:p>
            <a:pPr algn="ctr"/>
            <a:r>
              <a:rPr lang="en-US" sz="1200" b="1" dirty="0">
                <a:solidFill>
                  <a:schemeClr val="bg2">
                    <a:lumMod val="10000"/>
                  </a:schemeClr>
                </a:solidFill>
                <a:latin typeface="微软雅黑" panose="020B0503020204020204" charset="-122"/>
                <a:ea typeface="微软雅黑" panose="020B0503020204020204" charset="-122"/>
              </a:rPr>
              <a:t>2014</a:t>
            </a:r>
            <a:endParaRPr lang="en-US" sz="1200" b="1" dirty="0">
              <a:solidFill>
                <a:schemeClr val="bg2">
                  <a:lumMod val="10000"/>
                </a:schemeClr>
              </a:solidFill>
              <a:latin typeface="微软雅黑" panose="020B0503020204020204" charset="-122"/>
              <a:ea typeface="微软雅黑" panose="020B0503020204020204" charset="-122"/>
            </a:endParaRPr>
          </a:p>
        </p:txBody>
      </p:sp>
      <p:grpSp>
        <p:nvGrpSpPr>
          <p:cNvPr id="63" name="Group 47"/>
          <p:cNvGrpSpPr/>
          <p:nvPr/>
        </p:nvGrpSpPr>
        <p:grpSpPr>
          <a:xfrm>
            <a:off x="1975885" y="3035491"/>
            <a:ext cx="4789022" cy="201331"/>
            <a:chOff x="2221306" y="3931835"/>
            <a:chExt cx="4789645" cy="201332"/>
          </a:xfrm>
        </p:grpSpPr>
        <p:grpSp>
          <p:nvGrpSpPr>
            <p:cNvPr id="27" name="Group 50"/>
            <p:cNvGrpSpPr/>
            <p:nvPr/>
          </p:nvGrpSpPr>
          <p:grpSpPr>
            <a:xfrm>
              <a:off x="2221306" y="3931835"/>
              <a:ext cx="852361" cy="194452"/>
              <a:chOff x="2221306" y="3914656"/>
              <a:chExt cx="852361" cy="194452"/>
            </a:xfrm>
          </p:grpSpPr>
          <p:sp>
            <p:nvSpPr>
              <p:cNvPr id="75" name="TextBox 74"/>
              <p:cNvSpPr txBox="1"/>
              <p:nvPr/>
            </p:nvSpPr>
            <p:spPr>
              <a:xfrm>
                <a:off x="2785339" y="3934938"/>
                <a:ext cx="288328" cy="173355"/>
              </a:xfrm>
              <a:prstGeom prst="rect">
                <a:avLst/>
              </a:prstGeom>
              <a:noFill/>
            </p:spPr>
            <p:txBody>
              <a:bodyPr wrap="none" lIns="0" tIns="0" rIns="0" bIns="0" rtlCol="0" anchor="t">
                <a:spAutoFit/>
              </a:bodyPr>
              <a:lstStyle/>
              <a:p>
                <a:pPr algn="ctr"/>
                <a:r>
                  <a:rPr lang="zh-CN" altLang="en-US" sz="1125" b="1" dirty="0">
                    <a:solidFill>
                      <a:schemeClr val="tx1">
                        <a:lumMod val="75000"/>
                        <a:lumOff val="25000"/>
                      </a:schemeClr>
                    </a:solidFill>
                    <a:latin typeface="微软雅黑" panose="020B0503020204020204" charset="-122"/>
                    <a:ea typeface="微软雅黑" panose="020B0503020204020204" charset="-122"/>
                  </a:rPr>
                  <a:t>架构</a:t>
                </a:r>
                <a:endParaRPr lang="zh-CN" altLang="en-US" sz="1125" b="1" dirty="0">
                  <a:solidFill>
                    <a:schemeClr val="tx1">
                      <a:lumMod val="75000"/>
                      <a:lumOff val="25000"/>
                    </a:schemeClr>
                  </a:solidFill>
                  <a:latin typeface="微软雅黑" panose="020B0503020204020204" charset="-122"/>
                  <a:ea typeface="微软雅黑" panose="020B0503020204020204" charset="-122"/>
                </a:endParaRPr>
              </a:p>
            </p:txBody>
          </p:sp>
          <p:sp>
            <p:nvSpPr>
              <p:cNvPr id="76" name="Rounded Rectangle 75"/>
              <p:cNvSpPr>
                <a:spLocks noChangeAspect="1"/>
              </p:cNvSpPr>
              <p:nvPr/>
            </p:nvSpPr>
            <p:spPr>
              <a:xfrm>
                <a:off x="2221306" y="3914656"/>
                <a:ext cx="200183" cy="194452"/>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65" name="Group 45"/>
            <p:cNvGrpSpPr/>
            <p:nvPr/>
          </p:nvGrpSpPr>
          <p:grpSpPr>
            <a:xfrm>
              <a:off x="3599144" y="3931835"/>
              <a:ext cx="672673" cy="194452"/>
              <a:chOff x="3776442" y="3947915"/>
              <a:chExt cx="672673" cy="194452"/>
            </a:xfrm>
          </p:grpSpPr>
          <p:sp>
            <p:nvSpPr>
              <p:cNvPr id="73" name="TextBox 72"/>
              <p:cNvSpPr txBox="1"/>
              <p:nvPr/>
            </p:nvSpPr>
            <p:spPr>
              <a:xfrm>
                <a:off x="4160787" y="3968197"/>
                <a:ext cx="288328" cy="173355"/>
              </a:xfrm>
              <a:prstGeom prst="rect">
                <a:avLst/>
              </a:prstGeom>
              <a:noFill/>
            </p:spPr>
            <p:txBody>
              <a:bodyPr wrap="none" lIns="0" tIns="0" rIns="0" bIns="0" rtlCol="0" anchor="t">
                <a:spAutoFit/>
              </a:bodyPr>
              <a:lstStyle/>
              <a:p>
                <a:pPr algn="ctr"/>
                <a:r>
                  <a:rPr lang="zh-CN" altLang="en-US" sz="1125" b="1" dirty="0">
                    <a:solidFill>
                      <a:schemeClr val="tx1">
                        <a:lumMod val="75000"/>
                        <a:lumOff val="25000"/>
                      </a:schemeClr>
                    </a:solidFill>
                    <a:latin typeface="微软雅黑" panose="020B0503020204020204" charset="-122"/>
                    <a:ea typeface="微软雅黑" panose="020B0503020204020204" charset="-122"/>
                  </a:rPr>
                  <a:t>分析</a:t>
                </a:r>
                <a:endParaRPr lang="zh-CN" altLang="en-US" sz="1125" b="1" dirty="0">
                  <a:solidFill>
                    <a:schemeClr val="tx1">
                      <a:lumMod val="75000"/>
                      <a:lumOff val="25000"/>
                    </a:schemeClr>
                  </a:solidFill>
                  <a:latin typeface="微软雅黑" panose="020B0503020204020204" charset="-122"/>
                  <a:ea typeface="微软雅黑" panose="020B0503020204020204" charset="-122"/>
                </a:endParaRPr>
              </a:p>
            </p:txBody>
          </p:sp>
          <p:sp>
            <p:nvSpPr>
              <p:cNvPr id="74" name="Rounded Rectangle 73"/>
              <p:cNvSpPr>
                <a:spLocks noChangeAspect="1"/>
              </p:cNvSpPr>
              <p:nvPr/>
            </p:nvSpPr>
            <p:spPr>
              <a:xfrm>
                <a:off x="3776442" y="3947915"/>
                <a:ext cx="200183" cy="194452"/>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66" name="Group 37"/>
            <p:cNvGrpSpPr/>
            <p:nvPr/>
          </p:nvGrpSpPr>
          <p:grpSpPr>
            <a:xfrm>
              <a:off x="4664700" y="3931835"/>
              <a:ext cx="840903" cy="194452"/>
              <a:chOff x="4725932" y="3949014"/>
              <a:chExt cx="840903" cy="194452"/>
            </a:xfrm>
          </p:grpSpPr>
          <p:sp>
            <p:nvSpPr>
              <p:cNvPr id="71" name="TextBox 70"/>
              <p:cNvSpPr txBox="1"/>
              <p:nvPr/>
            </p:nvSpPr>
            <p:spPr>
              <a:xfrm>
                <a:off x="5278507" y="3966831"/>
                <a:ext cx="288328" cy="173355"/>
              </a:xfrm>
              <a:prstGeom prst="rect">
                <a:avLst/>
              </a:prstGeom>
              <a:noFill/>
            </p:spPr>
            <p:txBody>
              <a:bodyPr wrap="none" lIns="0" tIns="0" rIns="0" bIns="0" rtlCol="0" anchor="t">
                <a:spAutoFit/>
              </a:bodyPr>
              <a:lstStyle/>
              <a:p>
                <a:pPr algn="ctr"/>
                <a:r>
                  <a:rPr lang="zh-CN" altLang="en-US" sz="1125" b="1" dirty="0">
                    <a:solidFill>
                      <a:schemeClr val="tx1">
                        <a:lumMod val="75000"/>
                        <a:lumOff val="25000"/>
                      </a:schemeClr>
                    </a:solidFill>
                    <a:latin typeface="微软雅黑" panose="020B0503020204020204" charset="-122"/>
                    <a:ea typeface="微软雅黑" panose="020B0503020204020204" charset="-122"/>
                  </a:rPr>
                  <a:t>完善</a:t>
                </a:r>
                <a:endParaRPr lang="zh-CN" altLang="en-US" sz="1125" b="1" dirty="0">
                  <a:solidFill>
                    <a:schemeClr val="tx1">
                      <a:lumMod val="75000"/>
                      <a:lumOff val="25000"/>
                    </a:schemeClr>
                  </a:solidFill>
                  <a:latin typeface="微软雅黑" panose="020B0503020204020204" charset="-122"/>
                  <a:ea typeface="微软雅黑" panose="020B0503020204020204" charset="-122"/>
                </a:endParaRPr>
              </a:p>
            </p:txBody>
          </p:sp>
          <p:sp>
            <p:nvSpPr>
              <p:cNvPr id="72" name="Rounded Rectangle 71"/>
              <p:cNvSpPr>
                <a:spLocks noChangeAspect="1"/>
              </p:cNvSpPr>
              <p:nvPr/>
            </p:nvSpPr>
            <p:spPr>
              <a:xfrm>
                <a:off x="4725932" y="3949014"/>
                <a:ext cx="200183" cy="19445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67" name="Group 41"/>
            <p:cNvGrpSpPr/>
            <p:nvPr/>
          </p:nvGrpSpPr>
          <p:grpSpPr>
            <a:xfrm>
              <a:off x="6077268" y="3931835"/>
              <a:ext cx="933683" cy="201332"/>
              <a:chOff x="6077268" y="3949014"/>
              <a:chExt cx="933683" cy="201332"/>
            </a:xfrm>
          </p:grpSpPr>
          <p:sp>
            <p:nvSpPr>
              <p:cNvPr id="69" name="TextBox 68"/>
              <p:cNvSpPr txBox="1"/>
              <p:nvPr/>
            </p:nvSpPr>
            <p:spPr>
              <a:xfrm>
                <a:off x="6722623" y="3976991"/>
                <a:ext cx="288328" cy="173355"/>
              </a:xfrm>
              <a:prstGeom prst="rect">
                <a:avLst/>
              </a:prstGeom>
              <a:noFill/>
            </p:spPr>
            <p:txBody>
              <a:bodyPr wrap="none" lIns="0" tIns="0" rIns="0" bIns="0" rtlCol="0" anchor="t">
                <a:spAutoFit/>
              </a:bodyPr>
              <a:lstStyle/>
              <a:p>
                <a:pPr algn="ctr"/>
                <a:r>
                  <a:rPr lang="zh-CN" altLang="en-US" sz="1125" b="1" dirty="0">
                    <a:solidFill>
                      <a:schemeClr val="tx1">
                        <a:lumMod val="75000"/>
                        <a:lumOff val="25000"/>
                      </a:schemeClr>
                    </a:solidFill>
                    <a:latin typeface="微软雅黑" panose="020B0503020204020204" charset="-122"/>
                    <a:ea typeface="微软雅黑" panose="020B0503020204020204" charset="-122"/>
                  </a:rPr>
                  <a:t>重建</a:t>
                </a:r>
                <a:endParaRPr lang="zh-CN" altLang="en-US" sz="1125" b="1" dirty="0">
                  <a:solidFill>
                    <a:schemeClr val="tx1">
                      <a:lumMod val="75000"/>
                      <a:lumOff val="25000"/>
                    </a:schemeClr>
                  </a:solidFill>
                  <a:latin typeface="微软雅黑" panose="020B0503020204020204" charset="-122"/>
                  <a:ea typeface="微软雅黑" panose="020B0503020204020204" charset="-122"/>
                </a:endParaRPr>
              </a:p>
            </p:txBody>
          </p:sp>
          <p:sp>
            <p:nvSpPr>
              <p:cNvPr id="70" name="Rounded Rectangle 69"/>
              <p:cNvSpPr>
                <a:spLocks noChangeAspect="1"/>
              </p:cNvSpPr>
              <p:nvPr/>
            </p:nvSpPr>
            <p:spPr>
              <a:xfrm>
                <a:off x="6077268" y="3949014"/>
                <a:ext cx="200183" cy="194452"/>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tx1">
                      <a:lumMod val="75000"/>
                      <a:lumOff val="25000"/>
                    </a:schemeClr>
                  </a:solidFill>
                  <a:latin typeface="微软雅黑" panose="020B0503020204020204" charset="-122"/>
                  <a:ea typeface="微软雅黑" panose="020B0503020204020204" charset="-122"/>
                </a:endParaRPr>
              </a:p>
            </p:txBody>
          </p:sp>
        </p:grpSp>
      </p:grpSp>
      <p:sp>
        <p:nvSpPr>
          <p:cNvPr id="77" name="TextBox 76"/>
          <p:cNvSpPr txBox="1"/>
          <p:nvPr/>
        </p:nvSpPr>
        <p:spPr>
          <a:xfrm>
            <a:off x="776580" y="3654123"/>
            <a:ext cx="7590843" cy="451485"/>
          </a:xfrm>
          <a:prstGeom prst="rect">
            <a:avLst/>
          </a:prstGeom>
          <a:noFill/>
        </p:spPr>
        <p:txBody>
          <a:bodyPr wrap="square" lIns="0" tIns="0" rIns="0" bIns="0" rtlCol="0">
            <a:spAutoFit/>
          </a:bodyPr>
          <a:lstStyle/>
          <a:p>
            <a:pPr algn="ctr"/>
            <a:r>
              <a:rPr lang="zh-CN" altLang="en-US" sz="975" dirty="0">
                <a:solidFill>
                  <a:schemeClr val="tx1">
                    <a:lumMod val="75000"/>
                    <a:lumOff val="25000"/>
                  </a:schemeClr>
                </a:solidFill>
                <a:latin typeface="微软雅黑" panose="020B0503020204020204" charset="-122"/>
                <a:ea typeface="微软雅黑" panose="020B0503020204020204" charset="-122"/>
              </a:rPr>
              <a:t>此处添加详细文本描述，建议与标题相关并符合整体语言风格，语言描述尽量简洁生动。尽量将每页幻灯片的字数控制在</a:t>
            </a:r>
            <a:r>
              <a:rPr lang="en-US" altLang="zh-CN" sz="975" dirty="0">
                <a:solidFill>
                  <a:schemeClr val="tx1">
                    <a:lumMod val="75000"/>
                    <a:lumOff val="25000"/>
                  </a:schemeClr>
                </a:solidFill>
                <a:latin typeface="微软雅黑" panose="020B0503020204020204" charset="-122"/>
                <a:ea typeface="微软雅黑" panose="020B0503020204020204" charset="-122"/>
              </a:rPr>
              <a:t>200</a:t>
            </a:r>
            <a:r>
              <a:rPr lang="zh-CN" altLang="en-US" sz="975" dirty="0">
                <a:solidFill>
                  <a:schemeClr val="tx1">
                    <a:lumMod val="75000"/>
                    <a:lumOff val="25000"/>
                  </a:schemeClr>
                </a:solidFill>
                <a:latin typeface="微软雅黑" panose="020B0503020204020204" charset="-122"/>
                <a:ea typeface="微软雅黑" panose="020B0503020204020204" charset="-122"/>
              </a:rPr>
              <a:t>字以内，据统计每页幻灯片的最好控制在</a:t>
            </a:r>
            <a:r>
              <a:rPr lang="en-US" altLang="zh-CN" sz="975" dirty="0">
                <a:solidFill>
                  <a:schemeClr val="tx1">
                    <a:lumMod val="75000"/>
                    <a:lumOff val="25000"/>
                  </a:schemeClr>
                </a:solidFill>
                <a:latin typeface="微软雅黑" panose="020B0503020204020204" charset="-122"/>
                <a:ea typeface="微软雅黑" panose="020B0503020204020204" charset="-122"/>
              </a:rPr>
              <a:t>5</a:t>
            </a:r>
            <a:r>
              <a:rPr lang="zh-CN" altLang="en-US" sz="975" dirty="0">
                <a:solidFill>
                  <a:schemeClr val="tx1">
                    <a:lumMod val="75000"/>
                    <a:lumOff val="25000"/>
                  </a:schemeClr>
                </a:solidFill>
                <a:latin typeface="微软雅黑" panose="020B0503020204020204" charset="-122"/>
                <a:ea typeface="微软雅黑" panose="020B0503020204020204" charset="-122"/>
              </a:rPr>
              <a:t>分钟之内。此处添加详细文本描述，建议与标题相关并符合整体语言风格，语言描述尽量简洁生动。尽量将每页幻灯片的字数控制在</a:t>
            </a:r>
            <a:r>
              <a:rPr lang="en-US" altLang="zh-CN" sz="975" dirty="0">
                <a:solidFill>
                  <a:schemeClr val="tx1">
                    <a:lumMod val="75000"/>
                    <a:lumOff val="25000"/>
                  </a:schemeClr>
                </a:solidFill>
                <a:latin typeface="微软雅黑" panose="020B0503020204020204" charset="-122"/>
                <a:ea typeface="微软雅黑" panose="020B0503020204020204" charset="-122"/>
              </a:rPr>
              <a:t>200</a:t>
            </a:r>
            <a:r>
              <a:rPr lang="zh-CN" altLang="en-US" sz="975" dirty="0">
                <a:solidFill>
                  <a:schemeClr val="tx1">
                    <a:lumMod val="75000"/>
                    <a:lumOff val="25000"/>
                  </a:schemeClr>
                </a:solidFill>
                <a:latin typeface="微软雅黑" panose="020B0503020204020204" charset="-122"/>
                <a:ea typeface="微软雅黑" panose="020B0503020204020204" charset="-122"/>
              </a:rPr>
              <a:t>字以内，据统计每页幻灯片的最好控制在</a:t>
            </a:r>
            <a:r>
              <a:rPr lang="en-US" altLang="zh-CN" sz="975" dirty="0">
                <a:solidFill>
                  <a:schemeClr val="tx1">
                    <a:lumMod val="75000"/>
                    <a:lumOff val="25000"/>
                  </a:schemeClr>
                </a:solidFill>
                <a:latin typeface="微软雅黑" panose="020B0503020204020204" charset="-122"/>
                <a:ea typeface="微软雅黑" panose="020B0503020204020204" charset="-122"/>
              </a:rPr>
              <a:t>5</a:t>
            </a:r>
            <a:r>
              <a:rPr lang="zh-CN" altLang="en-US" sz="975" dirty="0">
                <a:solidFill>
                  <a:schemeClr val="tx1">
                    <a:lumMod val="75000"/>
                    <a:lumOff val="25000"/>
                  </a:schemeClr>
                </a:solidFill>
                <a:latin typeface="微软雅黑" panose="020B0503020204020204" charset="-122"/>
                <a:ea typeface="微软雅黑" panose="020B0503020204020204" charset="-122"/>
              </a:rPr>
              <a:t>分钟之内。</a:t>
            </a:r>
            <a:endParaRPr lang="zh-CN" altLang="en-US" sz="975" dirty="0">
              <a:solidFill>
                <a:schemeClr val="tx1">
                  <a:lumMod val="75000"/>
                  <a:lumOff val="25000"/>
                </a:schemeClr>
              </a:solidFill>
              <a:latin typeface="微软雅黑" panose="020B0503020204020204" charset="-122"/>
              <a:ea typeface="微软雅黑" panose="020B0503020204020204" charset="-122"/>
            </a:endParaRPr>
          </a:p>
        </p:txBody>
      </p:sp>
      <p:cxnSp>
        <p:nvCxnSpPr>
          <p:cNvPr id="78" name="Straight Connector 77"/>
          <p:cNvCxnSpPr/>
          <p:nvPr/>
        </p:nvCxnSpPr>
        <p:spPr>
          <a:xfrm>
            <a:off x="782726" y="3520784"/>
            <a:ext cx="7578551"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1000"/>
                                        <p:tgtEl>
                                          <p:spTgt spid="2"/>
                                        </p:tgtEl>
                                      </p:cBhvr>
                                    </p:animEffect>
                                  </p:childTnLst>
                                </p:cTn>
                              </p:par>
                            </p:childTnLst>
                          </p:cTn>
                        </p:par>
                        <p:par>
                          <p:cTn id="8" fill="hold">
                            <p:stCondLst>
                              <p:cond delay="1000"/>
                            </p:stCondLst>
                            <p:childTnLst>
                              <p:par>
                                <p:cTn id="9" presetID="12" presetClass="entr" presetSubtype="4"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slide(fromBottom)">
                                      <p:cBhvr>
                                        <p:cTn id="11" dur="500"/>
                                        <p:tgtEl>
                                          <p:spTgt spid="18"/>
                                        </p:tgtEl>
                                      </p:cBhvr>
                                    </p:animEffect>
                                  </p:childTnLst>
                                </p:cTn>
                              </p:par>
                            </p:childTnLst>
                          </p:cTn>
                        </p:par>
                        <p:par>
                          <p:cTn id="12" fill="hold">
                            <p:stCondLst>
                              <p:cond delay="1500"/>
                            </p:stCondLst>
                            <p:childTnLst>
                              <p:par>
                                <p:cTn id="13" presetID="2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edge">
                                      <p:cBhvr>
                                        <p:cTn id="15" dur="1000"/>
                                        <p:tgtEl>
                                          <p:spTgt spid="5"/>
                                        </p:tgtEl>
                                      </p:cBhvr>
                                    </p:animEffect>
                                  </p:childTnLst>
                                </p:cTn>
                              </p:par>
                            </p:childTnLst>
                          </p:cTn>
                        </p:par>
                        <p:par>
                          <p:cTn id="16" fill="hold">
                            <p:stCondLst>
                              <p:cond delay="2500"/>
                            </p:stCondLst>
                            <p:childTnLst>
                              <p:par>
                                <p:cTn id="17" presetID="12" presetClass="entr" presetSubtype="4"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slide(fromBottom)">
                                      <p:cBhvr>
                                        <p:cTn id="19" dur="500"/>
                                        <p:tgtEl>
                                          <p:spTgt spid="20"/>
                                        </p:tgtEl>
                                      </p:cBhvr>
                                    </p:animEffect>
                                  </p:childTnLst>
                                </p:cTn>
                              </p:par>
                            </p:childTnLst>
                          </p:cTn>
                        </p:par>
                        <p:par>
                          <p:cTn id="20" fill="hold">
                            <p:stCondLst>
                              <p:cond delay="3000"/>
                            </p:stCondLst>
                            <p:childTnLst>
                              <p:par>
                                <p:cTn id="21" presetID="20" presetClass="entr" presetSubtype="0" fill="hold" nodeType="afterEffect">
                                  <p:stCondLst>
                                    <p:cond delay="0"/>
                                  </p:stCondLst>
                                  <p:childTnLst>
                                    <p:set>
                                      <p:cBhvr>
                                        <p:cTn id="22" dur="1" fill="hold">
                                          <p:stCondLst>
                                            <p:cond delay="0"/>
                                          </p:stCondLst>
                                        </p:cTn>
                                        <p:tgtEl>
                                          <p:spTgt spid="61"/>
                                        </p:tgtEl>
                                        <p:attrNameLst>
                                          <p:attrName>style.visibility</p:attrName>
                                        </p:attrNameLst>
                                      </p:cBhvr>
                                      <p:to>
                                        <p:strVal val="visible"/>
                                      </p:to>
                                    </p:set>
                                    <p:animEffect transition="in" filter="wedge">
                                      <p:cBhvr>
                                        <p:cTn id="23" dur="1000"/>
                                        <p:tgtEl>
                                          <p:spTgt spid="61"/>
                                        </p:tgtEl>
                                      </p:cBhvr>
                                    </p:animEffect>
                                  </p:childTnLst>
                                </p:cTn>
                              </p:par>
                            </p:childTnLst>
                          </p:cTn>
                        </p:par>
                        <p:par>
                          <p:cTn id="24" fill="hold">
                            <p:stCondLst>
                              <p:cond delay="4000"/>
                            </p:stCondLst>
                            <p:childTnLst>
                              <p:par>
                                <p:cTn id="25" presetID="12" presetClass="entr" presetSubtype="4"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slide(fromBottom)">
                                      <p:cBhvr>
                                        <p:cTn id="27" dur="500"/>
                                        <p:tgtEl>
                                          <p:spTgt spid="21"/>
                                        </p:tgtEl>
                                      </p:cBhvr>
                                    </p:animEffect>
                                  </p:childTnLst>
                                </p:cTn>
                              </p:par>
                            </p:childTnLst>
                          </p:cTn>
                        </p:par>
                        <p:par>
                          <p:cTn id="28" fill="hold">
                            <p:stCondLst>
                              <p:cond delay="4500"/>
                            </p:stCondLst>
                            <p:childTnLst>
                              <p:par>
                                <p:cTn id="29" presetID="20" presetClass="entr" presetSubtype="0" fill="hold" nodeType="afterEffect">
                                  <p:stCondLst>
                                    <p:cond delay="0"/>
                                  </p:stCondLst>
                                  <p:childTnLst>
                                    <p:set>
                                      <p:cBhvr>
                                        <p:cTn id="30" dur="1" fill="hold">
                                          <p:stCondLst>
                                            <p:cond delay="0"/>
                                          </p:stCondLst>
                                        </p:cTn>
                                        <p:tgtEl>
                                          <p:spTgt spid="62"/>
                                        </p:tgtEl>
                                        <p:attrNameLst>
                                          <p:attrName>style.visibility</p:attrName>
                                        </p:attrNameLst>
                                      </p:cBhvr>
                                      <p:to>
                                        <p:strVal val="visible"/>
                                      </p:to>
                                    </p:set>
                                    <p:animEffect transition="in" filter="wedge">
                                      <p:cBhvr>
                                        <p:cTn id="31" dur="1000"/>
                                        <p:tgtEl>
                                          <p:spTgt spid="62"/>
                                        </p:tgtEl>
                                      </p:cBhvr>
                                    </p:animEffect>
                                  </p:childTnLst>
                                </p:cTn>
                              </p:par>
                            </p:childTnLst>
                          </p:cTn>
                        </p:par>
                        <p:par>
                          <p:cTn id="32" fill="hold">
                            <p:stCondLst>
                              <p:cond delay="5500"/>
                            </p:stCondLst>
                            <p:childTnLst>
                              <p:par>
                                <p:cTn id="33" presetID="12" presetClass="entr" presetSubtype="4"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slide(fromBottom)">
                                      <p:cBhvr>
                                        <p:cTn id="35" dur="500"/>
                                        <p:tgtEl>
                                          <p:spTgt spid="22"/>
                                        </p:tgtEl>
                                      </p:cBhvr>
                                    </p:animEffect>
                                  </p:childTnLst>
                                </p:cTn>
                              </p:par>
                            </p:childTnLst>
                          </p:cTn>
                        </p:par>
                        <p:par>
                          <p:cTn id="36" fill="hold">
                            <p:stCondLst>
                              <p:cond delay="6000"/>
                            </p:stCondLst>
                            <p:childTnLst>
                              <p:par>
                                <p:cTn id="37" presetID="12" presetClass="entr" presetSubtype="4" fill="hold" nodeType="afterEffect">
                                  <p:stCondLst>
                                    <p:cond delay="0"/>
                                  </p:stCondLst>
                                  <p:childTnLst>
                                    <p:set>
                                      <p:cBhvr>
                                        <p:cTn id="38" dur="1" fill="hold">
                                          <p:stCondLst>
                                            <p:cond delay="0"/>
                                          </p:stCondLst>
                                        </p:cTn>
                                        <p:tgtEl>
                                          <p:spTgt spid="63"/>
                                        </p:tgtEl>
                                        <p:attrNameLst>
                                          <p:attrName>style.visibility</p:attrName>
                                        </p:attrNameLst>
                                      </p:cBhvr>
                                      <p:to>
                                        <p:strVal val="visible"/>
                                      </p:to>
                                    </p:set>
                                    <p:animEffect transition="in" filter="slide(fromBottom)">
                                      <p:cBhvr>
                                        <p:cTn id="39" dur="500"/>
                                        <p:tgtEl>
                                          <p:spTgt spid="63"/>
                                        </p:tgtEl>
                                      </p:cBhvr>
                                    </p:animEffect>
                                  </p:childTnLst>
                                </p:cTn>
                              </p:par>
                            </p:childTnLst>
                          </p:cTn>
                        </p:par>
                        <p:par>
                          <p:cTn id="40" fill="hold">
                            <p:stCondLst>
                              <p:cond delay="6500"/>
                            </p:stCondLst>
                            <p:childTnLst>
                              <p:par>
                                <p:cTn id="41" presetID="18" presetClass="entr" presetSubtype="3" fill="hold" nodeType="afterEffect">
                                  <p:stCondLst>
                                    <p:cond delay="0"/>
                                  </p:stCondLst>
                                  <p:childTnLst>
                                    <p:set>
                                      <p:cBhvr>
                                        <p:cTn id="42" dur="1" fill="hold">
                                          <p:stCondLst>
                                            <p:cond delay="0"/>
                                          </p:stCondLst>
                                        </p:cTn>
                                        <p:tgtEl>
                                          <p:spTgt spid="78"/>
                                        </p:tgtEl>
                                        <p:attrNameLst>
                                          <p:attrName>style.visibility</p:attrName>
                                        </p:attrNameLst>
                                      </p:cBhvr>
                                      <p:to>
                                        <p:strVal val="visible"/>
                                      </p:to>
                                    </p:set>
                                    <p:animEffect transition="in" filter="strips(upRight)">
                                      <p:cBhvr>
                                        <p:cTn id="43" dur="500"/>
                                        <p:tgtEl>
                                          <p:spTgt spid="78"/>
                                        </p:tgtEl>
                                      </p:cBhvr>
                                    </p:animEffect>
                                  </p:childTnLst>
                                </p:cTn>
                              </p:par>
                            </p:childTnLst>
                          </p:cTn>
                        </p:par>
                        <p:par>
                          <p:cTn id="44" fill="hold">
                            <p:stCondLst>
                              <p:cond delay="7000"/>
                            </p:stCondLst>
                            <p:childTnLst>
                              <p:par>
                                <p:cTn id="45" presetID="10" presetClass="entr" presetSubtype="0" fill="hold" grpId="0" nodeType="afterEffect">
                                  <p:stCondLst>
                                    <p:cond delay="0"/>
                                  </p:stCondLst>
                                  <p:childTnLst>
                                    <p:set>
                                      <p:cBhvr>
                                        <p:cTn id="46" dur="1" fill="hold">
                                          <p:stCondLst>
                                            <p:cond delay="0"/>
                                          </p:stCondLst>
                                        </p:cTn>
                                        <p:tgtEl>
                                          <p:spTgt spid="77"/>
                                        </p:tgtEl>
                                        <p:attrNameLst>
                                          <p:attrName>style.visibility</p:attrName>
                                        </p:attrNameLst>
                                      </p:cBhvr>
                                      <p:to>
                                        <p:strVal val="visible"/>
                                      </p:to>
                                    </p:set>
                                    <p:animEffect transition="in" filter="fade">
                                      <p:cBhvr>
                                        <p:cTn id="47"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1" grpId="0"/>
      <p:bldP spid="22" grpId="0"/>
      <p:bldP spid="7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05264" y="171900"/>
            <a:ext cx="2261711" cy="368300"/>
          </a:xfrm>
          <a:prstGeom prst="rect">
            <a:avLst/>
          </a:prstGeom>
          <a:noFill/>
        </p:spPr>
        <p:txBody>
          <a:bodyPr wrap="square" rtlCol="0">
            <a:spAutoFit/>
          </a:bodyPr>
          <a:lstStyle/>
          <a:p>
            <a:r>
              <a:rPr lang="zh-CN" altLang="en-US" b="1">
                <a:solidFill>
                  <a:schemeClr val="tx1">
                    <a:lumMod val="75000"/>
                    <a:lumOff val="25000"/>
                  </a:schemeClr>
                </a:solidFill>
                <a:latin typeface="微软雅黑" panose="020B0503020204020204" charset="-122"/>
                <a:ea typeface="微软雅黑" panose="020B0503020204020204" charset="-122"/>
                <a:sym typeface="+mn-ea"/>
              </a:rPr>
              <a:t>未来工作计划</a:t>
            </a:r>
            <a:endParaRPr lang="zh-CN" altLang="en-US" b="1">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6" name="矩形 5"/>
          <p:cNvSpPr/>
          <p:nvPr/>
        </p:nvSpPr>
        <p:spPr>
          <a:xfrm>
            <a:off x="-2381" y="177615"/>
            <a:ext cx="89535" cy="3548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p:cNvSpPr/>
          <p:nvPr/>
        </p:nvSpPr>
        <p:spPr>
          <a:xfrm>
            <a:off x="103346" y="177615"/>
            <a:ext cx="73343" cy="3548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110" name="Group 36"/>
          <p:cNvGrpSpPr/>
          <p:nvPr/>
        </p:nvGrpSpPr>
        <p:grpSpPr>
          <a:xfrm>
            <a:off x="4489103" y="1388562"/>
            <a:ext cx="165795" cy="3755386"/>
            <a:chOff x="4489102" y="1388112"/>
            <a:chExt cx="165795" cy="3755386"/>
          </a:xfrm>
        </p:grpSpPr>
        <p:sp>
          <p:nvSpPr>
            <p:cNvPr id="6149" name="Freeform 5"/>
            <p:cNvSpPr/>
            <p:nvPr/>
          </p:nvSpPr>
          <p:spPr bwMode="auto">
            <a:xfrm>
              <a:off x="4489102" y="1565952"/>
              <a:ext cx="165795" cy="3577546"/>
            </a:xfrm>
            <a:prstGeom prst="rect">
              <a:avLst/>
            </a:prstGeom>
            <a:gradFill>
              <a:gsLst>
                <a:gs pos="100000">
                  <a:schemeClr val="bg1">
                    <a:lumMod val="75000"/>
                  </a:schemeClr>
                </a:gs>
                <a:gs pos="54000">
                  <a:schemeClr val="bg1">
                    <a:lumMod val="95000"/>
                  </a:schemeClr>
                </a:gs>
                <a:gs pos="51000">
                  <a:schemeClr val="bg1">
                    <a:lumMod val="85000"/>
                  </a:schemeClr>
                </a:gs>
              </a:gsLst>
              <a:lin ang="0" scaled="0"/>
            </a:gradFill>
            <a:ln w="9525">
              <a:noFill/>
              <a:round/>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6151" name="Oval 7"/>
            <p:cNvSpPr>
              <a:spLocks noChangeArrowheads="1"/>
            </p:cNvSpPr>
            <p:nvPr/>
          </p:nvSpPr>
          <p:spPr bwMode="auto">
            <a:xfrm>
              <a:off x="4489102" y="1388112"/>
              <a:ext cx="165795" cy="161125"/>
            </a:xfrm>
            <a:prstGeom prst="ellipse">
              <a:avLst/>
            </a:prstGeom>
            <a:solidFill>
              <a:schemeClr val="bg2">
                <a:lumMod val="65000"/>
              </a:schemeClr>
            </a:solidFill>
            <a:ln w="9525">
              <a:noFill/>
              <a:round/>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grpSp>
      <p:grpSp>
        <p:nvGrpSpPr>
          <p:cNvPr id="111" name="Group 100"/>
          <p:cNvGrpSpPr/>
          <p:nvPr/>
        </p:nvGrpSpPr>
        <p:grpSpPr>
          <a:xfrm>
            <a:off x="3064669" y="2117492"/>
            <a:ext cx="1482812" cy="889688"/>
            <a:chOff x="3064669" y="2117042"/>
            <a:chExt cx="1482812" cy="889688"/>
          </a:xfrm>
        </p:grpSpPr>
        <p:grpSp>
          <p:nvGrpSpPr>
            <p:cNvPr id="112" name="Group 31"/>
            <p:cNvGrpSpPr/>
            <p:nvPr/>
          </p:nvGrpSpPr>
          <p:grpSpPr>
            <a:xfrm>
              <a:off x="3064669" y="2117042"/>
              <a:ext cx="1482812" cy="889688"/>
              <a:chOff x="3563938" y="1866900"/>
              <a:chExt cx="1008063" cy="604838"/>
            </a:xfrm>
          </p:grpSpPr>
          <p:sp>
            <p:nvSpPr>
              <p:cNvPr id="6158" name="Freeform 14"/>
              <p:cNvSpPr/>
              <p:nvPr/>
            </p:nvSpPr>
            <p:spPr bwMode="auto">
              <a:xfrm>
                <a:off x="3563938" y="2062163"/>
                <a:ext cx="1008063" cy="409575"/>
              </a:xfrm>
              <a:custGeom>
                <a:avLst/>
                <a:gdLst/>
                <a:ahLst/>
                <a:cxnLst>
                  <a:cxn ang="0">
                    <a:pos x="635" y="241"/>
                  </a:cxn>
                  <a:cxn ang="0">
                    <a:pos x="616" y="258"/>
                  </a:cxn>
                  <a:cxn ang="0">
                    <a:pos x="73" y="154"/>
                  </a:cxn>
                  <a:cxn ang="0">
                    <a:pos x="0" y="44"/>
                  </a:cxn>
                  <a:cxn ang="0">
                    <a:pos x="0" y="0"/>
                  </a:cxn>
                  <a:cxn ang="0">
                    <a:pos x="635" y="241"/>
                  </a:cxn>
                </a:cxnLst>
                <a:rect l="0" t="0" r="r" b="b"/>
                <a:pathLst>
                  <a:path w="635" h="258">
                    <a:moveTo>
                      <a:pt x="635" y="241"/>
                    </a:moveTo>
                    <a:lnTo>
                      <a:pt x="616" y="258"/>
                    </a:lnTo>
                    <a:lnTo>
                      <a:pt x="73" y="154"/>
                    </a:lnTo>
                    <a:lnTo>
                      <a:pt x="0" y="44"/>
                    </a:lnTo>
                    <a:lnTo>
                      <a:pt x="0" y="0"/>
                    </a:lnTo>
                    <a:lnTo>
                      <a:pt x="635" y="241"/>
                    </a:lnTo>
                    <a:close/>
                  </a:path>
                </a:pathLst>
              </a:custGeom>
              <a:solidFill>
                <a:schemeClr val="accent1">
                  <a:lumMod val="50000"/>
                </a:schemeClr>
              </a:solidFill>
              <a:ln w="9525">
                <a:noFill/>
                <a:round/>
              </a:ln>
            </p:spPr>
            <p:txBody>
              <a:bodyPr vert="horz" wrap="square" lIns="91440" tIns="45720" rIns="91440" bIns="45720" numCol="1" anchor="t" anchorCtr="0" compatLnSpc="1"/>
              <a:lstStyle/>
              <a:p>
                <a:endParaRPr lang="en-US">
                  <a:solidFill>
                    <a:schemeClr val="bg1"/>
                  </a:solidFill>
                  <a:latin typeface="微软雅黑" panose="020B0503020204020204" charset="-122"/>
                  <a:ea typeface="微软雅黑" panose="020B0503020204020204" charset="-122"/>
                </a:endParaRPr>
              </a:p>
            </p:txBody>
          </p:sp>
          <p:sp>
            <p:nvSpPr>
              <p:cNvPr id="6159" name="Freeform 15"/>
              <p:cNvSpPr/>
              <p:nvPr/>
            </p:nvSpPr>
            <p:spPr bwMode="auto">
              <a:xfrm>
                <a:off x="3563938" y="1866900"/>
                <a:ext cx="1008063" cy="577850"/>
              </a:xfrm>
              <a:custGeom>
                <a:avLst/>
                <a:gdLst/>
                <a:ahLst/>
                <a:cxnLst>
                  <a:cxn ang="0">
                    <a:pos x="0" y="123"/>
                  </a:cxn>
                  <a:cxn ang="0">
                    <a:pos x="93" y="262"/>
                  </a:cxn>
                  <a:cxn ang="0">
                    <a:pos x="635" y="364"/>
                  </a:cxn>
                  <a:cxn ang="0">
                    <a:pos x="635" y="110"/>
                  </a:cxn>
                  <a:cxn ang="0">
                    <a:pos x="95" y="0"/>
                  </a:cxn>
                  <a:cxn ang="0">
                    <a:pos x="0" y="123"/>
                  </a:cxn>
                </a:cxnLst>
                <a:rect l="0" t="0" r="r" b="b"/>
                <a:pathLst>
                  <a:path w="635" h="364">
                    <a:moveTo>
                      <a:pt x="0" y="123"/>
                    </a:moveTo>
                    <a:lnTo>
                      <a:pt x="93" y="262"/>
                    </a:lnTo>
                    <a:lnTo>
                      <a:pt x="635" y="364"/>
                    </a:lnTo>
                    <a:lnTo>
                      <a:pt x="635" y="110"/>
                    </a:lnTo>
                    <a:lnTo>
                      <a:pt x="95" y="0"/>
                    </a:lnTo>
                    <a:lnTo>
                      <a:pt x="0" y="123"/>
                    </a:lnTo>
                    <a:close/>
                  </a:path>
                </a:pathLst>
              </a:custGeom>
              <a:solidFill>
                <a:schemeClr val="accent1">
                  <a:lumMod val="60000"/>
                  <a:lumOff val="40000"/>
                </a:schemeClr>
              </a:solidFill>
              <a:ln w="9525">
                <a:noFill/>
                <a:round/>
              </a:ln>
            </p:spPr>
            <p:txBody>
              <a:bodyPr vert="horz" wrap="square" lIns="91440" tIns="45720" rIns="91440" bIns="45720" numCol="1" anchor="t" anchorCtr="0" compatLnSpc="1"/>
              <a:lstStyle/>
              <a:p>
                <a:endParaRPr lang="en-US">
                  <a:solidFill>
                    <a:schemeClr val="bg1"/>
                  </a:solidFill>
                  <a:latin typeface="微软雅黑" panose="020B0503020204020204" charset="-122"/>
                  <a:ea typeface="微软雅黑" panose="020B0503020204020204" charset="-122"/>
                </a:endParaRPr>
              </a:p>
            </p:txBody>
          </p:sp>
          <p:sp>
            <p:nvSpPr>
              <p:cNvPr id="6161" name="Freeform 17"/>
              <p:cNvSpPr/>
              <p:nvPr/>
            </p:nvSpPr>
            <p:spPr bwMode="auto">
              <a:xfrm>
                <a:off x="3625850" y="1916113"/>
                <a:ext cx="906463" cy="481013"/>
              </a:xfrm>
              <a:custGeom>
                <a:avLst/>
                <a:gdLst/>
                <a:ahLst/>
                <a:cxnLst>
                  <a:cxn ang="0">
                    <a:pos x="0" y="96"/>
                  </a:cxn>
                  <a:cxn ang="0">
                    <a:pos x="73" y="0"/>
                  </a:cxn>
                  <a:cxn ang="0">
                    <a:pos x="571" y="96"/>
                  </a:cxn>
                  <a:cxn ang="0">
                    <a:pos x="571" y="303"/>
                  </a:cxn>
                  <a:cxn ang="0">
                    <a:pos x="74" y="211"/>
                  </a:cxn>
                  <a:cxn ang="0">
                    <a:pos x="0" y="96"/>
                  </a:cxn>
                </a:cxnLst>
                <a:rect l="0" t="0" r="r" b="b"/>
                <a:pathLst>
                  <a:path w="571" h="303">
                    <a:moveTo>
                      <a:pt x="0" y="96"/>
                    </a:moveTo>
                    <a:lnTo>
                      <a:pt x="73" y="0"/>
                    </a:lnTo>
                    <a:lnTo>
                      <a:pt x="571" y="96"/>
                    </a:lnTo>
                    <a:lnTo>
                      <a:pt x="571" y="303"/>
                    </a:lnTo>
                    <a:lnTo>
                      <a:pt x="74" y="211"/>
                    </a:lnTo>
                    <a:lnTo>
                      <a:pt x="0" y="96"/>
                    </a:lnTo>
                    <a:close/>
                  </a:path>
                </a:pathLst>
              </a:custGeom>
              <a:solidFill>
                <a:schemeClr val="accent1"/>
              </a:solidFill>
              <a:ln w="9525">
                <a:noFill/>
                <a:round/>
              </a:ln>
            </p:spPr>
            <p:txBody>
              <a:bodyPr vert="horz" wrap="square" lIns="91440" tIns="45720" rIns="91440" bIns="45720" numCol="1" anchor="t" anchorCtr="0" compatLnSpc="1"/>
              <a:lstStyle/>
              <a:p>
                <a:endParaRPr lang="en-US">
                  <a:solidFill>
                    <a:schemeClr val="bg1"/>
                  </a:solidFill>
                  <a:latin typeface="微软雅黑" panose="020B0503020204020204" charset="-122"/>
                  <a:ea typeface="微软雅黑" panose="020B0503020204020204" charset="-122"/>
                </a:endParaRPr>
              </a:p>
            </p:txBody>
          </p:sp>
          <p:sp>
            <p:nvSpPr>
              <p:cNvPr id="6162" name="Freeform 18"/>
              <p:cNvSpPr/>
              <p:nvPr/>
            </p:nvSpPr>
            <p:spPr bwMode="auto">
              <a:xfrm>
                <a:off x="3741738" y="1916113"/>
                <a:ext cx="790575" cy="481013"/>
              </a:xfrm>
              <a:custGeom>
                <a:avLst/>
                <a:gdLst/>
                <a:ahLst/>
                <a:cxnLst>
                  <a:cxn ang="0">
                    <a:pos x="0" y="0"/>
                  </a:cxn>
                  <a:cxn ang="0">
                    <a:pos x="490" y="106"/>
                  </a:cxn>
                  <a:cxn ang="0">
                    <a:pos x="490" y="302"/>
                  </a:cxn>
                  <a:cxn ang="0">
                    <a:pos x="498" y="303"/>
                  </a:cxn>
                  <a:cxn ang="0">
                    <a:pos x="498" y="96"/>
                  </a:cxn>
                  <a:cxn ang="0">
                    <a:pos x="0" y="0"/>
                  </a:cxn>
                </a:cxnLst>
                <a:rect l="0" t="0" r="r" b="b"/>
                <a:pathLst>
                  <a:path w="498" h="303">
                    <a:moveTo>
                      <a:pt x="0" y="0"/>
                    </a:moveTo>
                    <a:lnTo>
                      <a:pt x="490" y="106"/>
                    </a:lnTo>
                    <a:lnTo>
                      <a:pt x="490" y="302"/>
                    </a:lnTo>
                    <a:lnTo>
                      <a:pt x="498" y="303"/>
                    </a:lnTo>
                    <a:lnTo>
                      <a:pt x="498" y="96"/>
                    </a:lnTo>
                    <a:lnTo>
                      <a:pt x="0" y="0"/>
                    </a:lnTo>
                    <a:close/>
                  </a:path>
                </a:pathLst>
              </a:custGeom>
              <a:solidFill>
                <a:schemeClr val="accent1">
                  <a:lumMod val="50000"/>
                </a:schemeClr>
              </a:solidFill>
              <a:ln w="9525">
                <a:noFill/>
                <a:round/>
              </a:ln>
            </p:spPr>
            <p:txBody>
              <a:bodyPr vert="horz" wrap="square" lIns="91440" tIns="45720" rIns="91440" bIns="45720" numCol="1" anchor="t" anchorCtr="0" compatLnSpc="1"/>
              <a:lstStyle/>
              <a:p>
                <a:endParaRPr lang="en-US">
                  <a:solidFill>
                    <a:schemeClr val="bg1"/>
                  </a:solidFill>
                  <a:latin typeface="微软雅黑" panose="020B0503020204020204" charset="-122"/>
                  <a:ea typeface="微软雅黑" panose="020B0503020204020204" charset="-122"/>
                </a:endParaRPr>
              </a:p>
            </p:txBody>
          </p:sp>
        </p:grpSp>
        <p:sp>
          <p:nvSpPr>
            <p:cNvPr id="113" name="TextBox 37"/>
            <p:cNvSpPr txBox="1"/>
            <p:nvPr/>
          </p:nvSpPr>
          <p:spPr>
            <a:xfrm rot="701790">
              <a:off x="3574085" y="2425830"/>
              <a:ext cx="657860" cy="184150"/>
            </a:xfrm>
            <a:prstGeom prst="rect">
              <a:avLst/>
            </a:prstGeom>
            <a:noFill/>
          </p:spPr>
          <p:txBody>
            <a:bodyPr wrap="none" lIns="0" tIns="0" rIns="0" bIns="0" rtlCol="0" anchor="t">
              <a:spAutoFit/>
            </a:bodyPr>
            <a:lstStyle/>
            <a:p>
              <a:pPr algn="ctr"/>
              <a:r>
                <a:rPr lang="en-US" sz="1200" b="1" dirty="0">
                  <a:solidFill>
                    <a:schemeClr val="bg1"/>
                  </a:solidFill>
                  <a:latin typeface="微软雅黑" panose="020B0503020204020204" charset="-122"/>
                  <a:ea typeface="微软雅黑" panose="020B0503020204020204" charset="-122"/>
                </a:rPr>
                <a:t>KEYWORD</a:t>
              </a:r>
              <a:endParaRPr lang="en-US" sz="1200" b="1" dirty="0">
                <a:solidFill>
                  <a:schemeClr val="bg1"/>
                </a:solidFill>
                <a:latin typeface="微软雅黑" panose="020B0503020204020204" charset="-122"/>
                <a:ea typeface="微软雅黑" panose="020B0503020204020204" charset="-122"/>
              </a:endParaRPr>
            </a:p>
          </p:txBody>
        </p:sp>
      </p:grpSp>
      <p:grpSp>
        <p:nvGrpSpPr>
          <p:cNvPr id="114" name="Group 101"/>
          <p:cNvGrpSpPr/>
          <p:nvPr/>
        </p:nvGrpSpPr>
        <p:grpSpPr>
          <a:xfrm>
            <a:off x="4596519" y="1491676"/>
            <a:ext cx="1482812" cy="892022"/>
            <a:chOff x="4596519" y="1491226"/>
            <a:chExt cx="1482812" cy="892022"/>
          </a:xfrm>
        </p:grpSpPr>
        <p:grpSp>
          <p:nvGrpSpPr>
            <p:cNvPr id="115" name="Group 32"/>
            <p:cNvGrpSpPr/>
            <p:nvPr/>
          </p:nvGrpSpPr>
          <p:grpSpPr>
            <a:xfrm>
              <a:off x="4596519" y="1491226"/>
              <a:ext cx="1482812" cy="892022"/>
              <a:chOff x="4605338" y="1441450"/>
              <a:chExt cx="1008063" cy="606425"/>
            </a:xfrm>
          </p:grpSpPr>
          <p:sp>
            <p:nvSpPr>
              <p:cNvPr id="6153" name="Freeform 9"/>
              <p:cNvSpPr/>
              <p:nvPr/>
            </p:nvSpPr>
            <p:spPr bwMode="auto">
              <a:xfrm>
                <a:off x="4605338" y="1635125"/>
                <a:ext cx="1008063" cy="412750"/>
              </a:xfrm>
              <a:custGeom>
                <a:avLst/>
                <a:gdLst/>
                <a:ahLst/>
                <a:cxnLst>
                  <a:cxn ang="0">
                    <a:pos x="0" y="243"/>
                  </a:cxn>
                  <a:cxn ang="0">
                    <a:pos x="19" y="260"/>
                  </a:cxn>
                  <a:cxn ang="0">
                    <a:pos x="562" y="156"/>
                  </a:cxn>
                  <a:cxn ang="0">
                    <a:pos x="635" y="45"/>
                  </a:cxn>
                  <a:cxn ang="0">
                    <a:pos x="635" y="0"/>
                  </a:cxn>
                  <a:cxn ang="0">
                    <a:pos x="0" y="243"/>
                  </a:cxn>
                </a:cxnLst>
                <a:rect l="0" t="0" r="r" b="b"/>
                <a:pathLst>
                  <a:path w="635" h="260">
                    <a:moveTo>
                      <a:pt x="0" y="243"/>
                    </a:moveTo>
                    <a:lnTo>
                      <a:pt x="19" y="260"/>
                    </a:lnTo>
                    <a:lnTo>
                      <a:pt x="562" y="156"/>
                    </a:lnTo>
                    <a:lnTo>
                      <a:pt x="635" y="45"/>
                    </a:lnTo>
                    <a:lnTo>
                      <a:pt x="635" y="0"/>
                    </a:lnTo>
                    <a:lnTo>
                      <a:pt x="0" y="243"/>
                    </a:lnTo>
                    <a:close/>
                  </a:path>
                </a:pathLst>
              </a:custGeom>
              <a:solidFill>
                <a:schemeClr val="accent2">
                  <a:lumMod val="50000"/>
                </a:schemeClr>
              </a:solidFill>
              <a:ln w="9525">
                <a:noFill/>
                <a:round/>
              </a:ln>
            </p:spPr>
            <p:txBody>
              <a:bodyPr vert="horz" wrap="square" lIns="91440" tIns="45720" rIns="91440" bIns="45720" numCol="1" anchor="t" anchorCtr="0" compatLnSpc="1"/>
              <a:lstStyle/>
              <a:p>
                <a:endParaRPr lang="en-US">
                  <a:solidFill>
                    <a:schemeClr val="bg1"/>
                  </a:solidFill>
                  <a:latin typeface="微软雅黑" panose="020B0503020204020204" charset="-122"/>
                  <a:ea typeface="微软雅黑" panose="020B0503020204020204" charset="-122"/>
                </a:endParaRPr>
              </a:p>
            </p:txBody>
          </p:sp>
          <p:sp>
            <p:nvSpPr>
              <p:cNvPr id="6154" name="Freeform 10"/>
              <p:cNvSpPr/>
              <p:nvPr/>
            </p:nvSpPr>
            <p:spPr bwMode="auto">
              <a:xfrm>
                <a:off x="4605338" y="1441450"/>
                <a:ext cx="1008063" cy="579438"/>
              </a:xfrm>
              <a:custGeom>
                <a:avLst/>
                <a:gdLst/>
                <a:ahLst/>
                <a:cxnLst>
                  <a:cxn ang="0">
                    <a:pos x="0" y="109"/>
                  </a:cxn>
                  <a:cxn ang="0">
                    <a:pos x="0" y="365"/>
                  </a:cxn>
                  <a:cxn ang="0">
                    <a:pos x="542" y="262"/>
                  </a:cxn>
                  <a:cxn ang="0">
                    <a:pos x="635" y="122"/>
                  </a:cxn>
                  <a:cxn ang="0">
                    <a:pos x="540" y="0"/>
                  </a:cxn>
                  <a:cxn ang="0">
                    <a:pos x="0" y="109"/>
                  </a:cxn>
                </a:cxnLst>
                <a:rect l="0" t="0" r="r" b="b"/>
                <a:pathLst>
                  <a:path w="635" h="365">
                    <a:moveTo>
                      <a:pt x="0" y="109"/>
                    </a:moveTo>
                    <a:lnTo>
                      <a:pt x="0" y="365"/>
                    </a:lnTo>
                    <a:lnTo>
                      <a:pt x="542" y="262"/>
                    </a:lnTo>
                    <a:lnTo>
                      <a:pt x="635" y="122"/>
                    </a:lnTo>
                    <a:lnTo>
                      <a:pt x="540" y="0"/>
                    </a:lnTo>
                    <a:lnTo>
                      <a:pt x="0" y="109"/>
                    </a:lnTo>
                    <a:close/>
                  </a:path>
                </a:pathLst>
              </a:custGeom>
              <a:solidFill>
                <a:schemeClr val="accent2">
                  <a:lumMod val="60000"/>
                  <a:lumOff val="40000"/>
                </a:schemeClr>
              </a:solidFill>
              <a:ln w="9525">
                <a:noFill/>
                <a:round/>
              </a:ln>
            </p:spPr>
            <p:txBody>
              <a:bodyPr vert="horz" wrap="square" lIns="91440" tIns="45720" rIns="91440" bIns="45720" numCol="1" anchor="t" anchorCtr="0" compatLnSpc="1"/>
              <a:lstStyle/>
              <a:p>
                <a:endParaRPr lang="en-US">
                  <a:solidFill>
                    <a:schemeClr val="bg1"/>
                  </a:solidFill>
                  <a:latin typeface="微软雅黑" panose="020B0503020204020204" charset="-122"/>
                  <a:ea typeface="微软雅黑" panose="020B0503020204020204" charset="-122"/>
                </a:endParaRPr>
              </a:p>
            </p:txBody>
          </p:sp>
          <p:sp>
            <p:nvSpPr>
              <p:cNvPr id="6156" name="Freeform 12"/>
              <p:cNvSpPr/>
              <p:nvPr/>
            </p:nvSpPr>
            <p:spPr bwMode="auto">
              <a:xfrm>
                <a:off x="4645025" y="1492250"/>
                <a:ext cx="906463" cy="481013"/>
              </a:xfrm>
              <a:custGeom>
                <a:avLst/>
                <a:gdLst/>
                <a:ahLst/>
                <a:cxnLst>
                  <a:cxn ang="0">
                    <a:pos x="571" y="95"/>
                  </a:cxn>
                  <a:cxn ang="0">
                    <a:pos x="498" y="0"/>
                  </a:cxn>
                  <a:cxn ang="0">
                    <a:pos x="0" y="95"/>
                  </a:cxn>
                  <a:cxn ang="0">
                    <a:pos x="0" y="303"/>
                  </a:cxn>
                  <a:cxn ang="0">
                    <a:pos x="497" y="210"/>
                  </a:cxn>
                  <a:cxn ang="0">
                    <a:pos x="571" y="95"/>
                  </a:cxn>
                </a:cxnLst>
                <a:rect l="0" t="0" r="r" b="b"/>
                <a:pathLst>
                  <a:path w="571" h="303">
                    <a:moveTo>
                      <a:pt x="571" y="95"/>
                    </a:moveTo>
                    <a:lnTo>
                      <a:pt x="498" y="0"/>
                    </a:lnTo>
                    <a:lnTo>
                      <a:pt x="0" y="95"/>
                    </a:lnTo>
                    <a:lnTo>
                      <a:pt x="0" y="303"/>
                    </a:lnTo>
                    <a:lnTo>
                      <a:pt x="497" y="210"/>
                    </a:lnTo>
                    <a:lnTo>
                      <a:pt x="571" y="95"/>
                    </a:lnTo>
                    <a:close/>
                  </a:path>
                </a:pathLst>
              </a:custGeom>
              <a:solidFill>
                <a:schemeClr val="accent2"/>
              </a:solidFill>
              <a:ln w="9525">
                <a:noFill/>
                <a:round/>
              </a:ln>
            </p:spPr>
            <p:txBody>
              <a:bodyPr vert="horz" wrap="square" lIns="91440" tIns="45720" rIns="91440" bIns="45720" numCol="1" anchor="t" anchorCtr="0" compatLnSpc="1"/>
              <a:lstStyle/>
              <a:p>
                <a:endParaRPr lang="en-US">
                  <a:solidFill>
                    <a:schemeClr val="bg1"/>
                  </a:solidFill>
                  <a:latin typeface="微软雅黑" panose="020B0503020204020204" charset="-122"/>
                  <a:ea typeface="微软雅黑" panose="020B0503020204020204" charset="-122"/>
                </a:endParaRPr>
              </a:p>
            </p:txBody>
          </p:sp>
          <p:sp>
            <p:nvSpPr>
              <p:cNvPr id="6157" name="Freeform 13"/>
              <p:cNvSpPr/>
              <p:nvPr/>
            </p:nvSpPr>
            <p:spPr bwMode="auto">
              <a:xfrm>
                <a:off x="4645025" y="1492250"/>
                <a:ext cx="790575" cy="481013"/>
              </a:xfrm>
              <a:custGeom>
                <a:avLst/>
                <a:gdLst/>
                <a:ahLst/>
                <a:cxnLst>
                  <a:cxn ang="0">
                    <a:pos x="498" y="0"/>
                  </a:cxn>
                  <a:cxn ang="0">
                    <a:pos x="8" y="105"/>
                  </a:cxn>
                  <a:cxn ang="0">
                    <a:pos x="8" y="301"/>
                  </a:cxn>
                  <a:cxn ang="0">
                    <a:pos x="0" y="303"/>
                  </a:cxn>
                  <a:cxn ang="0">
                    <a:pos x="0" y="95"/>
                  </a:cxn>
                  <a:cxn ang="0">
                    <a:pos x="498" y="0"/>
                  </a:cxn>
                </a:cxnLst>
                <a:rect l="0" t="0" r="r" b="b"/>
                <a:pathLst>
                  <a:path w="498" h="303">
                    <a:moveTo>
                      <a:pt x="498" y="0"/>
                    </a:moveTo>
                    <a:lnTo>
                      <a:pt x="8" y="105"/>
                    </a:lnTo>
                    <a:lnTo>
                      <a:pt x="8" y="301"/>
                    </a:lnTo>
                    <a:lnTo>
                      <a:pt x="0" y="303"/>
                    </a:lnTo>
                    <a:lnTo>
                      <a:pt x="0" y="95"/>
                    </a:lnTo>
                    <a:lnTo>
                      <a:pt x="498" y="0"/>
                    </a:lnTo>
                    <a:close/>
                  </a:path>
                </a:pathLst>
              </a:custGeom>
              <a:solidFill>
                <a:schemeClr val="accent2">
                  <a:lumMod val="50000"/>
                </a:schemeClr>
              </a:solidFill>
              <a:ln w="9525">
                <a:noFill/>
                <a:round/>
              </a:ln>
            </p:spPr>
            <p:txBody>
              <a:bodyPr vert="horz" wrap="square" lIns="91440" tIns="45720" rIns="91440" bIns="45720" numCol="1" anchor="t" anchorCtr="0" compatLnSpc="1"/>
              <a:lstStyle/>
              <a:p>
                <a:endParaRPr lang="en-US">
                  <a:solidFill>
                    <a:schemeClr val="bg1"/>
                  </a:solidFill>
                  <a:latin typeface="微软雅黑" panose="020B0503020204020204" charset="-122"/>
                  <a:ea typeface="微软雅黑" panose="020B0503020204020204" charset="-122"/>
                </a:endParaRPr>
              </a:p>
            </p:txBody>
          </p:sp>
        </p:grpSp>
        <p:sp>
          <p:nvSpPr>
            <p:cNvPr id="116" name="TextBox 38"/>
            <p:cNvSpPr txBox="1"/>
            <p:nvPr/>
          </p:nvSpPr>
          <p:spPr>
            <a:xfrm rot="20990640">
              <a:off x="4921849" y="1826914"/>
              <a:ext cx="657860" cy="184150"/>
            </a:xfrm>
            <a:prstGeom prst="rect">
              <a:avLst/>
            </a:prstGeom>
            <a:noFill/>
          </p:spPr>
          <p:txBody>
            <a:bodyPr wrap="none" lIns="0" tIns="0" rIns="0" bIns="0" rtlCol="0" anchor="t">
              <a:spAutoFit/>
            </a:bodyPr>
            <a:lstStyle/>
            <a:p>
              <a:pPr algn="ctr"/>
              <a:r>
                <a:rPr lang="en-US" sz="1200" b="1" dirty="0">
                  <a:solidFill>
                    <a:schemeClr val="bg1"/>
                  </a:solidFill>
                  <a:latin typeface="微软雅黑" panose="020B0503020204020204" charset="-122"/>
                  <a:ea typeface="微软雅黑" panose="020B0503020204020204" charset="-122"/>
                </a:rPr>
                <a:t>KEYWORD</a:t>
              </a:r>
              <a:endParaRPr lang="en-US" sz="1200" b="1" dirty="0">
                <a:solidFill>
                  <a:schemeClr val="bg1"/>
                </a:solidFill>
                <a:latin typeface="微软雅黑" panose="020B0503020204020204" charset="-122"/>
                <a:ea typeface="微软雅黑" panose="020B0503020204020204" charset="-122"/>
              </a:endParaRPr>
            </a:p>
          </p:txBody>
        </p:sp>
      </p:grpSp>
      <p:grpSp>
        <p:nvGrpSpPr>
          <p:cNvPr id="117" name="Group 102"/>
          <p:cNvGrpSpPr/>
          <p:nvPr/>
        </p:nvGrpSpPr>
        <p:grpSpPr>
          <a:xfrm>
            <a:off x="4596519" y="2778337"/>
            <a:ext cx="1482812" cy="889688"/>
            <a:chOff x="4596519" y="2777887"/>
            <a:chExt cx="1482812" cy="889688"/>
          </a:xfrm>
        </p:grpSpPr>
        <p:grpSp>
          <p:nvGrpSpPr>
            <p:cNvPr id="118" name="Group 34"/>
            <p:cNvGrpSpPr/>
            <p:nvPr/>
          </p:nvGrpSpPr>
          <p:grpSpPr>
            <a:xfrm>
              <a:off x="4596519" y="2777887"/>
              <a:ext cx="1482812" cy="889688"/>
              <a:chOff x="4605338" y="2316163"/>
              <a:chExt cx="1008063" cy="604838"/>
            </a:xfrm>
          </p:grpSpPr>
          <p:sp>
            <p:nvSpPr>
              <p:cNvPr id="6168" name="Freeform 24"/>
              <p:cNvSpPr/>
              <p:nvPr/>
            </p:nvSpPr>
            <p:spPr bwMode="auto">
              <a:xfrm>
                <a:off x="4605338" y="2509838"/>
                <a:ext cx="1008063" cy="411163"/>
              </a:xfrm>
              <a:custGeom>
                <a:avLst/>
                <a:gdLst/>
                <a:ahLst/>
                <a:cxnLst>
                  <a:cxn ang="0">
                    <a:pos x="0" y="242"/>
                  </a:cxn>
                  <a:cxn ang="0">
                    <a:pos x="19" y="259"/>
                  </a:cxn>
                  <a:cxn ang="0">
                    <a:pos x="562" y="155"/>
                  </a:cxn>
                  <a:cxn ang="0">
                    <a:pos x="635" y="45"/>
                  </a:cxn>
                  <a:cxn ang="0">
                    <a:pos x="635" y="0"/>
                  </a:cxn>
                  <a:cxn ang="0">
                    <a:pos x="0" y="242"/>
                  </a:cxn>
                </a:cxnLst>
                <a:rect l="0" t="0" r="r" b="b"/>
                <a:pathLst>
                  <a:path w="635" h="259">
                    <a:moveTo>
                      <a:pt x="0" y="242"/>
                    </a:moveTo>
                    <a:lnTo>
                      <a:pt x="19" y="259"/>
                    </a:lnTo>
                    <a:lnTo>
                      <a:pt x="562" y="155"/>
                    </a:lnTo>
                    <a:lnTo>
                      <a:pt x="635" y="45"/>
                    </a:lnTo>
                    <a:lnTo>
                      <a:pt x="635" y="0"/>
                    </a:lnTo>
                    <a:lnTo>
                      <a:pt x="0" y="242"/>
                    </a:lnTo>
                    <a:close/>
                  </a:path>
                </a:pathLst>
              </a:custGeom>
              <a:solidFill>
                <a:schemeClr val="accent4">
                  <a:lumMod val="50000"/>
                </a:schemeClr>
              </a:solidFill>
              <a:ln w="9525">
                <a:noFill/>
                <a:round/>
              </a:ln>
            </p:spPr>
            <p:txBody>
              <a:bodyPr vert="horz" wrap="square" lIns="91440" tIns="45720" rIns="91440" bIns="45720" numCol="1" anchor="t" anchorCtr="0" compatLnSpc="1"/>
              <a:lstStyle/>
              <a:p>
                <a:endParaRPr lang="en-US">
                  <a:solidFill>
                    <a:schemeClr val="bg1"/>
                  </a:solidFill>
                  <a:latin typeface="微软雅黑" panose="020B0503020204020204" charset="-122"/>
                  <a:ea typeface="微软雅黑" panose="020B0503020204020204" charset="-122"/>
                </a:endParaRPr>
              </a:p>
            </p:txBody>
          </p:sp>
          <p:sp>
            <p:nvSpPr>
              <p:cNvPr id="6169" name="Freeform 25"/>
              <p:cNvSpPr/>
              <p:nvPr/>
            </p:nvSpPr>
            <p:spPr bwMode="auto">
              <a:xfrm>
                <a:off x="4605338" y="2316163"/>
                <a:ext cx="1008063" cy="577850"/>
              </a:xfrm>
              <a:custGeom>
                <a:avLst/>
                <a:gdLst/>
                <a:ahLst/>
                <a:cxnLst>
                  <a:cxn ang="0">
                    <a:pos x="0" y="110"/>
                  </a:cxn>
                  <a:cxn ang="0">
                    <a:pos x="0" y="364"/>
                  </a:cxn>
                  <a:cxn ang="0">
                    <a:pos x="542" y="262"/>
                  </a:cxn>
                  <a:cxn ang="0">
                    <a:pos x="635" y="122"/>
                  </a:cxn>
                  <a:cxn ang="0">
                    <a:pos x="540" y="0"/>
                  </a:cxn>
                  <a:cxn ang="0">
                    <a:pos x="0" y="110"/>
                  </a:cxn>
                </a:cxnLst>
                <a:rect l="0" t="0" r="r" b="b"/>
                <a:pathLst>
                  <a:path w="635" h="364">
                    <a:moveTo>
                      <a:pt x="0" y="110"/>
                    </a:moveTo>
                    <a:lnTo>
                      <a:pt x="0" y="364"/>
                    </a:lnTo>
                    <a:lnTo>
                      <a:pt x="542" y="262"/>
                    </a:lnTo>
                    <a:lnTo>
                      <a:pt x="635" y="122"/>
                    </a:lnTo>
                    <a:lnTo>
                      <a:pt x="540" y="0"/>
                    </a:lnTo>
                    <a:lnTo>
                      <a:pt x="0" y="110"/>
                    </a:lnTo>
                    <a:close/>
                  </a:path>
                </a:pathLst>
              </a:custGeom>
              <a:solidFill>
                <a:schemeClr val="accent4">
                  <a:lumMod val="60000"/>
                  <a:lumOff val="40000"/>
                </a:schemeClr>
              </a:solidFill>
              <a:ln w="9525">
                <a:noFill/>
                <a:round/>
              </a:ln>
            </p:spPr>
            <p:txBody>
              <a:bodyPr vert="horz" wrap="square" lIns="91440" tIns="45720" rIns="91440" bIns="45720" numCol="1" anchor="t" anchorCtr="0" compatLnSpc="1"/>
              <a:lstStyle/>
              <a:p>
                <a:endParaRPr lang="en-US">
                  <a:solidFill>
                    <a:schemeClr val="bg1"/>
                  </a:solidFill>
                  <a:latin typeface="微软雅黑" panose="020B0503020204020204" charset="-122"/>
                  <a:ea typeface="微软雅黑" panose="020B0503020204020204" charset="-122"/>
                </a:endParaRPr>
              </a:p>
            </p:txBody>
          </p:sp>
          <p:sp>
            <p:nvSpPr>
              <p:cNvPr id="6171" name="Freeform 27"/>
              <p:cNvSpPr/>
              <p:nvPr/>
            </p:nvSpPr>
            <p:spPr bwMode="auto">
              <a:xfrm>
                <a:off x="4645025" y="2366963"/>
                <a:ext cx="906463" cy="479425"/>
              </a:xfrm>
              <a:custGeom>
                <a:avLst/>
                <a:gdLst/>
                <a:ahLst/>
                <a:cxnLst>
                  <a:cxn ang="0">
                    <a:pos x="571" y="95"/>
                  </a:cxn>
                  <a:cxn ang="0">
                    <a:pos x="498" y="0"/>
                  </a:cxn>
                  <a:cxn ang="0">
                    <a:pos x="0" y="95"/>
                  </a:cxn>
                  <a:cxn ang="0">
                    <a:pos x="0" y="302"/>
                  </a:cxn>
                  <a:cxn ang="0">
                    <a:pos x="497" y="210"/>
                  </a:cxn>
                  <a:cxn ang="0">
                    <a:pos x="571" y="95"/>
                  </a:cxn>
                </a:cxnLst>
                <a:rect l="0" t="0" r="r" b="b"/>
                <a:pathLst>
                  <a:path w="571" h="302">
                    <a:moveTo>
                      <a:pt x="571" y="95"/>
                    </a:moveTo>
                    <a:lnTo>
                      <a:pt x="498" y="0"/>
                    </a:lnTo>
                    <a:lnTo>
                      <a:pt x="0" y="95"/>
                    </a:lnTo>
                    <a:lnTo>
                      <a:pt x="0" y="302"/>
                    </a:lnTo>
                    <a:lnTo>
                      <a:pt x="497" y="210"/>
                    </a:lnTo>
                    <a:lnTo>
                      <a:pt x="571" y="95"/>
                    </a:lnTo>
                    <a:close/>
                  </a:path>
                </a:pathLst>
              </a:custGeom>
              <a:solidFill>
                <a:schemeClr val="accent4"/>
              </a:solidFill>
              <a:ln w="9525">
                <a:noFill/>
                <a:round/>
              </a:ln>
            </p:spPr>
            <p:txBody>
              <a:bodyPr vert="horz" wrap="square" lIns="91440" tIns="45720" rIns="91440" bIns="45720" numCol="1" anchor="t" anchorCtr="0" compatLnSpc="1"/>
              <a:lstStyle/>
              <a:p>
                <a:endParaRPr lang="en-US">
                  <a:solidFill>
                    <a:schemeClr val="bg1"/>
                  </a:solidFill>
                  <a:latin typeface="微软雅黑" panose="020B0503020204020204" charset="-122"/>
                  <a:ea typeface="微软雅黑" panose="020B0503020204020204" charset="-122"/>
                </a:endParaRPr>
              </a:p>
            </p:txBody>
          </p:sp>
          <p:sp>
            <p:nvSpPr>
              <p:cNvPr id="6172" name="Freeform 28"/>
              <p:cNvSpPr/>
              <p:nvPr/>
            </p:nvSpPr>
            <p:spPr bwMode="auto">
              <a:xfrm>
                <a:off x="4645025" y="2366963"/>
                <a:ext cx="790575" cy="479425"/>
              </a:xfrm>
              <a:custGeom>
                <a:avLst/>
                <a:gdLst/>
                <a:ahLst/>
                <a:cxnLst>
                  <a:cxn ang="0">
                    <a:pos x="498" y="0"/>
                  </a:cxn>
                  <a:cxn ang="0">
                    <a:pos x="8" y="105"/>
                  </a:cxn>
                  <a:cxn ang="0">
                    <a:pos x="8" y="300"/>
                  </a:cxn>
                  <a:cxn ang="0">
                    <a:pos x="0" y="302"/>
                  </a:cxn>
                  <a:cxn ang="0">
                    <a:pos x="0" y="95"/>
                  </a:cxn>
                  <a:cxn ang="0">
                    <a:pos x="498" y="0"/>
                  </a:cxn>
                </a:cxnLst>
                <a:rect l="0" t="0" r="r" b="b"/>
                <a:pathLst>
                  <a:path w="498" h="302">
                    <a:moveTo>
                      <a:pt x="498" y="0"/>
                    </a:moveTo>
                    <a:lnTo>
                      <a:pt x="8" y="105"/>
                    </a:lnTo>
                    <a:lnTo>
                      <a:pt x="8" y="300"/>
                    </a:lnTo>
                    <a:lnTo>
                      <a:pt x="0" y="302"/>
                    </a:lnTo>
                    <a:lnTo>
                      <a:pt x="0" y="95"/>
                    </a:lnTo>
                    <a:lnTo>
                      <a:pt x="498" y="0"/>
                    </a:lnTo>
                    <a:close/>
                  </a:path>
                </a:pathLst>
              </a:custGeom>
              <a:solidFill>
                <a:schemeClr val="accent4">
                  <a:lumMod val="50000"/>
                </a:schemeClr>
              </a:solidFill>
              <a:ln w="9525">
                <a:noFill/>
                <a:round/>
              </a:ln>
            </p:spPr>
            <p:txBody>
              <a:bodyPr vert="horz" wrap="square" lIns="91440" tIns="45720" rIns="91440" bIns="45720" numCol="1" anchor="t" anchorCtr="0" compatLnSpc="1"/>
              <a:lstStyle/>
              <a:p>
                <a:endParaRPr lang="en-US">
                  <a:solidFill>
                    <a:schemeClr val="bg1"/>
                  </a:solidFill>
                  <a:latin typeface="微软雅黑" panose="020B0503020204020204" charset="-122"/>
                  <a:ea typeface="微软雅黑" panose="020B0503020204020204" charset="-122"/>
                </a:endParaRPr>
              </a:p>
            </p:txBody>
          </p:sp>
        </p:grpSp>
        <p:sp>
          <p:nvSpPr>
            <p:cNvPr id="119" name="TextBox 39"/>
            <p:cNvSpPr txBox="1"/>
            <p:nvPr/>
          </p:nvSpPr>
          <p:spPr>
            <a:xfrm rot="20885962">
              <a:off x="4921849" y="3088175"/>
              <a:ext cx="657860" cy="184150"/>
            </a:xfrm>
            <a:prstGeom prst="rect">
              <a:avLst/>
            </a:prstGeom>
            <a:noFill/>
          </p:spPr>
          <p:txBody>
            <a:bodyPr wrap="none" lIns="0" tIns="0" rIns="0" bIns="0" rtlCol="0" anchor="t">
              <a:spAutoFit/>
            </a:bodyPr>
            <a:lstStyle/>
            <a:p>
              <a:pPr algn="ctr"/>
              <a:r>
                <a:rPr lang="en-US" sz="1200" b="1" dirty="0">
                  <a:solidFill>
                    <a:schemeClr val="bg1"/>
                  </a:solidFill>
                  <a:latin typeface="微软雅黑" panose="020B0503020204020204" charset="-122"/>
                  <a:ea typeface="微软雅黑" panose="020B0503020204020204" charset="-122"/>
                </a:rPr>
                <a:t>KEYWORD</a:t>
              </a:r>
              <a:endParaRPr lang="en-US" sz="1200" b="1" dirty="0">
                <a:solidFill>
                  <a:schemeClr val="bg1"/>
                </a:solidFill>
                <a:latin typeface="微软雅黑" panose="020B0503020204020204" charset="-122"/>
                <a:ea typeface="微软雅黑" panose="020B0503020204020204" charset="-122"/>
              </a:endParaRPr>
            </a:p>
          </p:txBody>
        </p:sp>
      </p:grpSp>
      <p:grpSp>
        <p:nvGrpSpPr>
          <p:cNvPr id="120" name="Group 103"/>
          <p:cNvGrpSpPr/>
          <p:nvPr/>
        </p:nvGrpSpPr>
        <p:grpSpPr>
          <a:xfrm>
            <a:off x="3064669" y="3404153"/>
            <a:ext cx="1482812" cy="889688"/>
            <a:chOff x="3064669" y="3403703"/>
            <a:chExt cx="1482812" cy="889688"/>
          </a:xfrm>
        </p:grpSpPr>
        <p:grpSp>
          <p:nvGrpSpPr>
            <p:cNvPr id="121" name="Group 33"/>
            <p:cNvGrpSpPr/>
            <p:nvPr/>
          </p:nvGrpSpPr>
          <p:grpSpPr>
            <a:xfrm>
              <a:off x="3064669" y="3403703"/>
              <a:ext cx="1482812" cy="889688"/>
              <a:chOff x="3563938" y="2741613"/>
              <a:chExt cx="1008063" cy="604838"/>
            </a:xfrm>
          </p:grpSpPr>
          <p:sp>
            <p:nvSpPr>
              <p:cNvPr id="6163" name="Freeform 19"/>
              <p:cNvSpPr/>
              <p:nvPr/>
            </p:nvSpPr>
            <p:spPr bwMode="auto">
              <a:xfrm>
                <a:off x="3563938" y="2935288"/>
                <a:ext cx="1008063" cy="411163"/>
              </a:xfrm>
              <a:custGeom>
                <a:avLst/>
                <a:gdLst/>
                <a:ahLst/>
                <a:cxnLst>
                  <a:cxn ang="0">
                    <a:pos x="635" y="241"/>
                  </a:cxn>
                  <a:cxn ang="0">
                    <a:pos x="616" y="259"/>
                  </a:cxn>
                  <a:cxn ang="0">
                    <a:pos x="73" y="155"/>
                  </a:cxn>
                  <a:cxn ang="0">
                    <a:pos x="0" y="44"/>
                  </a:cxn>
                  <a:cxn ang="0">
                    <a:pos x="0" y="0"/>
                  </a:cxn>
                  <a:cxn ang="0">
                    <a:pos x="635" y="241"/>
                  </a:cxn>
                </a:cxnLst>
                <a:rect l="0" t="0" r="r" b="b"/>
                <a:pathLst>
                  <a:path w="635" h="259">
                    <a:moveTo>
                      <a:pt x="635" y="241"/>
                    </a:moveTo>
                    <a:lnTo>
                      <a:pt x="616" y="259"/>
                    </a:lnTo>
                    <a:lnTo>
                      <a:pt x="73" y="155"/>
                    </a:lnTo>
                    <a:lnTo>
                      <a:pt x="0" y="44"/>
                    </a:lnTo>
                    <a:lnTo>
                      <a:pt x="0" y="0"/>
                    </a:lnTo>
                    <a:lnTo>
                      <a:pt x="635" y="241"/>
                    </a:lnTo>
                    <a:close/>
                  </a:path>
                </a:pathLst>
              </a:custGeom>
              <a:solidFill>
                <a:schemeClr val="accent3">
                  <a:lumMod val="50000"/>
                </a:schemeClr>
              </a:solidFill>
              <a:ln w="9525">
                <a:noFill/>
                <a:round/>
              </a:ln>
            </p:spPr>
            <p:txBody>
              <a:bodyPr vert="horz" wrap="square" lIns="91440" tIns="45720" rIns="91440" bIns="45720" numCol="1" anchor="t" anchorCtr="0" compatLnSpc="1"/>
              <a:lstStyle/>
              <a:p>
                <a:endParaRPr lang="en-US">
                  <a:solidFill>
                    <a:schemeClr val="bg1"/>
                  </a:solidFill>
                  <a:latin typeface="微软雅黑" panose="020B0503020204020204" charset="-122"/>
                  <a:ea typeface="微软雅黑" panose="020B0503020204020204" charset="-122"/>
                </a:endParaRPr>
              </a:p>
            </p:txBody>
          </p:sp>
          <p:sp>
            <p:nvSpPr>
              <p:cNvPr id="6164" name="Freeform 20"/>
              <p:cNvSpPr/>
              <p:nvPr/>
            </p:nvSpPr>
            <p:spPr bwMode="auto">
              <a:xfrm>
                <a:off x="3563938" y="2741613"/>
                <a:ext cx="1008063" cy="576263"/>
              </a:xfrm>
              <a:custGeom>
                <a:avLst/>
                <a:gdLst/>
                <a:ahLst/>
                <a:cxnLst>
                  <a:cxn ang="0">
                    <a:pos x="0" y="122"/>
                  </a:cxn>
                  <a:cxn ang="0">
                    <a:pos x="93" y="262"/>
                  </a:cxn>
                  <a:cxn ang="0">
                    <a:pos x="635" y="363"/>
                  </a:cxn>
                  <a:cxn ang="0">
                    <a:pos x="635" y="109"/>
                  </a:cxn>
                  <a:cxn ang="0">
                    <a:pos x="95" y="0"/>
                  </a:cxn>
                  <a:cxn ang="0">
                    <a:pos x="0" y="122"/>
                  </a:cxn>
                </a:cxnLst>
                <a:rect l="0" t="0" r="r" b="b"/>
                <a:pathLst>
                  <a:path w="635" h="363">
                    <a:moveTo>
                      <a:pt x="0" y="122"/>
                    </a:moveTo>
                    <a:lnTo>
                      <a:pt x="93" y="262"/>
                    </a:lnTo>
                    <a:lnTo>
                      <a:pt x="635" y="363"/>
                    </a:lnTo>
                    <a:lnTo>
                      <a:pt x="635" y="109"/>
                    </a:lnTo>
                    <a:lnTo>
                      <a:pt x="95" y="0"/>
                    </a:lnTo>
                    <a:lnTo>
                      <a:pt x="0" y="122"/>
                    </a:lnTo>
                    <a:close/>
                  </a:path>
                </a:pathLst>
              </a:custGeom>
              <a:solidFill>
                <a:schemeClr val="accent3">
                  <a:lumMod val="60000"/>
                  <a:lumOff val="40000"/>
                </a:schemeClr>
              </a:solidFill>
              <a:ln w="9525">
                <a:noFill/>
                <a:round/>
              </a:ln>
            </p:spPr>
            <p:txBody>
              <a:bodyPr vert="horz" wrap="square" lIns="91440" tIns="45720" rIns="91440" bIns="45720" numCol="1" anchor="t" anchorCtr="0" compatLnSpc="1"/>
              <a:lstStyle/>
              <a:p>
                <a:endParaRPr lang="en-US">
                  <a:solidFill>
                    <a:schemeClr val="bg1"/>
                  </a:solidFill>
                  <a:latin typeface="微软雅黑" panose="020B0503020204020204" charset="-122"/>
                  <a:ea typeface="微软雅黑" panose="020B0503020204020204" charset="-122"/>
                </a:endParaRPr>
              </a:p>
            </p:txBody>
          </p:sp>
          <p:sp>
            <p:nvSpPr>
              <p:cNvPr id="6166" name="Freeform 22"/>
              <p:cNvSpPr/>
              <p:nvPr/>
            </p:nvSpPr>
            <p:spPr bwMode="auto">
              <a:xfrm>
                <a:off x="3625850" y="2790825"/>
                <a:ext cx="906463" cy="481013"/>
              </a:xfrm>
              <a:custGeom>
                <a:avLst/>
                <a:gdLst/>
                <a:ahLst/>
                <a:cxnLst>
                  <a:cxn ang="0">
                    <a:pos x="0" y="95"/>
                  </a:cxn>
                  <a:cxn ang="0">
                    <a:pos x="73" y="0"/>
                  </a:cxn>
                  <a:cxn ang="0">
                    <a:pos x="571" y="95"/>
                  </a:cxn>
                  <a:cxn ang="0">
                    <a:pos x="571" y="303"/>
                  </a:cxn>
                  <a:cxn ang="0">
                    <a:pos x="74" y="210"/>
                  </a:cxn>
                  <a:cxn ang="0">
                    <a:pos x="0" y="95"/>
                  </a:cxn>
                </a:cxnLst>
                <a:rect l="0" t="0" r="r" b="b"/>
                <a:pathLst>
                  <a:path w="571" h="303">
                    <a:moveTo>
                      <a:pt x="0" y="95"/>
                    </a:moveTo>
                    <a:lnTo>
                      <a:pt x="73" y="0"/>
                    </a:lnTo>
                    <a:lnTo>
                      <a:pt x="571" y="95"/>
                    </a:lnTo>
                    <a:lnTo>
                      <a:pt x="571" y="303"/>
                    </a:lnTo>
                    <a:lnTo>
                      <a:pt x="74" y="210"/>
                    </a:lnTo>
                    <a:lnTo>
                      <a:pt x="0" y="95"/>
                    </a:lnTo>
                    <a:close/>
                  </a:path>
                </a:pathLst>
              </a:custGeom>
              <a:solidFill>
                <a:schemeClr val="accent3"/>
              </a:solidFill>
              <a:ln w="9525">
                <a:noFill/>
                <a:round/>
              </a:ln>
            </p:spPr>
            <p:txBody>
              <a:bodyPr vert="horz" wrap="square" lIns="91440" tIns="45720" rIns="91440" bIns="45720" numCol="1" anchor="t" anchorCtr="0" compatLnSpc="1"/>
              <a:lstStyle/>
              <a:p>
                <a:endParaRPr lang="en-US">
                  <a:solidFill>
                    <a:schemeClr val="bg1"/>
                  </a:solidFill>
                  <a:latin typeface="微软雅黑" panose="020B0503020204020204" charset="-122"/>
                  <a:ea typeface="微软雅黑" panose="020B0503020204020204" charset="-122"/>
                </a:endParaRPr>
              </a:p>
            </p:txBody>
          </p:sp>
          <p:sp>
            <p:nvSpPr>
              <p:cNvPr id="6167" name="Freeform 23"/>
              <p:cNvSpPr/>
              <p:nvPr/>
            </p:nvSpPr>
            <p:spPr bwMode="auto">
              <a:xfrm>
                <a:off x="3741738" y="2790825"/>
                <a:ext cx="790575" cy="481013"/>
              </a:xfrm>
              <a:custGeom>
                <a:avLst/>
                <a:gdLst/>
                <a:ahLst/>
                <a:cxnLst>
                  <a:cxn ang="0">
                    <a:pos x="0" y="0"/>
                  </a:cxn>
                  <a:cxn ang="0">
                    <a:pos x="490" y="105"/>
                  </a:cxn>
                  <a:cxn ang="0">
                    <a:pos x="490" y="301"/>
                  </a:cxn>
                  <a:cxn ang="0">
                    <a:pos x="498" y="303"/>
                  </a:cxn>
                  <a:cxn ang="0">
                    <a:pos x="498" y="95"/>
                  </a:cxn>
                  <a:cxn ang="0">
                    <a:pos x="0" y="0"/>
                  </a:cxn>
                </a:cxnLst>
                <a:rect l="0" t="0" r="r" b="b"/>
                <a:pathLst>
                  <a:path w="498" h="303">
                    <a:moveTo>
                      <a:pt x="0" y="0"/>
                    </a:moveTo>
                    <a:lnTo>
                      <a:pt x="490" y="105"/>
                    </a:lnTo>
                    <a:lnTo>
                      <a:pt x="490" y="301"/>
                    </a:lnTo>
                    <a:lnTo>
                      <a:pt x="498" y="303"/>
                    </a:lnTo>
                    <a:lnTo>
                      <a:pt x="498" y="95"/>
                    </a:lnTo>
                    <a:lnTo>
                      <a:pt x="0" y="0"/>
                    </a:lnTo>
                    <a:close/>
                  </a:path>
                </a:pathLst>
              </a:custGeom>
              <a:solidFill>
                <a:schemeClr val="accent3">
                  <a:lumMod val="50000"/>
                </a:schemeClr>
              </a:solidFill>
              <a:ln w="9525">
                <a:noFill/>
                <a:round/>
              </a:ln>
            </p:spPr>
            <p:txBody>
              <a:bodyPr vert="horz" wrap="square" lIns="91440" tIns="45720" rIns="91440" bIns="45720" numCol="1" anchor="t" anchorCtr="0" compatLnSpc="1"/>
              <a:lstStyle/>
              <a:p>
                <a:endParaRPr lang="en-US">
                  <a:solidFill>
                    <a:schemeClr val="bg1"/>
                  </a:solidFill>
                  <a:latin typeface="微软雅黑" panose="020B0503020204020204" charset="-122"/>
                  <a:ea typeface="微软雅黑" panose="020B0503020204020204" charset="-122"/>
                </a:endParaRPr>
              </a:p>
            </p:txBody>
          </p:sp>
        </p:grpSp>
        <p:sp>
          <p:nvSpPr>
            <p:cNvPr id="122" name="TextBox 40"/>
            <p:cNvSpPr txBox="1"/>
            <p:nvPr/>
          </p:nvSpPr>
          <p:spPr>
            <a:xfrm rot="657556">
              <a:off x="3575702" y="3726690"/>
              <a:ext cx="657860" cy="184150"/>
            </a:xfrm>
            <a:prstGeom prst="rect">
              <a:avLst/>
            </a:prstGeom>
            <a:noFill/>
          </p:spPr>
          <p:txBody>
            <a:bodyPr wrap="none" lIns="0" tIns="0" rIns="0" bIns="0" rtlCol="0" anchor="t">
              <a:spAutoFit/>
            </a:bodyPr>
            <a:lstStyle/>
            <a:p>
              <a:pPr algn="ctr"/>
              <a:r>
                <a:rPr lang="en-US" sz="1200" b="1" dirty="0">
                  <a:solidFill>
                    <a:schemeClr val="bg1"/>
                  </a:solidFill>
                  <a:latin typeface="微软雅黑" panose="020B0503020204020204" charset="-122"/>
                  <a:ea typeface="微软雅黑" panose="020B0503020204020204" charset="-122"/>
                </a:rPr>
                <a:t>KEYWORD</a:t>
              </a:r>
              <a:endParaRPr lang="en-US" sz="1200" b="1" dirty="0">
                <a:solidFill>
                  <a:schemeClr val="bg1"/>
                </a:solidFill>
                <a:latin typeface="微软雅黑" panose="020B0503020204020204" charset="-122"/>
                <a:ea typeface="微软雅黑" panose="020B0503020204020204" charset="-122"/>
              </a:endParaRPr>
            </a:p>
          </p:txBody>
        </p:sp>
      </p:grpSp>
      <p:grpSp>
        <p:nvGrpSpPr>
          <p:cNvPr id="123" name="Group 42"/>
          <p:cNvGrpSpPr/>
          <p:nvPr/>
        </p:nvGrpSpPr>
        <p:grpSpPr>
          <a:xfrm>
            <a:off x="666362" y="1962861"/>
            <a:ext cx="2287091" cy="791303"/>
            <a:chOff x="844734" y="1923998"/>
            <a:chExt cx="2287091" cy="791303"/>
          </a:xfrm>
        </p:grpSpPr>
        <p:sp>
          <p:nvSpPr>
            <p:cNvPr id="124" name="Footer Text"/>
            <p:cNvSpPr txBox="1"/>
            <p:nvPr/>
          </p:nvSpPr>
          <p:spPr>
            <a:xfrm>
              <a:off x="844734" y="2099986"/>
              <a:ext cx="2287091" cy="615315"/>
            </a:xfrm>
            <a:prstGeom prst="rect">
              <a:avLst/>
            </a:prstGeom>
            <a:noFill/>
          </p:spPr>
          <p:txBody>
            <a:bodyPr wrap="square" lIns="0" tIns="0" rIns="0" bIns="0" rtlCol="0">
              <a:spAutoFit/>
            </a:bodyPr>
            <a:lstStyle/>
            <a:p>
              <a:pPr algn="r"/>
              <a:r>
                <a:rPr lang="en-US" sz="100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您的内容打在这里，或者通过复制您的文本后，在此框中选择粘贴。您的内容打在这里，或者通过复制您的文本后，在此框中选择粘贴。</a:t>
              </a:r>
              <a:endParaRPr lang="en-US" sz="1000" dirty="0">
                <a:solidFill>
                  <a:schemeClr val="tx1">
                    <a:lumMod val="75000"/>
                    <a:lumOff val="25000"/>
                  </a:schemeClr>
                </a:solidFill>
                <a:latin typeface="微软雅黑" panose="020B0503020204020204" charset="-122"/>
                <a:ea typeface="微软雅黑" panose="020B0503020204020204" charset="-122"/>
              </a:endParaRPr>
            </a:p>
          </p:txBody>
        </p:sp>
        <p:sp>
          <p:nvSpPr>
            <p:cNvPr id="125" name="TextBox 44"/>
            <p:cNvSpPr txBox="1"/>
            <p:nvPr/>
          </p:nvSpPr>
          <p:spPr>
            <a:xfrm>
              <a:off x="1907545" y="1923998"/>
              <a:ext cx="1224280" cy="184150"/>
            </a:xfrm>
            <a:prstGeom prst="rect">
              <a:avLst/>
            </a:prstGeom>
            <a:noFill/>
          </p:spPr>
          <p:txBody>
            <a:bodyPr wrap="none" lIns="0" tIns="0" rIns="0" bIns="0" rtlCol="0" anchor="ctr">
              <a:spAutoFit/>
            </a:bodyPr>
            <a:lstStyle/>
            <a:p>
              <a:pPr algn="r"/>
              <a:r>
                <a:rPr lang="en-US" sz="1200" b="1" dirty="0">
                  <a:solidFill>
                    <a:schemeClr val="tx1">
                      <a:lumMod val="75000"/>
                      <a:lumOff val="25000"/>
                    </a:schemeClr>
                  </a:solidFill>
                  <a:latin typeface="微软雅黑" panose="020B0503020204020204" charset="-122"/>
                  <a:ea typeface="微软雅黑" panose="020B0503020204020204" charset="-122"/>
                </a:rPr>
                <a:t>单击此处添加名称</a:t>
              </a:r>
              <a:endParaRPr lang="en-US" sz="1200" b="1"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126" name="Group 45"/>
          <p:cNvGrpSpPr/>
          <p:nvPr/>
        </p:nvGrpSpPr>
        <p:grpSpPr>
          <a:xfrm>
            <a:off x="666362" y="3304660"/>
            <a:ext cx="2287091" cy="791303"/>
            <a:chOff x="844734" y="1923998"/>
            <a:chExt cx="2287091" cy="791303"/>
          </a:xfrm>
        </p:grpSpPr>
        <p:sp>
          <p:nvSpPr>
            <p:cNvPr id="127" name="Footer Text"/>
            <p:cNvSpPr txBox="1"/>
            <p:nvPr/>
          </p:nvSpPr>
          <p:spPr>
            <a:xfrm>
              <a:off x="844734" y="2099986"/>
              <a:ext cx="2287091" cy="615315"/>
            </a:xfrm>
            <a:prstGeom prst="rect">
              <a:avLst/>
            </a:prstGeom>
            <a:noFill/>
          </p:spPr>
          <p:txBody>
            <a:bodyPr wrap="square" lIns="0" tIns="0" rIns="0" bIns="0" rtlCol="0">
              <a:spAutoFit/>
            </a:bodyPr>
            <a:lstStyle/>
            <a:p>
              <a:pPr algn="r"/>
              <a:r>
                <a:rPr lang="en-US" sz="100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您的内容打在这里，或者通过复制您的文本后，在此框中选择粘贴。您的内容打在这里，或者通过复制您的文本后，在此框中选择粘贴。</a:t>
              </a:r>
              <a:endParaRPr lang="en-US" sz="1000" dirty="0">
                <a:solidFill>
                  <a:schemeClr val="tx1">
                    <a:lumMod val="75000"/>
                    <a:lumOff val="25000"/>
                  </a:schemeClr>
                </a:solidFill>
                <a:latin typeface="微软雅黑" panose="020B0503020204020204" charset="-122"/>
                <a:ea typeface="微软雅黑" panose="020B0503020204020204" charset="-122"/>
              </a:endParaRPr>
            </a:p>
          </p:txBody>
        </p:sp>
        <p:sp>
          <p:nvSpPr>
            <p:cNvPr id="128" name="TextBox 47"/>
            <p:cNvSpPr txBox="1"/>
            <p:nvPr/>
          </p:nvSpPr>
          <p:spPr>
            <a:xfrm>
              <a:off x="1907545" y="1923998"/>
              <a:ext cx="1224280" cy="184150"/>
            </a:xfrm>
            <a:prstGeom prst="rect">
              <a:avLst/>
            </a:prstGeom>
            <a:noFill/>
          </p:spPr>
          <p:txBody>
            <a:bodyPr wrap="none" lIns="0" tIns="0" rIns="0" bIns="0" rtlCol="0" anchor="ctr">
              <a:spAutoFit/>
            </a:bodyPr>
            <a:lstStyle/>
            <a:p>
              <a:pPr algn="r"/>
              <a:r>
                <a:rPr lang="en-US" sz="1200" b="1" dirty="0">
                  <a:solidFill>
                    <a:schemeClr val="tx1">
                      <a:lumMod val="75000"/>
                      <a:lumOff val="25000"/>
                    </a:schemeClr>
                  </a:solidFill>
                  <a:latin typeface="微软雅黑" panose="020B0503020204020204" charset="-122"/>
                  <a:ea typeface="微软雅黑" panose="020B0503020204020204" charset="-122"/>
                </a:rPr>
                <a:t>单击此处添加名称</a:t>
              </a:r>
              <a:endParaRPr lang="en-US" sz="1200" b="1"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129" name="Group 48"/>
          <p:cNvGrpSpPr/>
          <p:nvPr/>
        </p:nvGrpSpPr>
        <p:grpSpPr>
          <a:xfrm>
            <a:off x="6239372" y="1343362"/>
            <a:ext cx="2287091" cy="791303"/>
            <a:chOff x="844734" y="1923998"/>
            <a:chExt cx="2287091" cy="791303"/>
          </a:xfrm>
        </p:grpSpPr>
        <p:sp>
          <p:nvSpPr>
            <p:cNvPr id="130" name="Footer Text"/>
            <p:cNvSpPr txBox="1"/>
            <p:nvPr/>
          </p:nvSpPr>
          <p:spPr>
            <a:xfrm>
              <a:off x="844734" y="2099986"/>
              <a:ext cx="2287091" cy="615315"/>
            </a:xfrm>
            <a:prstGeom prst="rect">
              <a:avLst/>
            </a:prstGeom>
            <a:noFill/>
          </p:spPr>
          <p:txBody>
            <a:bodyPr wrap="square" lIns="0" tIns="0" rIns="0" bIns="0" rtlCol="0">
              <a:spAutoFit/>
            </a:bodyPr>
            <a:lstStyle/>
            <a:p>
              <a:r>
                <a:rPr lang="en-US" sz="100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您的内容打在这里，或者通过复制您的文本后，在此框中选择粘贴。您的内容打在这里，或者通过复制您的文本后，在此框中选择粘贴。</a:t>
              </a:r>
              <a:endParaRPr lang="en-US" sz="1000" dirty="0">
                <a:solidFill>
                  <a:schemeClr val="tx1">
                    <a:lumMod val="75000"/>
                    <a:lumOff val="25000"/>
                  </a:schemeClr>
                </a:solidFill>
                <a:latin typeface="微软雅黑" panose="020B0503020204020204" charset="-122"/>
                <a:ea typeface="微软雅黑" panose="020B0503020204020204" charset="-122"/>
              </a:endParaRPr>
            </a:p>
          </p:txBody>
        </p:sp>
        <p:sp>
          <p:nvSpPr>
            <p:cNvPr id="131" name="TextBox 50"/>
            <p:cNvSpPr txBox="1"/>
            <p:nvPr/>
          </p:nvSpPr>
          <p:spPr>
            <a:xfrm>
              <a:off x="844734" y="1923998"/>
              <a:ext cx="1224280" cy="184150"/>
            </a:xfrm>
            <a:prstGeom prst="rect">
              <a:avLst/>
            </a:prstGeom>
            <a:noFill/>
          </p:spPr>
          <p:txBody>
            <a:bodyPr wrap="none" lIns="0" tIns="0" rIns="0" bIns="0" rtlCol="0" anchor="ctr">
              <a:spAutoFit/>
            </a:bodyPr>
            <a:lstStyle/>
            <a:p>
              <a:pPr algn="l"/>
              <a:r>
                <a:rPr lang="en-US" sz="1200" b="1" dirty="0">
                  <a:solidFill>
                    <a:schemeClr val="tx1">
                      <a:lumMod val="75000"/>
                      <a:lumOff val="25000"/>
                    </a:schemeClr>
                  </a:solidFill>
                  <a:latin typeface="微软雅黑" panose="020B0503020204020204" charset="-122"/>
                  <a:ea typeface="微软雅黑" panose="020B0503020204020204" charset="-122"/>
                </a:rPr>
                <a:t>单击此处添加名称</a:t>
              </a:r>
              <a:endParaRPr lang="en-US" sz="1200" b="1"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132" name="Group 51"/>
          <p:cNvGrpSpPr/>
          <p:nvPr/>
        </p:nvGrpSpPr>
        <p:grpSpPr>
          <a:xfrm>
            <a:off x="6247310" y="2648661"/>
            <a:ext cx="2287091" cy="791303"/>
            <a:chOff x="844734" y="1923998"/>
            <a:chExt cx="2287091" cy="791303"/>
          </a:xfrm>
        </p:grpSpPr>
        <p:sp>
          <p:nvSpPr>
            <p:cNvPr id="133" name="Footer Text"/>
            <p:cNvSpPr txBox="1"/>
            <p:nvPr/>
          </p:nvSpPr>
          <p:spPr>
            <a:xfrm>
              <a:off x="844734" y="2099986"/>
              <a:ext cx="2287091" cy="615315"/>
            </a:xfrm>
            <a:prstGeom prst="rect">
              <a:avLst/>
            </a:prstGeom>
            <a:noFill/>
          </p:spPr>
          <p:txBody>
            <a:bodyPr wrap="square" lIns="0" tIns="0" rIns="0" bIns="0" rtlCol="0">
              <a:spAutoFit/>
            </a:bodyPr>
            <a:lstStyle/>
            <a:p>
              <a:r>
                <a:rPr lang="en-US" sz="100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您的内容打在这里，或者通过复制您的文本后，在此框中选择粘贴。您的内容打在这里，或者通过复制您的文本后，在此框中选择粘贴。</a:t>
              </a:r>
              <a:endParaRPr lang="en-US" sz="1000" dirty="0">
                <a:solidFill>
                  <a:schemeClr val="tx1">
                    <a:lumMod val="75000"/>
                    <a:lumOff val="25000"/>
                  </a:schemeClr>
                </a:solidFill>
                <a:latin typeface="微软雅黑" panose="020B0503020204020204" charset="-122"/>
                <a:ea typeface="微软雅黑" panose="020B0503020204020204" charset="-122"/>
              </a:endParaRPr>
            </a:p>
          </p:txBody>
        </p:sp>
        <p:sp>
          <p:nvSpPr>
            <p:cNvPr id="134" name="TextBox 53"/>
            <p:cNvSpPr txBox="1"/>
            <p:nvPr/>
          </p:nvSpPr>
          <p:spPr>
            <a:xfrm>
              <a:off x="844734" y="1923998"/>
              <a:ext cx="1224280" cy="184150"/>
            </a:xfrm>
            <a:prstGeom prst="rect">
              <a:avLst/>
            </a:prstGeom>
            <a:noFill/>
          </p:spPr>
          <p:txBody>
            <a:bodyPr wrap="none" lIns="0" tIns="0" rIns="0" bIns="0" rtlCol="0" anchor="ctr">
              <a:spAutoFit/>
            </a:bodyPr>
            <a:lstStyle/>
            <a:p>
              <a:pPr algn="l"/>
              <a:r>
                <a:rPr lang="en-US" sz="1200" b="1" dirty="0">
                  <a:solidFill>
                    <a:schemeClr val="tx1">
                      <a:lumMod val="75000"/>
                      <a:lumOff val="25000"/>
                    </a:schemeClr>
                  </a:solidFill>
                  <a:latin typeface="微软雅黑" panose="020B0503020204020204" charset="-122"/>
                  <a:ea typeface="微软雅黑" panose="020B0503020204020204" charset="-122"/>
                </a:rPr>
                <a:t>单击此处添加名称</a:t>
              </a:r>
              <a:endParaRPr lang="en-US" sz="1200" b="1"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135" name="Group 77"/>
          <p:cNvGrpSpPr/>
          <p:nvPr/>
        </p:nvGrpSpPr>
        <p:grpSpPr>
          <a:xfrm>
            <a:off x="2597853" y="1527661"/>
            <a:ext cx="355600" cy="360363"/>
            <a:chOff x="3036888" y="1211263"/>
            <a:chExt cx="355600" cy="360363"/>
          </a:xfrm>
          <a:solidFill>
            <a:schemeClr val="accent1"/>
          </a:solidFill>
        </p:grpSpPr>
        <p:sp>
          <p:nvSpPr>
            <p:cNvPr id="136" name="Freeform 23"/>
            <p:cNvSpPr>
              <a:spLocks noEditPoints="1"/>
            </p:cNvSpPr>
            <p:nvPr/>
          </p:nvSpPr>
          <p:spPr bwMode="auto">
            <a:xfrm>
              <a:off x="3036888" y="1211263"/>
              <a:ext cx="355600" cy="360363"/>
            </a:xfrm>
            <a:custGeom>
              <a:avLst/>
              <a:gdLst/>
              <a:ahLst/>
              <a:cxnLst>
                <a:cxn ang="0">
                  <a:pos x="111" y="0"/>
                </a:cxn>
                <a:cxn ang="0">
                  <a:pos x="27" y="0"/>
                </a:cxn>
                <a:cxn ang="0">
                  <a:pos x="15" y="12"/>
                </a:cxn>
                <a:cxn ang="0">
                  <a:pos x="15" y="19"/>
                </a:cxn>
                <a:cxn ang="0">
                  <a:pos x="11" y="19"/>
                </a:cxn>
                <a:cxn ang="0">
                  <a:pos x="0" y="31"/>
                </a:cxn>
                <a:cxn ang="0">
                  <a:pos x="0" y="107"/>
                </a:cxn>
                <a:cxn ang="0">
                  <a:pos x="15" y="123"/>
                </a:cxn>
                <a:cxn ang="0">
                  <a:pos x="107" y="123"/>
                </a:cxn>
                <a:cxn ang="0">
                  <a:pos x="122" y="107"/>
                </a:cxn>
                <a:cxn ang="0">
                  <a:pos x="122" y="12"/>
                </a:cxn>
                <a:cxn ang="0">
                  <a:pos x="111" y="0"/>
                </a:cxn>
                <a:cxn ang="0">
                  <a:pos x="115" y="107"/>
                </a:cxn>
                <a:cxn ang="0">
                  <a:pos x="107" y="115"/>
                </a:cxn>
                <a:cxn ang="0">
                  <a:pos x="15" y="115"/>
                </a:cxn>
                <a:cxn ang="0">
                  <a:pos x="7" y="107"/>
                </a:cxn>
                <a:cxn ang="0">
                  <a:pos x="7" y="31"/>
                </a:cxn>
                <a:cxn ang="0">
                  <a:pos x="11" y="27"/>
                </a:cxn>
                <a:cxn ang="0">
                  <a:pos x="15" y="27"/>
                </a:cxn>
                <a:cxn ang="0">
                  <a:pos x="15" y="104"/>
                </a:cxn>
                <a:cxn ang="0">
                  <a:pos x="19" y="107"/>
                </a:cxn>
                <a:cxn ang="0">
                  <a:pos x="23" y="104"/>
                </a:cxn>
                <a:cxn ang="0">
                  <a:pos x="23" y="12"/>
                </a:cxn>
                <a:cxn ang="0">
                  <a:pos x="27" y="8"/>
                </a:cxn>
                <a:cxn ang="0">
                  <a:pos x="111" y="8"/>
                </a:cxn>
                <a:cxn ang="0">
                  <a:pos x="115" y="12"/>
                </a:cxn>
                <a:cxn ang="0">
                  <a:pos x="115" y="107"/>
                </a:cxn>
                <a:cxn ang="0">
                  <a:pos x="115" y="107"/>
                </a:cxn>
                <a:cxn ang="0">
                  <a:pos x="115" y="107"/>
                </a:cxn>
              </a:cxnLst>
              <a:rect l="0" t="0" r="r" b="b"/>
              <a:pathLst>
                <a:path w="122" h="123">
                  <a:moveTo>
                    <a:pt x="111" y="0"/>
                  </a:moveTo>
                  <a:cubicBezTo>
                    <a:pt x="27" y="0"/>
                    <a:pt x="27" y="0"/>
                    <a:pt x="27" y="0"/>
                  </a:cubicBezTo>
                  <a:cubicBezTo>
                    <a:pt x="20" y="0"/>
                    <a:pt x="15" y="5"/>
                    <a:pt x="15" y="12"/>
                  </a:cubicBezTo>
                  <a:cubicBezTo>
                    <a:pt x="15" y="19"/>
                    <a:pt x="15" y="19"/>
                    <a:pt x="15" y="19"/>
                  </a:cubicBezTo>
                  <a:cubicBezTo>
                    <a:pt x="11" y="19"/>
                    <a:pt x="11" y="19"/>
                    <a:pt x="11" y="19"/>
                  </a:cubicBezTo>
                  <a:cubicBezTo>
                    <a:pt x="5" y="19"/>
                    <a:pt x="0" y="24"/>
                    <a:pt x="0" y="31"/>
                  </a:cubicBezTo>
                  <a:cubicBezTo>
                    <a:pt x="0" y="107"/>
                    <a:pt x="0" y="107"/>
                    <a:pt x="0" y="107"/>
                  </a:cubicBezTo>
                  <a:cubicBezTo>
                    <a:pt x="0" y="116"/>
                    <a:pt x="7" y="123"/>
                    <a:pt x="15" y="123"/>
                  </a:cubicBezTo>
                  <a:cubicBezTo>
                    <a:pt x="107" y="123"/>
                    <a:pt x="107" y="123"/>
                    <a:pt x="107" y="123"/>
                  </a:cubicBezTo>
                  <a:cubicBezTo>
                    <a:pt x="116" y="123"/>
                    <a:pt x="122" y="116"/>
                    <a:pt x="122" y="107"/>
                  </a:cubicBezTo>
                  <a:cubicBezTo>
                    <a:pt x="122" y="12"/>
                    <a:pt x="122" y="12"/>
                    <a:pt x="122" y="12"/>
                  </a:cubicBezTo>
                  <a:cubicBezTo>
                    <a:pt x="122" y="5"/>
                    <a:pt x="117" y="0"/>
                    <a:pt x="111" y="0"/>
                  </a:cubicBezTo>
                  <a:close/>
                  <a:moveTo>
                    <a:pt x="115" y="107"/>
                  </a:moveTo>
                  <a:cubicBezTo>
                    <a:pt x="115" y="112"/>
                    <a:pt x="111" y="115"/>
                    <a:pt x="107" y="115"/>
                  </a:cubicBezTo>
                  <a:cubicBezTo>
                    <a:pt x="15" y="115"/>
                    <a:pt x="15" y="115"/>
                    <a:pt x="15" y="115"/>
                  </a:cubicBezTo>
                  <a:cubicBezTo>
                    <a:pt x="11" y="115"/>
                    <a:pt x="7" y="112"/>
                    <a:pt x="7" y="107"/>
                  </a:cubicBezTo>
                  <a:cubicBezTo>
                    <a:pt x="7" y="31"/>
                    <a:pt x="7" y="31"/>
                    <a:pt x="7" y="31"/>
                  </a:cubicBezTo>
                  <a:cubicBezTo>
                    <a:pt x="7" y="29"/>
                    <a:pt x="9" y="27"/>
                    <a:pt x="11" y="27"/>
                  </a:cubicBezTo>
                  <a:cubicBezTo>
                    <a:pt x="15" y="27"/>
                    <a:pt x="15" y="27"/>
                    <a:pt x="15" y="27"/>
                  </a:cubicBezTo>
                  <a:cubicBezTo>
                    <a:pt x="15" y="104"/>
                    <a:pt x="15" y="104"/>
                    <a:pt x="15" y="104"/>
                  </a:cubicBezTo>
                  <a:cubicBezTo>
                    <a:pt x="15" y="106"/>
                    <a:pt x="17" y="107"/>
                    <a:pt x="19" y="107"/>
                  </a:cubicBezTo>
                  <a:cubicBezTo>
                    <a:pt x="21" y="107"/>
                    <a:pt x="23" y="106"/>
                    <a:pt x="23" y="104"/>
                  </a:cubicBezTo>
                  <a:cubicBezTo>
                    <a:pt x="23" y="12"/>
                    <a:pt x="23" y="12"/>
                    <a:pt x="23" y="12"/>
                  </a:cubicBezTo>
                  <a:cubicBezTo>
                    <a:pt x="23" y="9"/>
                    <a:pt x="24" y="8"/>
                    <a:pt x="27" y="8"/>
                  </a:cubicBezTo>
                  <a:cubicBezTo>
                    <a:pt x="111" y="8"/>
                    <a:pt x="111" y="8"/>
                    <a:pt x="111" y="8"/>
                  </a:cubicBezTo>
                  <a:cubicBezTo>
                    <a:pt x="113" y="8"/>
                    <a:pt x="115" y="9"/>
                    <a:pt x="115" y="12"/>
                  </a:cubicBezTo>
                  <a:lnTo>
                    <a:pt x="115" y="107"/>
                  </a:lnTo>
                  <a:close/>
                  <a:moveTo>
                    <a:pt x="115" y="107"/>
                  </a:moveTo>
                  <a:cubicBezTo>
                    <a:pt x="115" y="107"/>
                    <a:pt x="115" y="107"/>
                    <a:pt x="115" y="107"/>
                  </a:cubicBezTo>
                </a:path>
              </a:pathLst>
            </a:custGeom>
            <a:grpFill/>
            <a:ln w="9525">
              <a:noFill/>
              <a:round/>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137" name="Freeform 24"/>
            <p:cNvSpPr>
              <a:spLocks noEditPoints="1"/>
            </p:cNvSpPr>
            <p:nvPr/>
          </p:nvSpPr>
          <p:spPr bwMode="auto">
            <a:xfrm>
              <a:off x="3249613" y="1346201"/>
              <a:ext cx="100013" cy="11113"/>
            </a:xfrm>
            <a:custGeom>
              <a:avLst/>
              <a:gdLst/>
              <a:ahLst/>
              <a:cxnLst>
                <a:cxn ang="0">
                  <a:pos x="1" y="4"/>
                </a:cxn>
                <a:cxn ang="0">
                  <a:pos x="32" y="4"/>
                </a:cxn>
                <a:cxn ang="0">
                  <a:pos x="34" y="2"/>
                </a:cxn>
                <a:cxn ang="0">
                  <a:pos x="32" y="0"/>
                </a:cxn>
                <a:cxn ang="0">
                  <a:pos x="1" y="0"/>
                </a:cxn>
                <a:cxn ang="0">
                  <a:pos x="0" y="2"/>
                </a:cxn>
                <a:cxn ang="0">
                  <a:pos x="1" y="4"/>
                </a:cxn>
                <a:cxn ang="0">
                  <a:pos x="1" y="4"/>
                </a:cxn>
                <a:cxn ang="0">
                  <a:pos x="1" y="4"/>
                </a:cxn>
              </a:cxnLst>
              <a:rect l="0" t="0" r="r" b="b"/>
              <a:pathLst>
                <a:path w="34" h="4">
                  <a:moveTo>
                    <a:pt x="1" y="4"/>
                  </a:moveTo>
                  <a:cubicBezTo>
                    <a:pt x="32" y="4"/>
                    <a:pt x="32" y="4"/>
                    <a:pt x="32" y="4"/>
                  </a:cubicBezTo>
                  <a:cubicBezTo>
                    <a:pt x="33" y="4"/>
                    <a:pt x="34" y="3"/>
                    <a:pt x="34" y="2"/>
                  </a:cubicBezTo>
                  <a:cubicBezTo>
                    <a:pt x="34" y="1"/>
                    <a:pt x="33" y="0"/>
                    <a:pt x="32" y="0"/>
                  </a:cubicBezTo>
                  <a:cubicBezTo>
                    <a:pt x="1" y="0"/>
                    <a:pt x="1" y="0"/>
                    <a:pt x="1" y="0"/>
                  </a:cubicBezTo>
                  <a:cubicBezTo>
                    <a:pt x="0" y="0"/>
                    <a:pt x="0" y="1"/>
                    <a:pt x="0" y="2"/>
                  </a:cubicBezTo>
                  <a:cubicBezTo>
                    <a:pt x="0" y="3"/>
                    <a:pt x="0" y="4"/>
                    <a:pt x="1" y="4"/>
                  </a:cubicBezTo>
                  <a:close/>
                  <a:moveTo>
                    <a:pt x="1" y="4"/>
                  </a:moveTo>
                  <a:cubicBezTo>
                    <a:pt x="1" y="4"/>
                    <a:pt x="1" y="4"/>
                    <a:pt x="1" y="4"/>
                  </a:cubicBezTo>
                </a:path>
              </a:pathLst>
            </a:custGeom>
            <a:grpFill/>
            <a:ln w="9525">
              <a:noFill/>
              <a:round/>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138" name="Freeform 25"/>
            <p:cNvSpPr>
              <a:spLocks noEditPoints="1"/>
            </p:cNvSpPr>
            <p:nvPr/>
          </p:nvSpPr>
          <p:spPr bwMode="auto">
            <a:xfrm>
              <a:off x="3249613" y="1314451"/>
              <a:ext cx="100013" cy="7938"/>
            </a:xfrm>
            <a:custGeom>
              <a:avLst/>
              <a:gdLst/>
              <a:ahLst/>
              <a:cxnLst>
                <a:cxn ang="0">
                  <a:pos x="1" y="3"/>
                </a:cxn>
                <a:cxn ang="0">
                  <a:pos x="32" y="3"/>
                </a:cxn>
                <a:cxn ang="0">
                  <a:pos x="34" y="2"/>
                </a:cxn>
                <a:cxn ang="0">
                  <a:pos x="32" y="0"/>
                </a:cxn>
                <a:cxn ang="0">
                  <a:pos x="1" y="0"/>
                </a:cxn>
                <a:cxn ang="0">
                  <a:pos x="0" y="2"/>
                </a:cxn>
                <a:cxn ang="0">
                  <a:pos x="1" y="3"/>
                </a:cxn>
                <a:cxn ang="0">
                  <a:pos x="1" y="3"/>
                </a:cxn>
                <a:cxn ang="0">
                  <a:pos x="1" y="3"/>
                </a:cxn>
              </a:cxnLst>
              <a:rect l="0" t="0" r="r" b="b"/>
              <a:pathLst>
                <a:path w="34" h="3">
                  <a:moveTo>
                    <a:pt x="1" y="3"/>
                  </a:moveTo>
                  <a:cubicBezTo>
                    <a:pt x="32" y="3"/>
                    <a:pt x="32" y="3"/>
                    <a:pt x="32" y="3"/>
                  </a:cubicBezTo>
                  <a:cubicBezTo>
                    <a:pt x="33" y="3"/>
                    <a:pt x="34" y="3"/>
                    <a:pt x="34" y="2"/>
                  </a:cubicBezTo>
                  <a:cubicBezTo>
                    <a:pt x="34" y="1"/>
                    <a:pt x="33" y="0"/>
                    <a:pt x="32" y="0"/>
                  </a:cubicBezTo>
                  <a:cubicBezTo>
                    <a:pt x="1" y="0"/>
                    <a:pt x="1" y="0"/>
                    <a:pt x="1" y="0"/>
                  </a:cubicBezTo>
                  <a:cubicBezTo>
                    <a:pt x="0" y="0"/>
                    <a:pt x="0" y="1"/>
                    <a:pt x="0" y="2"/>
                  </a:cubicBezTo>
                  <a:cubicBezTo>
                    <a:pt x="0" y="3"/>
                    <a:pt x="0" y="3"/>
                    <a:pt x="1" y="3"/>
                  </a:cubicBezTo>
                  <a:close/>
                  <a:moveTo>
                    <a:pt x="1" y="3"/>
                  </a:moveTo>
                  <a:cubicBezTo>
                    <a:pt x="1" y="3"/>
                    <a:pt x="1" y="3"/>
                    <a:pt x="1" y="3"/>
                  </a:cubicBezTo>
                </a:path>
              </a:pathLst>
            </a:custGeom>
            <a:grpFill/>
            <a:ln w="9525">
              <a:noFill/>
              <a:round/>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139" name="Freeform 26"/>
            <p:cNvSpPr>
              <a:spLocks noEditPoints="1"/>
            </p:cNvSpPr>
            <p:nvPr/>
          </p:nvSpPr>
          <p:spPr bwMode="auto">
            <a:xfrm>
              <a:off x="3249613" y="1277938"/>
              <a:ext cx="100013" cy="12700"/>
            </a:xfrm>
            <a:custGeom>
              <a:avLst/>
              <a:gdLst/>
              <a:ahLst/>
              <a:cxnLst>
                <a:cxn ang="0">
                  <a:pos x="1" y="4"/>
                </a:cxn>
                <a:cxn ang="0">
                  <a:pos x="32" y="4"/>
                </a:cxn>
                <a:cxn ang="0">
                  <a:pos x="34" y="2"/>
                </a:cxn>
                <a:cxn ang="0">
                  <a:pos x="32" y="0"/>
                </a:cxn>
                <a:cxn ang="0">
                  <a:pos x="1" y="0"/>
                </a:cxn>
                <a:cxn ang="0">
                  <a:pos x="0" y="2"/>
                </a:cxn>
                <a:cxn ang="0">
                  <a:pos x="1" y="4"/>
                </a:cxn>
                <a:cxn ang="0">
                  <a:pos x="1" y="4"/>
                </a:cxn>
                <a:cxn ang="0">
                  <a:pos x="1" y="4"/>
                </a:cxn>
              </a:cxnLst>
              <a:rect l="0" t="0" r="r" b="b"/>
              <a:pathLst>
                <a:path w="34" h="4">
                  <a:moveTo>
                    <a:pt x="1" y="4"/>
                  </a:moveTo>
                  <a:cubicBezTo>
                    <a:pt x="32" y="4"/>
                    <a:pt x="32" y="4"/>
                    <a:pt x="32" y="4"/>
                  </a:cubicBezTo>
                  <a:cubicBezTo>
                    <a:pt x="33" y="4"/>
                    <a:pt x="34" y="3"/>
                    <a:pt x="34" y="2"/>
                  </a:cubicBezTo>
                  <a:cubicBezTo>
                    <a:pt x="34" y="1"/>
                    <a:pt x="33" y="0"/>
                    <a:pt x="32" y="0"/>
                  </a:cubicBezTo>
                  <a:cubicBezTo>
                    <a:pt x="1" y="0"/>
                    <a:pt x="1" y="0"/>
                    <a:pt x="1" y="0"/>
                  </a:cubicBezTo>
                  <a:cubicBezTo>
                    <a:pt x="0" y="0"/>
                    <a:pt x="0" y="1"/>
                    <a:pt x="0" y="2"/>
                  </a:cubicBezTo>
                  <a:cubicBezTo>
                    <a:pt x="0" y="3"/>
                    <a:pt x="0" y="4"/>
                    <a:pt x="1" y="4"/>
                  </a:cubicBezTo>
                  <a:close/>
                  <a:moveTo>
                    <a:pt x="1" y="4"/>
                  </a:moveTo>
                  <a:cubicBezTo>
                    <a:pt x="1" y="4"/>
                    <a:pt x="1" y="4"/>
                    <a:pt x="1" y="4"/>
                  </a:cubicBezTo>
                </a:path>
              </a:pathLst>
            </a:custGeom>
            <a:grpFill/>
            <a:ln w="9525">
              <a:noFill/>
              <a:round/>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140" name="Freeform 27"/>
            <p:cNvSpPr>
              <a:spLocks noEditPoints="1"/>
            </p:cNvSpPr>
            <p:nvPr/>
          </p:nvSpPr>
          <p:spPr bwMode="auto">
            <a:xfrm>
              <a:off x="3124200" y="1516063"/>
              <a:ext cx="101600" cy="11113"/>
            </a:xfrm>
            <a:custGeom>
              <a:avLst/>
              <a:gdLst/>
              <a:ahLst/>
              <a:cxnLst>
                <a:cxn ang="0">
                  <a:pos x="33" y="0"/>
                </a:cxn>
                <a:cxn ang="0">
                  <a:pos x="2" y="0"/>
                </a:cxn>
                <a:cxn ang="0">
                  <a:pos x="0" y="2"/>
                </a:cxn>
                <a:cxn ang="0">
                  <a:pos x="2" y="4"/>
                </a:cxn>
                <a:cxn ang="0">
                  <a:pos x="33" y="4"/>
                </a:cxn>
                <a:cxn ang="0">
                  <a:pos x="35" y="2"/>
                </a:cxn>
                <a:cxn ang="0">
                  <a:pos x="33" y="0"/>
                </a:cxn>
                <a:cxn ang="0">
                  <a:pos x="33" y="0"/>
                </a:cxn>
                <a:cxn ang="0">
                  <a:pos x="33" y="0"/>
                </a:cxn>
              </a:cxnLst>
              <a:rect l="0" t="0" r="r" b="b"/>
              <a:pathLst>
                <a:path w="35" h="4">
                  <a:moveTo>
                    <a:pt x="33" y="0"/>
                  </a:moveTo>
                  <a:cubicBezTo>
                    <a:pt x="2" y="0"/>
                    <a:pt x="2" y="0"/>
                    <a:pt x="2" y="0"/>
                  </a:cubicBezTo>
                  <a:cubicBezTo>
                    <a:pt x="1" y="0"/>
                    <a:pt x="0" y="1"/>
                    <a:pt x="0" y="2"/>
                  </a:cubicBezTo>
                  <a:cubicBezTo>
                    <a:pt x="0" y="3"/>
                    <a:pt x="1" y="4"/>
                    <a:pt x="2" y="4"/>
                  </a:cubicBezTo>
                  <a:cubicBezTo>
                    <a:pt x="33" y="4"/>
                    <a:pt x="33" y="4"/>
                    <a:pt x="33" y="4"/>
                  </a:cubicBezTo>
                  <a:cubicBezTo>
                    <a:pt x="34" y="4"/>
                    <a:pt x="35" y="3"/>
                    <a:pt x="35" y="2"/>
                  </a:cubicBezTo>
                  <a:cubicBezTo>
                    <a:pt x="35" y="1"/>
                    <a:pt x="34" y="0"/>
                    <a:pt x="33" y="0"/>
                  </a:cubicBezTo>
                  <a:close/>
                  <a:moveTo>
                    <a:pt x="33" y="0"/>
                  </a:moveTo>
                  <a:cubicBezTo>
                    <a:pt x="33" y="0"/>
                    <a:pt x="33" y="0"/>
                    <a:pt x="33" y="0"/>
                  </a:cubicBezTo>
                </a:path>
              </a:pathLst>
            </a:custGeom>
            <a:grpFill/>
            <a:ln w="9525">
              <a:noFill/>
              <a:round/>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141" name="Freeform 28"/>
            <p:cNvSpPr>
              <a:spLocks noEditPoints="1"/>
            </p:cNvSpPr>
            <p:nvPr/>
          </p:nvSpPr>
          <p:spPr bwMode="auto">
            <a:xfrm>
              <a:off x="3124200" y="1481138"/>
              <a:ext cx="101600" cy="11113"/>
            </a:xfrm>
            <a:custGeom>
              <a:avLst/>
              <a:gdLst/>
              <a:ahLst/>
              <a:cxnLst>
                <a:cxn ang="0">
                  <a:pos x="33" y="0"/>
                </a:cxn>
                <a:cxn ang="0">
                  <a:pos x="2" y="0"/>
                </a:cxn>
                <a:cxn ang="0">
                  <a:pos x="0" y="2"/>
                </a:cxn>
                <a:cxn ang="0">
                  <a:pos x="2" y="4"/>
                </a:cxn>
                <a:cxn ang="0">
                  <a:pos x="33" y="4"/>
                </a:cxn>
                <a:cxn ang="0">
                  <a:pos x="35" y="2"/>
                </a:cxn>
                <a:cxn ang="0">
                  <a:pos x="33" y="0"/>
                </a:cxn>
                <a:cxn ang="0">
                  <a:pos x="33" y="0"/>
                </a:cxn>
                <a:cxn ang="0">
                  <a:pos x="33" y="0"/>
                </a:cxn>
              </a:cxnLst>
              <a:rect l="0" t="0" r="r" b="b"/>
              <a:pathLst>
                <a:path w="35" h="4">
                  <a:moveTo>
                    <a:pt x="33" y="0"/>
                  </a:moveTo>
                  <a:cubicBezTo>
                    <a:pt x="2" y="0"/>
                    <a:pt x="2" y="0"/>
                    <a:pt x="2" y="0"/>
                  </a:cubicBezTo>
                  <a:cubicBezTo>
                    <a:pt x="1" y="0"/>
                    <a:pt x="0" y="1"/>
                    <a:pt x="0" y="2"/>
                  </a:cubicBezTo>
                  <a:cubicBezTo>
                    <a:pt x="0" y="3"/>
                    <a:pt x="1" y="4"/>
                    <a:pt x="2" y="4"/>
                  </a:cubicBezTo>
                  <a:cubicBezTo>
                    <a:pt x="33" y="4"/>
                    <a:pt x="33" y="4"/>
                    <a:pt x="33" y="4"/>
                  </a:cubicBezTo>
                  <a:cubicBezTo>
                    <a:pt x="34" y="4"/>
                    <a:pt x="35" y="3"/>
                    <a:pt x="35" y="2"/>
                  </a:cubicBezTo>
                  <a:cubicBezTo>
                    <a:pt x="35" y="1"/>
                    <a:pt x="34" y="0"/>
                    <a:pt x="33" y="0"/>
                  </a:cubicBezTo>
                  <a:close/>
                  <a:moveTo>
                    <a:pt x="33" y="0"/>
                  </a:moveTo>
                  <a:cubicBezTo>
                    <a:pt x="33" y="0"/>
                    <a:pt x="33" y="0"/>
                    <a:pt x="33" y="0"/>
                  </a:cubicBezTo>
                </a:path>
              </a:pathLst>
            </a:custGeom>
            <a:grpFill/>
            <a:ln w="9525">
              <a:noFill/>
              <a:round/>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142" name="Freeform 29"/>
            <p:cNvSpPr>
              <a:spLocks noEditPoints="1"/>
            </p:cNvSpPr>
            <p:nvPr/>
          </p:nvSpPr>
          <p:spPr bwMode="auto">
            <a:xfrm>
              <a:off x="3124200" y="1449388"/>
              <a:ext cx="101600" cy="11113"/>
            </a:xfrm>
            <a:custGeom>
              <a:avLst/>
              <a:gdLst/>
              <a:ahLst/>
              <a:cxnLst>
                <a:cxn ang="0">
                  <a:pos x="33" y="0"/>
                </a:cxn>
                <a:cxn ang="0">
                  <a:pos x="2" y="0"/>
                </a:cxn>
                <a:cxn ang="0">
                  <a:pos x="0" y="2"/>
                </a:cxn>
                <a:cxn ang="0">
                  <a:pos x="2" y="4"/>
                </a:cxn>
                <a:cxn ang="0">
                  <a:pos x="33" y="4"/>
                </a:cxn>
                <a:cxn ang="0">
                  <a:pos x="35" y="2"/>
                </a:cxn>
                <a:cxn ang="0">
                  <a:pos x="33" y="0"/>
                </a:cxn>
                <a:cxn ang="0">
                  <a:pos x="33" y="0"/>
                </a:cxn>
                <a:cxn ang="0">
                  <a:pos x="33" y="0"/>
                </a:cxn>
              </a:cxnLst>
              <a:rect l="0" t="0" r="r" b="b"/>
              <a:pathLst>
                <a:path w="35" h="4">
                  <a:moveTo>
                    <a:pt x="33" y="0"/>
                  </a:moveTo>
                  <a:cubicBezTo>
                    <a:pt x="2" y="0"/>
                    <a:pt x="2" y="0"/>
                    <a:pt x="2" y="0"/>
                  </a:cubicBezTo>
                  <a:cubicBezTo>
                    <a:pt x="1" y="0"/>
                    <a:pt x="0" y="1"/>
                    <a:pt x="0" y="2"/>
                  </a:cubicBezTo>
                  <a:cubicBezTo>
                    <a:pt x="0" y="3"/>
                    <a:pt x="1" y="4"/>
                    <a:pt x="2" y="4"/>
                  </a:cubicBezTo>
                  <a:cubicBezTo>
                    <a:pt x="33" y="4"/>
                    <a:pt x="33" y="4"/>
                    <a:pt x="33" y="4"/>
                  </a:cubicBezTo>
                  <a:cubicBezTo>
                    <a:pt x="34" y="4"/>
                    <a:pt x="35" y="3"/>
                    <a:pt x="35" y="2"/>
                  </a:cubicBezTo>
                  <a:cubicBezTo>
                    <a:pt x="35" y="1"/>
                    <a:pt x="34" y="0"/>
                    <a:pt x="33" y="0"/>
                  </a:cubicBezTo>
                  <a:close/>
                  <a:moveTo>
                    <a:pt x="33" y="0"/>
                  </a:moveTo>
                  <a:cubicBezTo>
                    <a:pt x="33" y="0"/>
                    <a:pt x="33" y="0"/>
                    <a:pt x="33" y="0"/>
                  </a:cubicBezTo>
                </a:path>
              </a:pathLst>
            </a:custGeom>
            <a:grpFill/>
            <a:ln w="9525">
              <a:noFill/>
              <a:round/>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143" name="Freeform 30"/>
            <p:cNvSpPr>
              <a:spLocks noEditPoints="1"/>
            </p:cNvSpPr>
            <p:nvPr/>
          </p:nvSpPr>
          <p:spPr bwMode="auto">
            <a:xfrm>
              <a:off x="3249613" y="1516063"/>
              <a:ext cx="100013" cy="11113"/>
            </a:xfrm>
            <a:custGeom>
              <a:avLst/>
              <a:gdLst/>
              <a:ahLst/>
              <a:cxnLst>
                <a:cxn ang="0">
                  <a:pos x="32" y="0"/>
                </a:cxn>
                <a:cxn ang="0">
                  <a:pos x="1" y="0"/>
                </a:cxn>
                <a:cxn ang="0">
                  <a:pos x="0" y="2"/>
                </a:cxn>
                <a:cxn ang="0">
                  <a:pos x="1" y="4"/>
                </a:cxn>
                <a:cxn ang="0">
                  <a:pos x="32" y="4"/>
                </a:cxn>
                <a:cxn ang="0">
                  <a:pos x="34" y="2"/>
                </a:cxn>
                <a:cxn ang="0">
                  <a:pos x="32" y="0"/>
                </a:cxn>
                <a:cxn ang="0">
                  <a:pos x="32" y="0"/>
                </a:cxn>
                <a:cxn ang="0">
                  <a:pos x="32" y="0"/>
                </a:cxn>
              </a:cxnLst>
              <a:rect l="0" t="0" r="r" b="b"/>
              <a:pathLst>
                <a:path w="34" h="4">
                  <a:moveTo>
                    <a:pt x="32" y="0"/>
                  </a:moveTo>
                  <a:cubicBezTo>
                    <a:pt x="1" y="0"/>
                    <a:pt x="1" y="0"/>
                    <a:pt x="1" y="0"/>
                  </a:cubicBezTo>
                  <a:cubicBezTo>
                    <a:pt x="0" y="0"/>
                    <a:pt x="0" y="1"/>
                    <a:pt x="0" y="2"/>
                  </a:cubicBezTo>
                  <a:cubicBezTo>
                    <a:pt x="0" y="3"/>
                    <a:pt x="0" y="4"/>
                    <a:pt x="1" y="4"/>
                  </a:cubicBezTo>
                  <a:cubicBezTo>
                    <a:pt x="32" y="4"/>
                    <a:pt x="32" y="4"/>
                    <a:pt x="32" y="4"/>
                  </a:cubicBezTo>
                  <a:cubicBezTo>
                    <a:pt x="33" y="4"/>
                    <a:pt x="34" y="3"/>
                    <a:pt x="34" y="2"/>
                  </a:cubicBezTo>
                  <a:cubicBezTo>
                    <a:pt x="34" y="1"/>
                    <a:pt x="33" y="0"/>
                    <a:pt x="32" y="0"/>
                  </a:cubicBezTo>
                  <a:close/>
                  <a:moveTo>
                    <a:pt x="32" y="0"/>
                  </a:moveTo>
                  <a:cubicBezTo>
                    <a:pt x="32" y="0"/>
                    <a:pt x="32" y="0"/>
                    <a:pt x="32" y="0"/>
                  </a:cubicBezTo>
                </a:path>
              </a:pathLst>
            </a:custGeom>
            <a:grpFill/>
            <a:ln w="9525">
              <a:noFill/>
              <a:round/>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144" name="Freeform 31"/>
            <p:cNvSpPr>
              <a:spLocks noEditPoints="1"/>
            </p:cNvSpPr>
            <p:nvPr/>
          </p:nvSpPr>
          <p:spPr bwMode="auto">
            <a:xfrm>
              <a:off x="3249613" y="1481138"/>
              <a:ext cx="100013" cy="11113"/>
            </a:xfrm>
            <a:custGeom>
              <a:avLst/>
              <a:gdLst/>
              <a:ahLst/>
              <a:cxnLst>
                <a:cxn ang="0">
                  <a:pos x="32" y="0"/>
                </a:cxn>
                <a:cxn ang="0">
                  <a:pos x="1" y="0"/>
                </a:cxn>
                <a:cxn ang="0">
                  <a:pos x="0" y="2"/>
                </a:cxn>
                <a:cxn ang="0">
                  <a:pos x="1" y="4"/>
                </a:cxn>
                <a:cxn ang="0">
                  <a:pos x="32" y="4"/>
                </a:cxn>
                <a:cxn ang="0">
                  <a:pos x="34" y="2"/>
                </a:cxn>
                <a:cxn ang="0">
                  <a:pos x="32" y="0"/>
                </a:cxn>
                <a:cxn ang="0">
                  <a:pos x="32" y="0"/>
                </a:cxn>
                <a:cxn ang="0">
                  <a:pos x="32" y="0"/>
                </a:cxn>
              </a:cxnLst>
              <a:rect l="0" t="0" r="r" b="b"/>
              <a:pathLst>
                <a:path w="34" h="4">
                  <a:moveTo>
                    <a:pt x="32" y="0"/>
                  </a:moveTo>
                  <a:cubicBezTo>
                    <a:pt x="1" y="0"/>
                    <a:pt x="1" y="0"/>
                    <a:pt x="1" y="0"/>
                  </a:cubicBezTo>
                  <a:cubicBezTo>
                    <a:pt x="0" y="0"/>
                    <a:pt x="0" y="1"/>
                    <a:pt x="0" y="2"/>
                  </a:cubicBezTo>
                  <a:cubicBezTo>
                    <a:pt x="0" y="3"/>
                    <a:pt x="0" y="4"/>
                    <a:pt x="1" y="4"/>
                  </a:cubicBezTo>
                  <a:cubicBezTo>
                    <a:pt x="32" y="4"/>
                    <a:pt x="32" y="4"/>
                    <a:pt x="32" y="4"/>
                  </a:cubicBezTo>
                  <a:cubicBezTo>
                    <a:pt x="33" y="4"/>
                    <a:pt x="34" y="3"/>
                    <a:pt x="34" y="2"/>
                  </a:cubicBezTo>
                  <a:cubicBezTo>
                    <a:pt x="34" y="1"/>
                    <a:pt x="33" y="0"/>
                    <a:pt x="32" y="0"/>
                  </a:cubicBezTo>
                  <a:close/>
                  <a:moveTo>
                    <a:pt x="32" y="0"/>
                  </a:moveTo>
                  <a:cubicBezTo>
                    <a:pt x="32" y="0"/>
                    <a:pt x="32" y="0"/>
                    <a:pt x="32" y="0"/>
                  </a:cubicBezTo>
                </a:path>
              </a:pathLst>
            </a:custGeom>
            <a:grpFill/>
            <a:ln w="9525">
              <a:noFill/>
              <a:round/>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145" name="Freeform 32"/>
            <p:cNvSpPr>
              <a:spLocks noEditPoints="1"/>
            </p:cNvSpPr>
            <p:nvPr/>
          </p:nvSpPr>
          <p:spPr bwMode="auto">
            <a:xfrm>
              <a:off x="3249613" y="1449388"/>
              <a:ext cx="100013" cy="11113"/>
            </a:xfrm>
            <a:custGeom>
              <a:avLst/>
              <a:gdLst/>
              <a:ahLst/>
              <a:cxnLst>
                <a:cxn ang="0">
                  <a:pos x="32" y="0"/>
                </a:cxn>
                <a:cxn ang="0">
                  <a:pos x="1" y="0"/>
                </a:cxn>
                <a:cxn ang="0">
                  <a:pos x="0" y="2"/>
                </a:cxn>
                <a:cxn ang="0">
                  <a:pos x="1" y="4"/>
                </a:cxn>
                <a:cxn ang="0">
                  <a:pos x="32" y="4"/>
                </a:cxn>
                <a:cxn ang="0">
                  <a:pos x="34" y="2"/>
                </a:cxn>
                <a:cxn ang="0">
                  <a:pos x="32" y="0"/>
                </a:cxn>
                <a:cxn ang="0">
                  <a:pos x="32" y="0"/>
                </a:cxn>
                <a:cxn ang="0">
                  <a:pos x="32" y="0"/>
                </a:cxn>
              </a:cxnLst>
              <a:rect l="0" t="0" r="r" b="b"/>
              <a:pathLst>
                <a:path w="34" h="4">
                  <a:moveTo>
                    <a:pt x="32" y="0"/>
                  </a:moveTo>
                  <a:cubicBezTo>
                    <a:pt x="1" y="0"/>
                    <a:pt x="1" y="0"/>
                    <a:pt x="1" y="0"/>
                  </a:cubicBezTo>
                  <a:cubicBezTo>
                    <a:pt x="0" y="0"/>
                    <a:pt x="0" y="1"/>
                    <a:pt x="0" y="2"/>
                  </a:cubicBezTo>
                  <a:cubicBezTo>
                    <a:pt x="0" y="3"/>
                    <a:pt x="0" y="4"/>
                    <a:pt x="1" y="4"/>
                  </a:cubicBezTo>
                  <a:cubicBezTo>
                    <a:pt x="32" y="4"/>
                    <a:pt x="32" y="4"/>
                    <a:pt x="32" y="4"/>
                  </a:cubicBezTo>
                  <a:cubicBezTo>
                    <a:pt x="33" y="4"/>
                    <a:pt x="34" y="3"/>
                    <a:pt x="34" y="2"/>
                  </a:cubicBezTo>
                  <a:cubicBezTo>
                    <a:pt x="34" y="1"/>
                    <a:pt x="33" y="0"/>
                    <a:pt x="32" y="0"/>
                  </a:cubicBezTo>
                  <a:close/>
                  <a:moveTo>
                    <a:pt x="32" y="0"/>
                  </a:moveTo>
                  <a:cubicBezTo>
                    <a:pt x="32" y="0"/>
                    <a:pt x="32" y="0"/>
                    <a:pt x="32" y="0"/>
                  </a:cubicBezTo>
                </a:path>
              </a:pathLst>
            </a:custGeom>
            <a:grpFill/>
            <a:ln w="9525">
              <a:noFill/>
              <a:round/>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146" name="Freeform 33"/>
            <p:cNvSpPr>
              <a:spLocks noEditPoints="1"/>
            </p:cNvSpPr>
            <p:nvPr/>
          </p:nvSpPr>
          <p:spPr bwMode="auto">
            <a:xfrm>
              <a:off x="3124200" y="1381126"/>
              <a:ext cx="225425" cy="12700"/>
            </a:xfrm>
            <a:custGeom>
              <a:avLst/>
              <a:gdLst/>
              <a:ahLst/>
              <a:cxnLst>
                <a:cxn ang="0">
                  <a:pos x="75" y="0"/>
                </a:cxn>
                <a:cxn ang="0">
                  <a:pos x="2" y="0"/>
                </a:cxn>
                <a:cxn ang="0">
                  <a:pos x="0" y="2"/>
                </a:cxn>
                <a:cxn ang="0">
                  <a:pos x="2" y="4"/>
                </a:cxn>
                <a:cxn ang="0">
                  <a:pos x="75" y="4"/>
                </a:cxn>
                <a:cxn ang="0">
                  <a:pos x="77" y="2"/>
                </a:cxn>
                <a:cxn ang="0">
                  <a:pos x="75" y="0"/>
                </a:cxn>
                <a:cxn ang="0">
                  <a:pos x="75" y="0"/>
                </a:cxn>
                <a:cxn ang="0">
                  <a:pos x="75" y="0"/>
                </a:cxn>
              </a:cxnLst>
              <a:rect l="0" t="0" r="r" b="b"/>
              <a:pathLst>
                <a:path w="77" h="4">
                  <a:moveTo>
                    <a:pt x="75" y="0"/>
                  </a:moveTo>
                  <a:cubicBezTo>
                    <a:pt x="2" y="0"/>
                    <a:pt x="2" y="0"/>
                    <a:pt x="2" y="0"/>
                  </a:cubicBezTo>
                  <a:cubicBezTo>
                    <a:pt x="1" y="0"/>
                    <a:pt x="0" y="1"/>
                    <a:pt x="0" y="2"/>
                  </a:cubicBezTo>
                  <a:cubicBezTo>
                    <a:pt x="0" y="3"/>
                    <a:pt x="1" y="4"/>
                    <a:pt x="2" y="4"/>
                  </a:cubicBezTo>
                  <a:cubicBezTo>
                    <a:pt x="75" y="4"/>
                    <a:pt x="75" y="4"/>
                    <a:pt x="75" y="4"/>
                  </a:cubicBezTo>
                  <a:cubicBezTo>
                    <a:pt x="76" y="4"/>
                    <a:pt x="77" y="3"/>
                    <a:pt x="77" y="2"/>
                  </a:cubicBezTo>
                  <a:cubicBezTo>
                    <a:pt x="77" y="1"/>
                    <a:pt x="76" y="0"/>
                    <a:pt x="75" y="0"/>
                  </a:cubicBezTo>
                  <a:close/>
                  <a:moveTo>
                    <a:pt x="75" y="0"/>
                  </a:moveTo>
                  <a:cubicBezTo>
                    <a:pt x="75" y="0"/>
                    <a:pt x="75" y="0"/>
                    <a:pt x="75" y="0"/>
                  </a:cubicBezTo>
                </a:path>
              </a:pathLst>
            </a:custGeom>
            <a:grpFill/>
            <a:ln w="9525">
              <a:noFill/>
              <a:round/>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147" name="Freeform 34"/>
            <p:cNvSpPr>
              <a:spLocks noEditPoints="1"/>
            </p:cNvSpPr>
            <p:nvPr/>
          </p:nvSpPr>
          <p:spPr bwMode="auto">
            <a:xfrm>
              <a:off x="3124200" y="1412876"/>
              <a:ext cx="225425" cy="12700"/>
            </a:xfrm>
            <a:custGeom>
              <a:avLst/>
              <a:gdLst/>
              <a:ahLst/>
              <a:cxnLst>
                <a:cxn ang="0">
                  <a:pos x="75" y="0"/>
                </a:cxn>
                <a:cxn ang="0">
                  <a:pos x="2" y="0"/>
                </a:cxn>
                <a:cxn ang="0">
                  <a:pos x="0" y="2"/>
                </a:cxn>
                <a:cxn ang="0">
                  <a:pos x="2" y="4"/>
                </a:cxn>
                <a:cxn ang="0">
                  <a:pos x="75" y="4"/>
                </a:cxn>
                <a:cxn ang="0">
                  <a:pos x="77" y="2"/>
                </a:cxn>
                <a:cxn ang="0">
                  <a:pos x="75" y="0"/>
                </a:cxn>
                <a:cxn ang="0">
                  <a:pos x="75" y="0"/>
                </a:cxn>
                <a:cxn ang="0">
                  <a:pos x="75" y="0"/>
                </a:cxn>
              </a:cxnLst>
              <a:rect l="0" t="0" r="r" b="b"/>
              <a:pathLst>
                <a:path w="77" h="4">
                  <a:moveTo>
                    <a:pt x="75" y="0"/>
                  </a:moveTo>
                  <a:cubicBezTo>
                    <a:pt x="2" y="0"/>
                    <a:pt x="2" y="0"/>
                    <a:pt x="2" y="0"/>
                  </a:cubicBezTo>
                  <a:cubicBezTo>
                    <a:pt x="1" y="0"/>
                    <a:pt x="0" y="1"/>
                    <a:pt x="0" y="2"/>
                  </a:cubicBezTo>
                  <a:cubicBezTo>
                    <a:pt x="0" y="3"/>
                    <a:pt x="1" y="4"/>
                    <a:pt x="2" y="4"/>
                  </a:cubicBezTo>
                  <a:cubicBezTo>
                    <a:pt x="75" y="4"/>
                    <a:pt x="75" y="4"/>
                    <a:pt x="75" y="4"/>
                  </a:cubicBezTo>
                  <a:cubicBezTo>
                    <a:pt x="76" y="4"/>
                    <a:pt x="77" y="3"/>
                    <a:pt x="77" y="2"/>
                  </a:cubicBezTo>
                  <a:cubicBezTo>
                    <a:pt x="77" y="1"/>
                    <a:pt x="76" y="0"/>
                    <a:pt x="75" y="0"/>
                  </a:cubicBezTo>
                  <a:close/>
                  <a:moveTo>
                    <a:pt x="75" y="0"/>
                  </a:moveTo>
                  <a:cubicBezTo>
                    <a:pt x="75" y="0"/>
                    <a:pt x="75" y="0"/>
                    <a:pt x="75" y="0"/>
                  </a:cubicBezTo>
                </a:path>
              </a:pathLst>
            </a:custGeom>
            <a:grpFill/>
            <a:ln w="9525">
              <a:noFill/>
              <a:round/>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148" name="Freeform 35"/>
            <p:cNvSpPr>
              <a:spLocks noEditPoints="1"/>
            </p:cNvSpPr>
            <p:nvPr/>
          </p:nvSpPr>
          <p:spPr bwMode="auto">
            <a:xfrm>
              <a:off x="3124200" y="1255713"/>
              <a:ext cx="101600" cy="101600"/>
            </a:xfrm>
            <a:custGeom>
              <a:avLst/>
              <a:gdLst/>
              <a:ahLst/>
              <a:cxnLst>
                <a:cxn ang="0">
                  <a:pos x="4" y="35"/>
                </a:cxn>
                <a:cxn ang="0">
                  <a:pos x="31" y="35"/>
                </a:cxn>
                <a:cxn ang="0">
                  <a:pos x="35" y="31"/>
                </a:cxn>
                <a:cxn ang="0">
                  <a:pos x="35" y="4"/>
                </a:cxn>
                <a:cxn ang="0">
                  <a:pos x="31" y="0"/>
                </a:cxn>
                <a:cxn ang="0">
                  <a:pos x="4" y="0"/>
                </a:cxn>
                <a:cxn ang="0">
                  <a:pos x="0" y="4"/>
                </a:cxn>
                <a:cxn ang="0">
                  <a:pos x="0" y="31"/>
                </a:cxn>
                <a:cxn ang="0">
                  <a:pos x="4" y="35"/>
                </a:cxn>
                <a:cxn ang="0">
                  <a:pos x="8" y="8"/>
                </a:cxn>
                <a:cxn ang="0">
                  <a:pos x="27" y="8"/>
                </a:cxn>
                <a:cxn ang="0">
                  <a:pos x="27" y="27"/>
                </a:cxn>
                <a:cxn ang="0">
                  <a:pos x="8" y="27"/>
                </a:cxn>
                <a:cxn ang="0">
                  <a:pos x="8" y="8"/>
                </a:cxn>
                <a:cxn ang="0">
                  <a:pos x="8" y="8"/>
                </a:cxn>
                <a:cxn ang="0">
                  <a:pos x="8" y="8"/>
                </a:cxn>
              </a:cxnLst>
              <a:rect l="0" t="0" r="r" b="b"/>
              <a:pathLst>
                <a:path w="35" h="35">
                  <a:moveTo>
                    <a:pt x="4" y="35"/>
                  </a:moveTo>
                  <a:cubicBezTo>
                    <a:pt x="31" y="35"/>
                    <a:pt x="31" y="35"/>
                    <a:pt x="31" y="35"/>
                  </a:cubicBezTo>
                  <a:cubicBezTo>
                    <a:pt x="33" y="35"/>
                    <a:pt x="35" y="33"/>
                    <a:pt x="35" y="31"/>
                  </a:cubicBezTo>
                  <a:cubicBezTo>
                    <a:pt x="35" y="4"/>
                    <a:pt x="35" y="4"/>
                    <a:pt x="35" y="4"/>
                  </a:cubicBezTo>
                  <a:cubicBezTo>
                    <a:pt x="35" y="2"/>
                    <a:pt x="33" y="0"/>
                    <a:pt x="31" y="0"/>
                  </a:cubicBezTo>
                  <a:cubicBezTo>
                    <a:pt x="4" y="0"/>
                    <a:pt x="4" y="0"/>
                    <a:pt x="4" y="0"/>
                  </a:cubicBezTo>
                  <a:cubicBezTo>
                    <a:pt x="2" y="0"/>
                    <a:pt x="0" y="2"/>
                    <a:pt x="0" y="4"/>
                  </a:cubicBezTo>
                  <a:cubicBezTo>
                    <a:pt x="0" y="31"/>
                    <a:pt x="0" y="31"/>
                    <a:pt x="0" y="31"/>
                  </a:cubicBezTo>
                  <a:cubicBezTo>
                    <a:pt x="0" y="33"/>
                    <a:pt x="2" y="35"/>
                    <a:pt x="4" y="35"/>
                  </a:cubicBezTo>
                  <a:close/>
                  <a:moveTo>
                    <a:pt x="8" y="8"/>
                  </a:moveTo>
                  <a:cubicBezTo>
                    <a:pt x="27" y="8"/>
                    <a:pt x="27" y="8"/>
                    <a:pt x="27" y="8"/>
                  </a:cubicBezTo>
                  <a:cubicBezTo>
                    <a:pt x="27" y="27"/>
                    <a:pt x="27" y="27"/>
                    <a:pt x="27" y="27"/>
                  </a:cubicBezTo>
                  <a:cubicBezTo>
                    <a:pt x="8" y="27"/>
                    <a:pt x="8" y="27"/>
                    <a:pt x="8" y="27"/>
                  </a:cubicBezTo>
                  <a:lnTo>
                    <a:pt x="8" y="8"/>
                  </a:lnTo>
                  <a:close/>
                  <a:moveTo>
                    <a:pt x="8" y="8"/>
                  </a:moveTo>
                  <a:cubicBezTo>
                    <a:pt x="8" y="8"/>
                    <a:pt x="8" y="8"/>
                    <a:pt x="8" y="8"/>
                  </a:cubicBezTo>
                </a:path>
              </a:pathLst>
            </a:custGeom>
            <a:grpFill/>
            <a:ln w="9525">
              <a:noFill/>
              <a:round/>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grpSp>
      <p:sp>
        <p:nvSpPr>
          <p:cNvPr id="149" name="Freeform 48"/>
          <p:cNvSpPr>
            <a:spLocks noEditPoints="1"/>
          </p:cNvSpPr>
          <p:nvPr/>
        </p:nvSpPr>
        <p:spPr bwMode="auto">
          <a:xfrm>
            <a:off x="6239372" y="998905"/>
            <a:ext cx="360363" cy="312738"/>
          </a:xfrm>
          <a:custGeom>
            <a:avLst/>
            <a:gdLst/>
            <a:ahLst/>
            <a:cxnLst>
              <a:cxn ang="0">
                <a:pos x="123" y="100"/>
              </a:cxn>
              <a:cxn ang="0">
                <a:pos x="115" y="107"/>
              </a:cxn>
              <a:cxn ang="0">
                <a:pos x="107" y="100"/>
              </a:cxn>
              <a:cxn ang="0">
                <a:pos x="115" y="84"/>
              </a:cxn>
              <a:cxn ang="0">
                <a:pos x="123" y="100"/>
              </a:cxn>
              <a:cxn ang="0">
                <a:pos x="111" y="42"/>
              </a:cxn>
              <a:cxn ang="0">
                <a:pos x="111" y="77"/>
              </a:cxn>
              <a:cxn ang="0">
                <a:pos x="115" y="80"/>
              </a:cxn>
              <a:cxn ang="0">
                <a:pos x="119" y="77"/>
              </a:cxn>
              <a:cxn ang="0">
                <a:pos x="119" y="42"/>
              </a:cxn>
              <a:cxn ang="0">
                <a:pos x="115" y="38"/>
              </a:cxn>
              <a:cxn ang="0">
                <a:pos x="111" y="42"/>
              </a:cxn>
              <a:cxn ang="0">
                <a:pos x="114" y="34"/>
              </a:cxn>
              <a:cxn ang="0">
                <a:pos x="104" y="36"/>
              </a:cxn>
              <a:cxn ang="0">
                <a:pos x="104" y="69"/>
              </a:cxn>
              <a:cxn ang="0">
                <a:pos x="61" y="88"/>
              </a:cxn>
              <a:cxn ang="0">
                <a:pos x="19" y="69"/>
              </a:cxn>
              <a:cxn ang="0">
                <a:pos x="19" y="36"/>
              </a:cxn>
              <a:cxn ang="0">
                <a:pos x="9" y="34"/>
              </a:cxn>
              <a:cxn ang="0">
                <a:pos x="0" y="23"/>
              </a:cxn>
              <a:cxn ang="0">
                <a:pos x="9" y="12"/>
              </a:cxn>
              <a:cxn ang="0">
                <a:pos x="59" y="0"/>
              </a:cxn>
              <a:cxn ang="0">
                <a:pos x="61" y="0"/>
              </a:cxn>
              <a:cxn ang="0">
                <a:pos x="64" y="0"/>
              </a:cxn>
              <a:cxn ang="0">
                <a:pos x="114" y="12"/>
              </a:cxn>
              <a:cxn ang="0">
                <a:pos x="123" y="23"/>
              </a:cxn>
              <a:cxn ang="0">
                <a:pos x="114" y="34"/>
              </a:cxn>
              <a:cxn ang="0">
                <a:pos x="96" y="38"/>
              </a:cxn>
              <a:cxn ang="0">
                <a:pos x="64" y="46"/>
              </a:cxn>
              <a:cxn ang="0">
                <a:pos x="61" y="46"/>
              </a:cxn>
              <a:cxn ang="0">
                <a:pos x="59" y="46"/>
              </a:cxn>
              <a:cxn ang="0">
                <a:pos x="27" y="38"/>
              </a:cxn>
              <a:cxn ang="0">
                <a:pos x="27" y="69"/>
              </a:cxn>
              <a:cxn ang="0">
                <a:pos x="61" y="80"/>
              </a:cxn>
              <a:cxn ang="0">
                <a:pos x="96" y="69"/>
              </a:cxn>
              <a:cxn ang="0">
                <a:pos x="96" y="38"/>
              </a:cxn>
              <a:cxn ang="0">
                <a:pos x="112" y="27"/>
              </a:cxn>
              <a:cxn ang="0">
                <a:pos x="115" y="23"/>
              </a:cxn>
              <a:cxn ang="0">
                <a:pos x="112" y="19"/>
              </a:cxn>
              <a:cxn ang="0">
                <a:pos x="62" y="8"/>
              </a:cxn>
              <a:cxn ang="0">
                <a:pos x="61" y="7"/>
              </a:cxn>
              <a:cxn ang="0">
                <a:pos x="61" y="8"/>
              </a:cxn>
              <a:cxn ang="0">
                <a:pos x="11" y="19"/>
              </a:cxn>
              <a:cxn ang="0">
                <a:pos x="8" y="23"/>
              </a:cxn>
              <a:cxn ang="0">
                <a:pos x="11" y="27"/>
              </a:cxn>
              <a:cxn ang="0">
                <a:pos x="61" y="38"/>
              </a:cxn>
              <a:cxn ang="0">
                <a:pos x="61" y="38"/>
              </a:cxn>
              <a:cxn ang="0">
                <a:pos x="62" y="38"/>
              </a:cxn>
              <a:cxn ang="0">
                <a:pos x="112" y="27"/>
              </a:cxn>
              <a:cxn ang="0">
                <a:pos x="112" y="27"/>
              </a:cxn>
              <a:cxn ang="0">
                <a:pos x="112" y="27"/>
              </a:cxn>
            </a:cxnLst>
            <a:rect l="0" t="0" r="r" b="b"/>
            <a:pathLst>
              <a:path w="123" h="107">
                <a:moveTo>
                  <a:pt x="123" y="100"/>
                </a:moveTo>
                <a:cubicBezTo>
                  <a:pt x="123" y="104"/>
                  <a:pt x="119" y="107"/>
                  <a:pt x="115" y="107"/>
                </a:cubicBezTo>
                <a:cubicBezTo>
                  <a:pt x="111" y="107"/>
                  <a:pt x="107" y="104"/>
                  <a:pt x="107" y="100"/>
                </a:cubicBezTo>
                <a:cubicBezTo>
                  <a:pt x="107" y="95"/>
                  <a:pt x="111" y="84"/>
                  <a:pt x="115" y="84"/>
                </a:cubicBezTo>
                <a:cubicBezTo>
                  <a:pt x="119" y="84"/>
                  <a:pt x="123" y="95"/>
                  <a:pt x="123" y="100"/>
                </a:cubicBezTo>
                <a:close/>
                <a:moveTo>
                  <a:pt x="111" y="42"/>
                </a:moveTo>
                <a:cubicBezTo>
                  <a:pt x="111" y="77"/>
                  <a:pt x="111" y="77"/>
                  <a:pt x="111" y="77"/>
                </a:cubicBezTo>
                <a:cubicBezTo>
                  <a:pt x="111" y="79"/>
                  <a:pt x="113" y="80"/>
                  <a:pt x="115" y="80"/>
                </a:cubicBezTo>
                <a:cubicBezTo>
                  <a:pt x="117" y="80"/>
                  <a:pt x="119" y="79"/>
                  <a:pt x="119" y="77"/>
                </a:cubicBezTo>
                <a:cubicBezTo>
                  <a:pt x="119" y="42"/>
                  <a:pt x="119" y="42"/>
                  <a:pt x="119" y="42"/>
                </a:cubicBezTo>
                <a:cubicBezTo>
                  <a:pt x="119" y="40"/>
                  <a:pt x="117" y="38"/>
                  <a:pt x="115" y="38"/>
                </a:cubicBezTo>
                <a:cubicBezTo>
                  <a:pt x="113" y="38"/>
                  <a:pt x="111" y="40"/>
                  <a:pt x="111" y="42"/>
                </a:cubicBezTo>
                <a:close/>
                <a:moveTo>
                  <a:pt x="114" y="34"/>
                </a:moveTo>
                <a:cubicBezTo>
                  <a:pt x="104" y="36"/>
                  <a:pt x="104" y="36"/>
                  <a:pt x="104" y="36"/>
                </a:cubicBezTo>
                <a:cubicBezTo>
                  <a:pt x="104" y="69"/>
                  <a:pt x="104" y="69"/>
                  <a:pt x="104" y="69"/>
                </a:cubicBezTo>
                <a:cubicBezTo>
                  <a:pt x="104" y="79"/>
                  <a:pt x="92" y="88"/>
                  <a:pt x="61" y="88"/>
                </a:cubicBezTo>
                <a:cubicBezTo>
                  <a:pt x="31" y="88"/>
                  <a:pt x="19" y="79"/>
                  <a:pt x="19" y="69"/>
                </a:cubicBezTo>
                <a:cubicBezTo>
                  <a:pt x="19" y="36"/>
                  <a:pt x="19" y="36"/>
                  <a:pt x="19" y="36"/>
                </a:cubicBezTo>
                <a:cubicBezTo>
                  <a:pt x="9" y="34"/>
                  <a:pt x="9" y="34"/>
                  <a:pt x="9" y="34"/>
                </a:cubicBezTo>
                <a:cubicBezTo>
                  <a:pt x="4" y="33"/>
                  <a:pt x="0" y="28"/>
                  <a:pt x="0" y="23"/>
                </a:cubicBezTo>
                <a:cubicBezTo>
                  <a:pt x="0" y="17"/>
                  <a:pt x="4" y="13"/>
                  <a:pt x="9" y="12"/>
                </a:cubicBezTo>
                <a:cubicBezTo>
                  <a:pt x="59" y="0"/>
                  <a:pt x="59" y="0"/>
                  <a:pt x="59" y="0"/>
                </a:cubicBezTo>
                <a:cubicBezTo>
                  <a:pt x="60" y="0"/>
                  <a:pt x="61" y="0"/>
                  <a:pt x="61" y="0"/>
                </a:cubicBezTo>
                <a:cubicBezTo>
                  <a:pt x="62" y="0"/>
                  <a:pt x="63" y="0"/>
                  <a:pt x="64" y="0"/>
                </a:cubicBezTo>
                <a:cubicBezTo>
                  <a:pt x="114" y="12"/>
                  <a:pt x="114" y="12"/>
                  <a:pt x="114" y="12"/>
                </a:cubicBezTo>
                <a:cubicBezTo>
                  <a:pt x="119" y="13"/>
                  <a:pt x="123" y="17"/>
                  <a:pt x="123" y="23"/>
                </a:cubicBezTo>
                <a:cubicBezTo>
                  <a:pt x="123" y="28"/>
                  <a:pt x="119" y="33"/>
                  <a:pt x="114" y="34"/>
                </a:cubicBezTo>
                <a:close/>
                <a:moveTo>
                  <a:pt x="96" y="38"/>
                </a:moveTo>
                <a:cubicBezTo>
                  <a:pt x="64" y="46"/>
                  <a:pt x="64" y="46"/>
                  <a:pt x="64" y="46"/>
                </a:cubicBezTo>
                <a:cubicBezTo>
                  <a:pt x="63" y="46"/>
                  <a:pt x="62" y="46"/>
                  <a:pt x="61" y="46"/>
                </a:cubicBezTo>
                <a:cubicBezTo>
                  <a:pt x="61" y="46"/>
                  <a:pt x="60" y="46"/>
                  <a:pt x="59" y="46"/>
                </a:cubicBezTo>
                <a:cubicBezTo>
                  <a:pt x="27" y="38"/>
                  <a:pt x="27" y="38"/>
                  <a:pt x="27" y="38"/>
                </a:cubicBezTo>
                <a:cubicBezTo>
                  <a:pt x="27" y="69"/>
                  <a:pt x="27" y="69"/>
                  <a:pt x="27" y="69"/>
                </a:cubicBezTo>
                <a:cubicBezTo>
                  <a:pt x="27" y="73"/>
                  <a:pt x="38" y="80"/>
                  <a:pt x="61" y="80"/>
                </a:cubicBezTo>
                <a:cubicBezTo>
                  <a:pt x="84" y="80"/>
                  <a:pt x="96" y="73"/>
                  <a:pt x="96" y="69"/>
                </a:cubicBezTo>
                <a:lnTo>
                  <a:pt x="96" y="38"/>
                </a:lnTo>
                <a:close/>
                <a:moveTo>
                  <a:pt x="112" y="27"/>
                </a:moveTo>
                <a:cubicBezTo>
                  <a:pt x="114" y="26"/>
                  <a:pt x="115" y="25"/>
                  <a:pt x="115" y="23"/>
                </a:cubicBezTo>
                <a:cubicBezTo>
                  <a:pt x="115" y="21"/>
                  <a:pt x="114" y="19"/>
                  <a:pt x="112" y="19"/>
                </a:cubicBezTo>
                <a:cubicBezTo>
                  <a:pt x="62" y="8"/>
                  <a:pt x="62" y="8"/>
                  <a:pt x="62" y="8"/>
                </a:cubicBezTo>
                <a:cubicBezTo>
                  <a:pt x="61" y="7"/>
                  <a:pt x="61" y="7"/>
                  <a:pt x="61" y="7"/>
                </a:cubicBezTo>
                <a:cubicBezTo>
                  <a:pt x="61" y="8"/>
                  <a:pt x="61" y="8"/>
                  <a:pt x="61" y="8"/>
                </a:cubicBezTo>
                <a:cubicBezTo>
                  <a:pt x="11" y="19"/>
                  <a:pt x="11" y="19"/>
                  <a:pt x="11" y="19"/>
                </a:cubicBezTo>
                <a:cubicBezTo>
                  <a:pt x="9" y="19"/>
                  <a:pt x="8" y="21"/>
                  <a:pt x="8" y="23"/>
                </a:cubicBezTo>
                <a:cubicBezTo>
                  <a:pt x="8" y="25"/>
                  <a:pt x="9" y="26"/>
                  <a:pt x="11" y="27"/>
                </a:cubicBezTo>
                <a:cubicBezTo>
                  <a:pt x="61" y="38"/>
                  <a:pt x="61" y="38"/>
                  <a:pt x="61" y="38"/>
                </a:cubicBezTo>
                <a:cubicBezTo>
                  <a:pt x="61" y="38"/>
                  <a:pt x="61" y="38"/>
                  <a:pt x="61" y="38"/>
                </a:cubicBezTo>
                <a:cubicBezTo>
                  <a:pt x="62" y="38"/>
                  <a:pt x="62" y="38"/>
                  <a:pt x="62" y="38"/>
                </a:cubicBezTo>
                <a:lnTo>
                  <a:pt x="112" y="27"/>
                </a:lnTo>
                <a:close/>
                <a:moveTo>
                  <a:pt x="112" y="27"/>
                </a:moveTo>
                <a:cubicBezTo>
                  <a:pt x="112" y="27"/>
                  <a:pt x="112" y="27"/>
                  <a:pt x="112" y="27"/>
                </a:cubicBezTo>
              </a:path>
            </a:pathLst>
          </a:custGeom>
          <a:solidFill>
            <a:schemeClr val="accent2"/>
          </a:solidFill>
          <a:ln w="9525">
            <a:noFill/>
            <a:round/>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grpSp>
        <p:nvGrpSpPr>
          <p:cNvPr id="150" name="Group 92"/>
          <p:cNvGrpSpPr/>
          <p:nvPr/>
        </p:nvGrpSpPr>
        <p:grpSpPr>
          <a:xfrm>
            <a:off x="6268556" y="2219590"/>
            <a:ext cx="360363" cy="360363"/>
            <a:chOff x="8780463" y="1906588"/>
            <a:chExt cx="360363" cy="360363"/>
          </a:xfrm>
          <a:solidFill>
            <a:schemeClr val="accent4"/>
          </a:solidFill>
        </p:grpSpPr>
        <p:sp>
          <p:nvSpPr>
            <p:cNvPr id="151" name="Freeform 93"/>
            <p:cNvSpPr>
              <a:spLocks noEditPoints="1"/>
            </p:cNvSpPr>
            <p:nvPr/>
          </p:nvSpPr>
          <p:spPr bwMode="auto">
            <a:xfrm>
              <a:off x="8780463" y="1938338"/>
              <a:ext cx="328613" cy="328613"/>
            </a:xfrm>
            <a:custGeom>
              <a:avLst/>
              <a:gdLst/>
              <a:ahLst/>
              <a:cxnLst>
                <a:cxn ang="0">
                  <a:pos x="80" y="3"/>
                </a:cxn>
                <a:cxn ang="0">
                  <a:pos x="73" y="0"/>
                </a:cxn>
                <a:cxn ang="0">
                  <a:pos x="66" y="3"/>
                </a:cxn>
                <a:cxn ang="0">
                  <a:pos x="61" y="9"/>
                </a:cxn>
                <a:cxn ang="0">
                  <a:pos x="58" y="15"/>
                </a:cxn>
                <a:cxn ang="0">
                  <a:pos x="60" y="20"/>
                </a:cxn>
                <a:cxn ang="0">
                  <a:pos x="8" y="41"/>
                </a:cxn>
                <a:cxn ang="0">
                  <a:pos x="1" y="50"/>
                </a:cxn>
                <a:cxn ang="0">
                  <a:pos x="4" y="60"/>
                </a:cxn>
                <a:cxn ang="0">
                  <a:pos x="53" y="108"/>
                </a:cxn>
                <a:cxn ang="0">
                  <a:pos x="61" y="112"/>
                </a:cxn>
                <a:cxn ang="0">
                  <a:pos x="61" y="112"/>
                </a:cxn>
                <a:cxn ang="0">
                  <a:pos x="63" y="111"/>
                </a:cxn>
                <a:cxn ang="0">
                  <a:pos x="72" y="104"/>
                </a:cxn>
                <a:cxn ang="0">
                  <a:pos x="92" y="53"/>
                </a:cxn>
                <a:cxn ang="0">
                  <a:pos x="97" y="55"/>
                </a:cxn>
                <a:cxn ang="0">
                  <a:pos x="104" y="52"/>
                </a:cxn>
                <a:cxn ang="0">
                  <a:pos x="110" y="46"/>
                </a:cxn>
                <a:cxn ang="0">
                  <a:pos x="112" y="40"/>
                </a:cxn>
                <a:cxn ang="0">
                  <a:pos x="110" y="33"/>
                </a:cxn>
                <a:cxn ang="0">
                  <a:pos x="80" y="3"/>
                </a:cxn>
                <a:cxn ang="0">
                  <a:pos x="65" y="102"/>
                </a:cxn>
                <a:cxn ang="0">
                  <a:pos x="62" y="104"/>
                </a:cxn>
                <a:cxn ang="0">
                  <a:pos x="61" y="104"/>
                </a:cxn>
                <a:cxn ang="0">
                  <a:pos x="58" y="103"/>
                </a:cxn>
                <a:cxn ang="0">
                  <a:pos x="9" y="55"/>
                </a:cxn>
                <a:cxn ang="0">
                  <a:pos x="8" y="51"/>
                </a:cxn>
                <a:cxn ang="0">
                  <a:pos x="11" y="48"/>
                </a:cxn>
                <a:cxn ang="0">
                  <a:pos x="34" y="39"/>
                </a:cxn>
                <a:cxn ang="0">
                  <a:pos x="83" y="56"/>
                </a:cxn>
                <a:cxn ang="0">
                  <a:pos x="65" y="102"/>
                </a:cxn>
                <a:cxn ang="0">
                  <a:pos x="104" y="41"/>
                </a:cxn>
                <a:cxn ang="0">
                  <a:pos x="99" y="46"/>
                </a:cxn>
                <a:cxn ang="0">
                  <a:pos x="96" y="46"/>
                </a:cxn>
                <a:cxn ang="0">
                  <a:pos x="89" y="40"/>
                </a:cxn>
                <a:cxn ang="0">
                  <a:pos x="84" y="53"/>
                </a:cxn>
                <a:cxn ang="0">
                  <a:pos x="84" y="52"/>
                </a:cxn>
                <a:cxn ang="0">
                  <a:pos x="50" y="38"/>
                </a:cxn>
                <a:cxn ang="0">
                  <a:pos x="40" y="36"/>
                </a:cxn>
                <a:cxn ang="0">
                  <a:pos x="73" y="23"/>
                </a:cxn>
                <a:cxn ang="0">
                  <a:pos x="66" y="17"/>
                </a:cxn>
                <a:cxn ang="0">
                  <a:pos x="66" y="14"/>
                </a:cxn>
                <a:cxn ang="0">
                  <a:pos x="72" y="9"/>
                </a:cxn>
                <a:cxn ang="0">
                  <a:pos x="75" y="9"/>
                </a:cxn>
                <a:cxn ang="0">
                  <a:pos x="104" y="38"/>
                </a:cxn>
                <a:cxn ang="0">
                  <a:pos x="104" y="41"/>
                </a:cxn>
                <a:cxn ang="0">
                  <a:pos x="104" y="41"/>
                </a:cxn>
                <a:cxn ang="0">
                  <a:pos x="104" y="41"/>
                </a:cxn>
              </a:cxnLst>
              <a:rect l="0" t="0" r="r" b="b"/>
              <a:pathLst>
                <a:path w="112" h="112">
                  <a:moveTo>
                    <a:pt x="80" y="3"/>
                  </a:moveTo>
                  <a:cubicBezTo>
                    <a:pt x="78" y="1"/>
                    <a:pt x="76" y="0"/>
                    <a:pt x="73" y="0"/>
                  </a:cubicBezTo>
                  <a:cubicBezTo>
                    <a:pt x="71" y="0"/>
                    <a:pt x="68" y="1"/>
                    <a:pt x="66" y="3"/>
                  </a:cubicBezTo>
                  <a:cubicBezTo>
                    <a:pt x="61" y="9"/>
                    <a:pt x="61" y="9"/>
                    <a:pt x="61" y="9"/>
                  </a:cubicBezTo>
                  <a:cubicBezTo>
                    <a:pt x="59" y="10"/>
                    <a:pt x="58" y="13"/>
                    <a:pt x="58" y="15"/>
                  </a:cubicBezTo>
                  <a:cubicBezTo>
                    <a:pt x="58" y="17"/>
                    <a:pt x="59" y="19"/>
                    <a:pt x="60" y="20"/>
                  </a:cubicBezTo>
                  <a:cubicBezTo>
                    <a:pt x="8" y="41"/>
                    <a:pt x="8" y="41"/>
                    <a:pt x="8" y="41"/>
                  </a:cubicBezTo>
                  <a:cubicBezTo>
                    <a:pt x="4" y="43"/>
                    <a:pt x="2" y="46"/>
                    <a:pt x="1" y="50"/>
                  </a:cubicBezTo>
                  <a:cubicBezTo>
                    <a:pt x="0" y="53"/>
                    <a:pt x="1" y="57"/>
                    <a:pt x="4" y="60"/>
                  </a:cubicBezTo>
                  <a:cubicBezTo>
                    <a:pt x="53" y="108"/>
                    <a:pt x="53" y="108"/>
                    <a:pt x="53" y="108"/>
                  </a:cubicBezTo>
                  <a:cubicBezTo>
                    <a:pt x="55" y="110"/>
                    <a:pt x="58" y="112"/>
                    <a:pt x="61" y="112"/>
                  </a:cubicBezTo>
                  <a:cubicBezTo>
                    <a:pt x="61" y="112"/>
                    <a:pt x="61" y="112"/>
                    <a:pt x="61" y="112"/>
                  </a:cubicBezTo>
                  <a:cubicBezTo>
                    <a:pt x="62" y="112"/>
                    <a:pt x="63" y="112"/>
                    <a:pt x="63" y="111"/>
                  </a:cubicBezTo>
                  <a:cubicBezTo>
                    <a:pt x="67" y="111"/>
                    <a:pt x="70" y="108"/>
                    <a:pt x="72" y="104"/>
                  </a:cubicBezTo>
                  <a:cubicBezTo>
                    <a:pt x="92" y="53"/>
                    <a:pt x="92" y="53"/>
                    <a:pt x="92" y="53"/>
                  </a:cubicBezTo>
                  <a:cubicBezTo>
                    <a:pt x="94" y="54"/>
                    <a:pt x="95" y="55"/>
                    <a:pt x="97" y="55"/>
                  </a:cubicBezTo>
                  <a:cubicBezTo>
                    <a:pt x="100" y="55"/>
                    <a:pt x="102" y="54"/>
                    <a:pt x="104" y="52"/>
                  </a:cubicBezTo>
                  <a:cubicBezTo>
                    <a:pt x="110" y="46"/>
                    <a:pt x="110" y="46"/>
                    <a:pt x="110" y="46"/>
                  </a:cubicBezTo>
                  <a:cubicBezTo>
                    <a:pt x="111" y="45"/>
                    <a:pt x="112" y="42"/>
                    <a:pt x="112" y="40"/>
                  </a:cubicBezTo>
                  <a:cubicBezTo>
                    <a:pt x="112" y="37"/>
                    <a:pt x="111" y="35"/>
                    <a:pt x="110" y="33"/>
                  </a:cubicBezTo>
                  <a:lnTo>
                    <a:pt x="80" y="3"/>
                  </a:lnTo>
                  <a:close/>
                  <a:moveTo>
                    <a:pt x="65" y="102"/>
                  </a:moveTo>
                  <a:cubicBezTo>
                    <a:pt x="64" y="103"/>
                    <a:pt x="63" y="104"/>
                    <a:pt x="62" y="104"/>
                  </a:cubicBezTo>
                  <a:cubicBezTo>
                    <a:pt x="61" y="104"/>
                    <a:pt x="61" y="104"/>
                    <a:pt x="61" y="104"/>
                  </a:cubicBezTo>
                  <a:cubicBezTo>
                    <a:pt x="60" y="104"/>
                    <a:pt x="59" y="104"/>
                    <a:pt x="58" y="103"/>
                  </a:cubicBezTo>
                  <a:cubicBezTo>
                    <a:pt x="9" y="55"/>
                    <a:pt x="9" y="55"/>
                    <a:pt x="9" y="55"/>
                  </a:cubicBezTo>
                  <a:cubicBezTo>
                    <a:pt x="9" y="54"/>
                    <a:pt x="8" y="52"/>
                    <a:pt x="8" y="51"/>
                  </a:cubicBezTo>
                  <a:cubicBezTo>
                    <a:pt x="9" y="50"/>
                    <a:pt x="9" y="49"/>
                    <a:pt x="11" y="48"/>
                  </a:cubicBezTo>
                  <a:cubicBezTo>
                    <a:pt x="34" y="39"/>
                    <a:pt x="34" y="39"/>
                    <a:pt x="34" y="39"/>
                  </a:cubicBezTo>
                  <a:cubicBezTo>
                    <a:pt x="51" y="44"/>
                    <a:pt x="67" y="39"/>
                    <a:pt x="83" y="56"/>
                  </a:cubicBezTo>
                  <a:lnTo>
                    <a:pt x="65" y="102"/>
                  </a:lnTo>
                  <a:close/>
                  <a:moveTo>
                    <a:pt x="104" y="41"/>
                  </a:moveTo>
                  <a:cubicBezTo>
                    <a:pt x="99" y="46"/>
                    <a:pt x="99" y="46"/>
                    <a:pt x="99" y="46"/>
                  </a:cubicBezTo>
                  <a:cubicBezTo>
                    <a:pt x="98" y="47"/>
                    <a:pt x="97" y="47"/>
                    <a:pt x="96" y="46"/>
                  </a:cubicBezTo>
                  <a:cubicBezTo>
                    <a:pt x="89" y="40"/>
                    <a:pt x="89" y="40"/>
                    <a:pt x="89" y="40"/>
                  </a:cubicBezTo>
                  <a:cubicBezTo>
                    <a:pt x="84" y="53"/>
                    <a:pt x="84" y="53"/>
                    <a:pt x="84" y="53"/>
                  </a:cubicBezTo>
                  <a:cubicBezTo>
                    <a:pt x="84" y="52"/>
                    <a:pt x="84" y="52"/>
                    <a:pt x="84" y="52"/>
                  </a:cubicBezTo>
                  <a:cubicBezTo>
                    <a:pt x="73" y="41"/>
                    <a:pt x="61" y="39"/>
                    <a:pt x="50" y="38"/>
                  </a:cubicBezTo>
                  <a:cubicBezTo>
                    <a:pt x="47" y="38"/>
                    <a:pt x="44" y="37"/>
                    <a:pt x="40" y="36"/>
                  </a:cubicBezTo>
                  <a:cubicBezTo>
                    <a:pt x="73" y="23"/>
                    <a:pt x="73" y="23"/>
                    <a:pt x="73" y="23"/>
                  </a:cubicBezTo>
                  <a:cubicBezTo>
                    <a:pt x="66" y="17"/>
                    <a:pt x="66" y="17"/>
                    <a:pt x="66" y="17"/>
                  </a:cubicBezTo>
                  <a:cubicBezTo>
                    <a:pt x="66" y="16"/>
                    <a:pt x="66" y="15"/>
                    <a:pt x="66" y="14"/>
                  </a:cubicBezTo>
                  <a:cubicBezTo>
                    <a:pt x="72" y="9"/>
                    <a:pt x="72" y="9"/>
                    <a:pt x="72" y="9"/>
                  </a:cubicBezTo>
                  <a:cubicBezTo>
                    <a:pt x="73" y="8"/>
                    <a:pt x="74" y="8"/>
                    <a:pt x="75" y="9"/>
                  </a:cubicBezTo>
                  <a:cubicBezTo>
                    <a:pt x="104" y="38"/>
                    <a:pt x="104" y="38"/>
                    <a:pt x="104" y="38"/>
                  </a:cubicBezTo>
                  <a:cubicBezTo>
                    <a:pt x="105" y="39"/>
                    <a:pt x="105" y="40"/>
                    <a:pt x="104" y="41"/>
                  </a:cubicBezTo>
                  <a:close/>
                  <a:moveTo>
                    <a:pt x="104" y="41"/>
                  </a:moveTo>
                  <a:cubicBezTo>
                    <a:pt x="104" y="41"/>
                    <a:pt x="104" y="41"/>
                    <a:pt x="104" y="41"/>
                  </a:cubicBezTo>
                </a:path>
              </a:pathLst>
            </a:custGeom>
            <a:grpFill/>
            <a:ln w="9525">
              <a:noFill/>
              <a:round/>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152" name="Freeform 94"/>
            <p:cNvSpPr>
              <a:spLocks noEditPoints="1"/>
            </p:cNvSpPr>
            <p:nvPr/>
          </p:nvSpPr>
          <p:spPr bwMode="auto">
            <a:xfrm>
              <a:off x="8939213" y="2084388"/>
              <a:ext cx="55563" cy="57150"/>
            </a:xfrm>
            <a:custGeom>
              <a:avLst/>
              <a:gdLst/>
              <a:ahLst/>
              <a:cxnLst>
                <a:cxn ang="0">
                  <a:pos x="10" y="19"/>
                </a:cxn>
                <a:cxn ang="0">
                  <a:pos x="19" y="10"/>
                </a:cxn>
                <a:cxn ang="0">
                  <a:pos x="10" y="0"/>
                </a:cxn>
                <a:cxn ang="0">
                  <a:pos x="0" y="10"/>
                </a:cxn>
                <a:cxn ang="0">
                  <a:pos x="10" y="19"/>
                </a:cxn>
                <a:cxn ang="0">
                  <a:pos x="10" y="4"/>
                </a:cxn>
                <a:cxn ang="0">
                  <a:pos x="16" y="10"/>
                </a:cxn>
                <a:cxn ang="0">
                  <a:pos x="10" y="16"/>
                </a:cxn>
                <a:cxn ang="0">
                  <a:pos x="4" y="10"/>
                </a:cxn>
                <a:cxn ang="0">
                  <a:pos x="10" y="4"/>
                </a:cxn>
                <a:cxn ang="0">
                  <a:pos x="10" y="4"/>
                </a:cxn>
                <a:cxn ang="0">
                  <a:pos x="10" y="4"/>
                </a:cxn>
              </a:cxnLst>
              <a:rect l="0" t="0" r="r" b="b"/>
              <a:pathLst>
                <a:path w="19" h="19">
                  <a:moveTo>
                    <a:pt x="10" y="19"/>
                  </a:moveTo>
                  <a:cubicBezTo>
                    <a:pt x="15" y="19"/>
                    <a:pt x="19" y="15"/>
                    <a:pt x="19" y="10"/>
                  </a:cubicBezTo>
                  <a:cubicBezTo>
                    <a:pt x="19" y="5"/>
                    <a:pt x="15" y="0"/>
                    <a:pt x="10" y="0"/>
                  </a:cubicBezTo>
                  <a:cubicBezTo>
                    <a:pt x="5" y="0"/>
                    <a:pt x="0" y="5"/>
                    <a:pt x="0" y="10"/>
                  </a:cubicBezTo>
                  <a:cubicBezTo>
                    <a:pt x="0" y="15"/>
                    <a:pt x="5" y="19"/>
                    <a:pt x="10" y="19"/>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moveTo>
                    <a:pt x="10" y="4"/>
                  </a:moveTo>
                  <a:cubicBezTo>
                    <a:pt x="10" y="4"/>
                    <a:pt x="10" y="4"/>
                    <a:pt x="10" y="4"/>
                  </a:cubicBezTo>
                </a:path>
              </a:pathLst>
            </a:custGeom>
            <a:grpFill/>
            <a:ln w="9525">
              <a:noFill/>
              <a:round/>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153" name="Freeform 95"/>
            <p:cNvSpPr>
              <a:spLocks noEditPoints="1"/>
            </p:cNvSpPr>
            <p:nvPr/>
          </p:nvSpPr>
          <p:spPr bwMode="auto">
            <a:xfrm>
              <a:off x="9085263" y="1906588"/>
              <a:ext cx="55563" cy="55563"/>
            </a:xfrm>
            <a:custGeom>
              <a:avLst/>
              <a:gdLst/>
              <a:ahLst/>
              <a:cxnLst>
                <a:cxn ang="0">
                  <a:pos x="10" y="0"/>
                </a:cxn>
                <a:cxn ang="0">
                  <a:pos x="0" y="9"/>
                </a:cxn>
                <a:cxn ang="0">
                  <a:pos x="10" y="19"/>
                </a:cxn>
                <a:cxn ang="0">
                  <a:pos x="19" y="9"/>
                </a:cxn>
                <a:cxn ang="0">
                  <a:pos x="10" y="0"/>
                </a:cxn>
                <a:cxn ang="0">
                  <a:pos x="10" y="15"/>
                </a:cxn>
                <a:cxn ang="0">
                  <a:pos x="4" y="9"/>
                </a:cxn>
                <a:cxn ang="0">
                  <a:pos x="10" y="4"/>
                </a:cxn>
                <a:cxn ang="0">
                  <a:pos x="16" y="9"/>
                </a:cxn>
                <a:cxn ang="0">
                  <a:pos x="10" y="15"/>
                </a:cxn>
                <a:cxn ang="0">
                  <a:pos x="10" y="15"/>
                </a:cxn>
                <a:cxn ang="0">
                  <a:pos x="10" y="15"/>
                </a:cxn>
              </a:cxnLst>
              <a:rect l="0" t="0" r="r" b="b"/>
              <a:pathLst>
                <a:path w="19" h="19">
                  <a:moveTo>
                    <a:pt x="10" y="0"/>
                  </a:moveTo>
                  <a:cubicBezTo>
                    <a:pt x="4" y="0"/>
                    <a:pt x="0" y="4"/>
                    <a:pt x="0" y="9"/>
                  </a:cubicBezTo>
                  <a:cubicBezTo>
                    <a:pt x="0" y="15"/>
                    <a:pt x="4" y="19"/>
                    <a:pt x="10" y="19"/>
                  </a:cubicBezTo>
                  <a:cubicBezTo>
                    <a:pt x="15" y="19"/>
                    <a:pt x="19" y="15"/>
                    <a:pt x="19" y="9"/>
                  </a:cubicBezTo>
                  <a:cubicBezTo>
                    <a:pt x="19" y="4"/>
                    <a:pt x="15" y="0"/>
                    <a:pt x="10" y="0"/>
                  </a:cubicBezTo>
                  <a:close/>
                  <a:moveTo>
                    <a:pt x="10" y="15"/>
                  </a:moveTo>
                  <a:cubicBezTo>
                    <a:pt x="7" y="15"/>
                    <a:pt x="4" y="13"/>
                    <a:pt x="4" y="9"/>
                  </a:cubicBezTo>
                  <a:cubicBezTo>
                    <a:pt x="4" y="6"/>
                    <a:pt x="7" y="4"/>
                    <a:pt x="10" y="4"/>
                  </a:cubicBezTo>
                  <a:cubicBezTo>
                    <a:pt x="13" y="4"/>
                    <a:pt x="16" y="6"/>
                    <a:pt x="16" y="9"/>
                  </a:cubicBezTo>
                  <a:cubicBezTo>
                    <a:pt x="16" y="13"/>
                    <a:pt x="13" y="15"/>
                    <a:pt x="10" y="15"/>
                  </a:cubicBezTo>
                  <a:close/>
                  <a:moveTo>
                    <a:pt x="10" y="15"/>
                  </a:moveTo>
                  <a:cubicBezTo>
                    <a:pt x="10" y="15"/>
                    <a:pt x="10" y="15"/>
                    <a:pt x="10" y="15"/>
                  </a:cubicBezTo>
                </a:path>
              </a:pathLst>
            </a:custGeom>
            <a:grpFill/>
            <a:ln w="9525">
              <a:noFill/>
              <a:round/>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154" name="Freeform 96"/>
            <p:cNvSpPr>
              <a:spLocks noEditPoints="1"/>
            </p:cNvSpPr>
            <p:nvPr/>
          </p:nvSpPr>
          <p:spPr bwMode="auto">
            <a:xfrm>
              <a:off x="8872538" y="2073276"/>
              <a:ext cx="46038" cy="47625"/>
            </a:xfrm>
            <a:custGeom>
              <a:avLst/>
              <a:gdLst/>
              <a:ahLst/>
              <a:cxnLst>
                <a:cxn ang="0">
                  <a:pos x="0" y="8"/>
                </a:cxn>
                <a:cxn ang="0">
                  <a:pos x="8" y="16"/>
                </a:cxn>
                <a:cxn ang="0">
                  <a:pos x="16" y="8"/>
                </a:cxn>
                <a:cxn ang="0">
                  <a:pos x="8" y="0"/>
                </a:cxn>
                <a:cxn ang="0">
                  <a:pos x="0" y="8"/>
                </a:cxn>
                <a:cxn ang="0">
                  <a:pos x="8" y="4"/>
                </a:cxn>
                <a:cxn ang="0">
                  <a:pos x="12" y="8"/>
                </a:cxn>
                <a:cxn ang="0">
                  <a:pos x="8" y="12"/>
                </a:cxn>
                <a:cxn ang="0">
                  <a:pos x="4" y="8"/>
                </a:cxn>
                <a:cxn ang="0">
                  <a:pos x="8" y="4"/>
                </a:cxn>
                <a:cxn ang="0">
                  <a:pos x="8" y="4"/>
                </a:cxn>
                <a:cxn ang="0">
                  <a:pos x="8" y="4"/>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moveTo>
                    <a:pt x="8" y="4"/>
                  </a:moveTo>
                  <a:cubicBezTo>
                    <a:pt x="8" y="4"/>
                    <a:pt x="8" y="4"/>
                    <a:pt x="8" y="4"/>
                  </a:cubicBezTo>
                </a:path>
              </a:pathLst>
            </a:custGeom>
            <a:grpFill/>
            <a:ln w="9525">
              <a:noFill/>
              <a:round/>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155" name="Freeform 97"/>
            <p:cNvSpPr>
              <a:spLocks noEditPoints="1"/>
            </p:cNvSpPr>
            <p:nvPr/>
          </p:nvSpPr>
          <p:spPr bwMode="auto">
            <a:xfrm>
              <a:off x="8918575" y="2152651"/>
              <a:ext cx="20638" cy="23813"/>
            </a:xfrm>
            <a:custGeom>
              <a:avLst/>
              <a:gdLst/>
              <a:ahLst/>
              <a:cxnLst>
                <a:cxn ang="0">
                  <a:pos x="7" y="4"/>
                </a:cxn>
                <a:cxn ang="0">
                  <a:pos x="3" y="8"/>
                </a:cxn>
                <a:cxn ang="0">
                  <a:pos x="0" y="4"/>
                </a:cxn>
                <a:cxn ang="0">
                  <a:pos x="3" y="0"/>
                </a:cxn>
                <a:cxn ang="0">
                  <a:pos x="7" y="4"/>
                </a:cxn>
                <a:cxn ang="0">
                  <a:pos x="7" y="4"/>
                </a:cxn>
                <a:cxn ang="0">
                  <a:pos x="7" y="4"/>
                </a:cxn>
              </a:cxnLst>
              <a:rect l="0" t="0" r="r" b="b"/>
              <a:pathLst>
                <a:path w="7" h="8">
                  <a:moveTo>
                    <a:pt x="7" y="4"/>
                  </a:moveTo>
                  <a:cubicBezTo>
                    <a:pt x="7" y="6"/>
                    <a:pt x="6" y="8"/>
                    <a:pt x="3" y="8"/>
                  </a:cubicBezTo>
                  <a:cubicBezTo>
                    <a:pt x="1" y="8"/>
                    <a:pt x="0" y="6"/>
                    <a:pt x="0" y="4"/>
                  </a:cubicBezTo>
                  <a:cubicBezTo>
                    <a:pt x="0" y="2"/>
                    <a:pt x="1" y="0"/>
                    <a:pt x="3" y="0"/>
                  </a:cubicBezTo>
                  <a:cubicBezTo>
                    <a:pt x="6" y="0"/>
                    <a:pt x="7" y="2"/>
                    <a:pt x="7" y="4"/>
                  </a:cubicBezTo>
                  <a:close/>
                  <a:moveTo>
                    <a:pt x="7" y="4"/>
                  </a:moveTo>
                  <a:cubicBezTo>
                    <a:pt x="7" y="4"/>
                    <a:pt x="7" y="4"/>
                    <a:pt x="7" y="4"/>
                  </a:cubicBezTo>
                </a:path>
              </a:pathLst>
            </a:custGeom>
            <a:grpFill/>
            <a:ln w="9525">
              <a:noFill/>
              <a:round/>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156" name="Freeform 98"/>
            <p:cNvSpPr>
              <a:spLocks noEditPoints="1"/>
            </p:cNvSpPr>
            <p:nvPr/>
          </p:nvSpPr>
          <p:spPr bwMode="auto">
            <a:xfrm>
              <a:off x="9096375" y="1985963"/>
              <a:ext cx="23813" cy="20638"/>
            </a:xfrm>
            <a:custGeom>
              <a:avLst/>
              <a:gdLst/>
              <a:ahLst/>
              <a:cxnLst>
                <a:cxn ang="0">
                  <a:pos x="8" y="4"/>
                </a:cxn>
                <a:cxn ang="0">
                  <a:pos x="4" y="7"/>
                </a:cxn>
                <a:cxn ang="0">
                  <a:pos x="0" y="4"/>
                </a:cxn>
                <a:cxn ang="0">
                  <a:pos x="4" y="0"/>
                </a:cxn>
                <a:cxn ang="0">
                  <a:pos x="8" y="4"/>
                </a:cxn>
                <a:cxn ang="0">
                  <a:pos x="8" y="4"/>
                </a:cxn>
                <a:cxn ang="0">
                  <a:pos x="8" y="4"/>
                </a:cxn>
              </a:cxnLst>
              <a:rect l="0" t="0" r="r" b="b"/>
              <a:pathLst>
                <a:path w="8" h="7">
                  <a:moveTo>
                    <a:pt x="8" y="4"/>
                  </a:moveTo>
                  <a:cubicBezTo>
                    <a:pt x="8" y="6"/>
                    <a:pt x="6" y="7"/>
                    <a:pt x="4" y="7"/>
                  </a:cubicBezTo>
                  <a:cubicBezTo>
                    <a:pt x="2" y="7"/>
                    <a:pt x="0" y="6"/>
                    <a:pt x="0" y="4"/>
                  </a:cubicBezTo>
                  <a:cubicBezTo>
                    <a:pt x="0" y="1"/>
                    <a:pt x="2" y="0"/>
                    <a:pt x="4" y="0"/>
                  </a:cubicBezTo>
                  <a:cubicBezTo>
                    <a:pt x="6" y="0"/>
                    <a:pt x="8" y="1"/>
                    <a:pt x="8" y="4"/>
                  </a:cubicBezTo>
                  <a:close/>
                  <a:moveTo>
                    <a:pt x="8" y="4"/>
                  </a:moveTo>
                  <a:cubicBezTo>
                    <a:pt x="8" y="4"/>
                    <a:pt x="8" y="4"/>
                    <a:pt x="8" y="4"/>
                  </a:cubicBezTo>
                </a:path>
              </a:pathLst>
            </a:custGeom>
            <a:grpFill/>
            <a:ln w="9525">
              <a:noFill/>
              <a:round/>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grpSp>
      <p:sp>
        <p:nvSpPr>
          <p:cNvPr id="157" name="Freeform 144"/>
          <p:cNvSpPr>
            <a:spLocks noEditPoints="1"/>
          </p:cNvSpPr>
          <p:nvPr/>
        </p:nvSpPr>
        <p:spPr bwMode="auto">
          <a:xfrm>
            <a:off x="2585153" y="2914852"/>
            <a:ext cx="368300" cy="360363"/>
          </a:xfrm>
          <a:custGeom>
            <a:avLst/>
            <a:gdLst/>
            <a:ahLst/>
            <a:cxnLst>
              <a:cxn ang="0">
                <a:pos x="90" y="0"/>
              </a:cxn>
              <a:cxn ang="0">
                <a:pos x="53" y="26"/>
              </a:cxn>
              <a:cxn ang="0">
                <a:pos x="53" y="26"/>
              </a:cxn>
              <a:cxn ang="0">
                <a:pos x="13" y="66"/>
              </a:cxn>
              <a:cxn ang="0">
                <a:pos x="0" y="106"/>
              </a:cxn>
              <a:cxn ang="0">
                <a:pos x="13" y="123"/>
              </a:cxn>
              <a:cxn ang="0">
                <a:pos x="50" y="114"/>
              </a:cxn>
              <a:cxn ang="0">
                <a:pos x="115" y="51"/>
              </a:cxn>
              <a:cxn ang="0">
                <a:pos x="61" y="91"/>
              </a:cxn>
              <a:cxn ang="0">
                <a:pos x="95" y="45"/>
              </a:cxn>
              <a:cxn ang="0">
                <a:pos x="91" y="64"/>
              </a:cxn>
              <a:cxn ang="0">
                <a:pos x="61" y="94"/>
              </a:cxn>
              <a:cxn ang="0">
                <a:pos x="56" y="78"/>
              </a:cxn>
              <a:cxn ang="0">
                <a:pos x="43" y="66"/>
              </a:cxn>
              <a:cxn ang="0">
                <a:pos x="88" y="34"/>
              </a:cxn>
              <a:cxn ang="0">
                <a:pos x="56" y="78"/>
              </a:cxn>
              <a:cxn ang="0">
                <a:pos x="29" y="61"/>
              </a:cxn>
              <a:cxn ang="0">
                <a:pos x="76" y="28"/>
              </a:cxn>
              <a:cxn ang="0">
                <a:pos x="16" y="115"/>
              </a:cxn>
              <a:cxn ang="0">
                <a:pos x="7" y="110"/>
              </a:cxn>
              <a:cxn ang="0">
                <a:pos x="12" y="93"/>
              </a:cxn>
              <a:cxn ang="0">
                <a:pos x="30" y="111"/>
              </a:cxn>
              <a:cxn ang="0">
                <a:pos x="34" y="110"/>
              </a:cxn>
              <a:cxn ang="0">
                <a:pos x="13" y="89"/>
              </a:cxn>
              <a:cxn ang="0">
                <a:pos x="18" y="72"/>
              </a:cxn>
              <a:cxn ang="0">
                <a:pos x="49" y="106"/>
              </a:cxn>
              <a:cxn ang="0">
                <a:pos x="34" y="110"/>
              </a:cxn>
              <a:cxn ang="0">
                <a:pos x="103" y="52"/>
              </a:cxn>
              <a:cxn ang="0">
                <a:pos x="93" y="29"/>
              </a:cxn>
              <a:cxn ang="0">
                <a:pos x="77" y="13"/>
              </a:cxn>
              <a:cxn ang="0">
                <a:pos x="107" y="16"/>
              </a:cxn>
              <a:cxn ang="0">
                <a:pos x="110" y="45"/>
              </a:cxn>
              <a:cxn ang="0">
                <a:pos x="110" y="45"/>
              </a:cxn>
            </a:cxnLst>
            <a:rect l="0" t="0" r="r" b="b"/>
            <a:pathLst>
              <a:path w="126" h="123">
                <a:moveTo>
                  <a:pt x="112" y="10"/>
                </a:moveTo>
                <a:cubicBezTo>
                  <a:pt x="106" y="4"/>
                  <a:pt x="98" y="0"/>
                  <a:pt x="90" y="0"/>
                </a:cubicBezTo>
                <a:cubicBezTo>
                  <a:pt x="83" y="0"/>
                  <a:pt x="76" y="3"/>
                  <a:pt x="72" y="7"/>
                </a:cubicBezTo>
                <a:cubicBezTo>
                  <a:pt x="53" y="26"/>
                  <a:pt x="53" y="26"/>
                  <a:pt x="53" y="26"/>
                </a:cubicBezTo>
                <a:cubicBezTo>
                  <a:pt x="53" y="26"/>
                  <a:pt x="53" y="26"/>
                  <a:pt x="53" y="26"/>
                </a:cubicBezTo>
                <a:cubicBezTo>
                  <a:pt x="53" y="26"/>
                  <a:pt x="53" y="26"/>
                  <a:pt x="53" y="26"/>
                </a:cubicBezTo>
                <a:cubicBezTo>
                  <a:pt x="53" y="26"/>
                  <a:pt x="53" y="26"/>
                  <a:pt x="53" y="26"/>
                </a:cubicBezTo>
                <a:cubicBezTo>
                  <a:pt x="13" y="66"/>
                  <a:pt x="13" y="66"/>
                  <a:pt x="13" y="66"/>
                </a:cubicBezTo>
                <a:cubicBezTo>
                  <a:pt x="11" y="68"/>
                  <a:pt x="10" y="70"/>
                  <a:pt x="9" y="73"/>
                </a:cubicBezTo>
                <a:cubicBezTo>
                  <a:pt x="0" y="106"/>
                  <a:pt x="0" y="106"/>
                  <a:pt x="0" y="106"/>
                </a:cubicBezTo>
                <a:cubicBezTo>
                  <a:pt x="0" y="106"/>
                  <a:pt x="0" y="108"/>
                  <a:pt x="0" y="110"/>
                </a:cubicBezTo>
                <a:cubicBezTo>
                  <a:pt x="0" y="117"/>
                  <a:pt x="6" y="123"/>
                  <a:pt x="13" y="123"/>
                </a:cubicBezTo>
                <a:cubicBezTo>
                  <a:pt x="15" y="123"/>
                  <a:pt x="17" y="122"/>
                  <a:pt x="18" y="122"/>
                </a:cubicBezTo>
                <a:cubicBezTo>
                  <a:pt x="50" y="114"/>
                  <a:pt x="50" y="114"/>
                  <a:pt x="50" y="114"/>
                </a:cubicBezTo>
                <a:cubicBezTo>
                  <a:pt x="52" y="113"/>
                  <a:pt x="55" y="112"/>
                  <a:pt x="57" y="110"/>
                </a:cubicBezTo>
                <a:cubicBezTo>
                  <a:pt x="115" y="51"/>
                  <a:pt x="115" y="51"/>
                  <a:pt x="115" y="51"/>
                </a:cubicBezTo>
                <a:cubicBezTo>
                  <a:pt x="126" y="40"/>
                  <a:pt x="125" y="22"/>
                  <a:pt x="112" y="10"/>
                </a:cubicBezTo>
                <a:close/>
                <a:moveTo>
                  <a:pt x="61" y="91"/>
                </a:moveTo>
                <a:cubicBezTo>
                  <a:pt x="61" y="88"/>
                  <a:pt x="60" y="85"/>
                  <a:pt x="58" y="81"/>
                </a:cubicBezTo>
                <a:cubicBezTo>
                  <a:pt x="95" y="45"/>
                  <a:pt x="95" y="45"/>
                  <a:pt x="95" y="45"/>
                </a:cubicBezTo>
                <a:cubicBezTo>
                  <a:pt x="97" y="52"/>
                  <a:pt x="96" y="59"/>
                  <a:pt x="91" y="64"/>
                </a:cubicBezTo>
                <a:cubicBezTo>
                  <a:pt x="91" y="64"/>
                  <a:pt x="91" y="64"/>
                  <a:pt x="91" y="64"/>
                </a:cubicBezTo>
                <a:cubicBezTo>
                  <a:pt x="91" y="64"/>
                  <a:pt x="91" y="64"/>
                  <a:pt x="91" y="64"/>
                </a:cubicBezTo>
                <a:cubicBezTo>
                  <a:pt x="61" y="94"/>
                  <a:pt x="61" y="94"/>
                  <a:pt x="61" y="94"/>
                </a:cubicBezTo>
                <a:cubicBezTo>
                  <a:pt x="61" y="93"/>
                  <a:pt x="61" y="92"/>
                  <a:pt x="61" y="91"/>
                </a:cubicBezTo>
                <a:close/>
                <a:moveTo>
                  <a:pt x="56" y="78"/>
                </a:moveTo>
                <a:cubicBezTo>
                  <a:pt x="55" y="76"/>
                  <a:pt x="53" y="73"/>
                  <a:pt x="51" y="71"/>
                </a:cubicBezTo>
                <a:cubicBezTo>
                  <a:pt x="49" y="69"/>
                  <a:pt x="46" y="67"/>
                  <a:pt x="43" y="66"/>
                </a:cubicBezTo>
                <a:cubicBezTo>
                  <a:pt x="80" y="29"/>
                  <a:pt x="80" y="29"/>
                  <a:pt x="80" y="29"/>
                </a:cubicBezTo>
                <a:cubicBezTo>
                  <a:pt x="83" y="30"/>
                  <a:pt x="86" y="32"/>
                  <a:pt x="88" y="34"/>
                </a:cubicBezTo>
                <a:cubicBezTo>
                  <a:pt x="90" y="37"/>
                  <a:pt x="92" y="39"/>
                  <a:pt x="93" y="41"/>
                </a:cubicBezTo>
                <a:lnTo>
                  <a:pt x="56" y="78"/>
                </a:lnTo>
                <a:close/>
                <a:moveTo>
                  <a:pt x="40" y="64"/>
                </a:moveTo>
                <a:cubicBezTo>
                  <a:pt x="36" y="62"/>
                  <a:pt x="33" y="61"/>
                  <a:pt x="29" y="61"/>
                </a:cubicBezTo>
                <a:cubicBezTo>
                  <a:pt x="58" y="32"/>
                  <a:pt x="58" y="32"/>
                  <a:pt x="58" y="32"/>
                </a:cubicBezTo>
                <a:cubicBezTo>
                  <a:pt x="63" y="27"/>
                  <a:pt x="69" y="26"/>
                  <a:pt x="76" y="28"/>
                </a:cubicBezTo>
                <a:lnTo>
                  <a:pt x="40" y="64"/>
                </a:lnTo>
                <a:close/>
                <a:moveTo>
                  <a:pt x="16" y="115"/>
                </a:moveTo>
                <a:cubicBezTo>
                  <a:pt x="15" y="115"/>
                  <a:pt x="14" y="115"/>
                  <a:pt x="13" y="115"/>
                </a:cubicBezTo>
                <a:cubicBezTo>
                  <a:pt x="10" y="115"/>
                  <a:pt x="7" y="113"/>
                  <a:pt x="7" y="110"/>
                </a:cubicBezTo>
                <a:cubicBezTo>
                  <a:pt x="7" y="109"/>
                  <a:pt x="8" y="108"/>
                  <a:pt x="8" y="107"/>
                </a:cubicBezTo>
                <a:cubicBezTo>
                  <a:pt x="12" y="93"/>
                  <a:pt x="12" y="93"/>
                  <a:pt x="12" y="93"/>
                </a:cubicBezTo>
                <a:cubicBezTo>
                  <a:pt x="16" y="93"/>
                  <a:pt x="21" y="94"/>
                  <a:pt x="25" y="98"/>
                </a:cubicBezTo>
                <a:cubicBezTo>
                  <a:pt x="28" y="102"/>
                  <a:pt x="30" y="107"/>
                  <a:pt x="30" y="111"/>
                </a:cubicBezTo>
                <a:lnTo>
                  <a:pt x="16" y="115"/>
                </a:lnTo>
                <a:close/>
                <a:moveTo>
                  <a:pt x="34" y="110"/>
                </a:moveTo>
                <a:cubicBezTo>
                  <a:pt x="34" y="105"/>
                  <a:pt x="31" y="100"/>
                  <a:pt x="27" y="95"/>
                </a:cubicBezTo>
                <a:cubicBezTo>
                  <a:pt x="23" y="91"/>
                  <a:pt x="18" y="89"/>
                  <a:pt x="13" y="89"/>
                </a:cubicBezTo>
                <a:cubicBezTo>
                  <a:pt x="17" y="75"/>
                  <a:pt x="17" y="75"/>
                  <a:pt x="17" y="75"/>
                </a:cubicBezTo>
                <a:cubicBezTo>
                  <a:pt x="17" y="74"/>
                  <a:pt x="17" y="73"/>
                  <a:pt x="18" y="72"/>
                </a:cubicBezTo>
                <a:cubicBezTo>
                  <a:pt x="26" y="67"/>
                  <a:pt x="38" y="68"/>
                  <a:pt x="46" y="77"/>
                </a:cubicBezTo>
                <a:cubicBezTo>
                  <a:pt x="55" y="85"/>
                  <a:pt x="56" y="98"/>
                  <a:pt x="49" y="106"/>
                </a:cubicBezTo>
                <a:cubicBezTo>
                  <a:pt x="49" y="106"/>
                  <a:pt x="48" y="106"/>
                  <a:pt x="48" y="106"/>
                </a:cubicBezTo>
                <a:lnTo>
                  <a:pt x="34" y="110"/>
                </a:lnTo>
                <a:close/>
                <a:moveTo>
                  <a:pt x="110" y="45"/>
                </a:moveTo>
                <a:cubicBezTo>
                  <a:pt x="103" y="52"/>
                  <a:pt x="103" y="52"/>
                  <a:pt x="103" y="52"/>
                </a:cubicBezTo>
                <a:cubicBezTo>
                  <a:pt x="103" y="51"/>
                  <a:pt x="103" y="50"/>
                  <a:pt x="103" y="49"/>
                </a:cubicBezTo>
                <a:cubicBezTo>
                  <a:pt x="103" y="42"/>
                  <a:pt x="99" y="35"/>
                  <a:pt x="93" y="29"/>
                </a:cubicBezTo>
                <a:cubicBezTo>
                  <a:pt x="87" y="23"/>
                  <a:pt x="79" y="19"/>
                  <a:pt x="71" y="19"/>
                </a:cubicBezTo>
                <a:cubicBezTo>
                  <a:pt x="77" y="13"/>
                  <a:pt x="77" y="13"/>
                  <a:pt x="77" y="13"/>
                </a:cubicBezTo>
                <a:cubicBezTo>
                  <a:pt x="80" y="10"/>
                  <a:pt x="85" y="8"/>
                  <a:pt x="90" y="8"/>
                </a:cubicBezTo>
                <a:cubicBezTo>
                  <a:pt x="96" y="8"/>
                  <a:pt x="102" y="11"/>
                  <a:pt x="107" y="16"/>
                </a:cubicBezTo>
                <a:cubicBezTo>
                  <a:pt x="112" y="20"/>
                  <a:pt x="114" y="26"/>
                  <a:pt x="115" y="32"/>
                </a:cubicBezTo>
                <a:cubicBezTo>
                  <a:pt x="115" y="37"/>
                  <a:pt x="113" y="42"/>
                  <a:pt x="110" y="45"/>
                </a:cubicBezTo>
                <a:close/>
                <a:moveTo>
                  <a:pt x="110" y="45"/>
                </a:moveTo>
                <a:cubicBezTo>
                  <a:pt x="110" y="45"/>
                  <a:pt x="110" y="45"/>
                  <a:pt x="110" y="45"/>
                </a:cubicBezTo>
              </a:path>
            </a:pathLst>
          </a:custGeom>
          <a:solidFill>
            <a:schemeClr val="accent3"/>
          </a:solidFill>
          <a:ln w="9525">
            <a:noFill/>
            <a:round/>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110"/>
                                        </p:tgtEl>
                                        <p:attrNameLst>
                                          <p:attrName>style.visibility</p:attrName>
                                        </p:attrNameLst>
                                      </p:cBhvr>
                                      <p:to>
                                        <p:strVal val="visible"/>
                                      </p:to>
                                    </p:set>
                                    <p:anim calcmode="lin" valueType="num">
                                      <p:cBhvr additive="base">
                                        <p:cTn id="7" dur="500" fill="hold"/>
                                        <p:tgtEl>
                                          <p:spTgt spid="110"/>
                                        </p:tgtEl>
                                        <p:attrNameLst>
                                          <p:attrName>ppt_x</p:attrName>
                                        </p:attrNameLst>
                                      </p:cBhvr>
                                      <p:tavLst>
                                        <p:tav tm="0">
                                          <p:val>
                                            <p:strVal val="#ppt_x"/>
                                          </p:val>
                                        </p:tav>
                                        <p:tav tm="100000">
                                          <p:val>
                                            <p:strVal val="#ppt_x"/>
                                          </p:val>
                                        </p:tav>
                                      </p:tavLst>
                                    </p:anim>
                                    <p:anim calcmode="lin" valueType="num">
                                      <p:cBhvr additive="base">
                                        <p:cTn id="8" dur="500" fill="hold"/>
                                        <p:tgtEl>
                                          <p:spTgt spid="1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111"/>
                                        </p:tgtEl>
                                        <p:attrNameLst>
                                          <p:attrName>style.visibility</p:attrName>
                                        </p:attrNameLst>
                                      </p:cBhvr>
                                      <p:to>
                                        <p:strVal val="visible"/>
                                      </p:to>
                                    </p:set>
                                    <p:animEffect transition="in" filter="wipe(right)">
                                      <p:cBhvr>
                                        <p:cTn id="12" dur="500"/>
                                        <p:tgtEl>
                                          <p:spTgt spid="111"/>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135"/>
                                        </p:tgtEl>
                                        <p:attrNameLst>
                                          <p:attrName>style.visibility</p:attrName>
                                        </p:attrNameLst>
                                      </p:cBhvr>
                                      <p:to>
                                        <p:strVal val="visible"/>
                                      </p:to>
                                    </p:set>
                                    <p:anim calcmode="lin" valueType="num">
                                      <p:cBhvr>
                                        <p:cTn id="16" dur="500" fill="hold"/>
                                        <p:tgtEl>
                                          <p:spTgt spid="135"/>
                                        </p:tgtEl>
                                        <p:attrNameLst>
                                          <p:attrName>ppt_w</p:attrName>
                                        </p:attrNameLst>
                                      </p:cBhvr>
                                      <p:tavLst>
                                        <p:tav tm="0">
                                          <p:val>
                                            <p:fltVal val="0"/>
                                          </p:val>
                                        </p:tav>
                                        <p:tav tm="100000">
                                          <p:val>
                                            <p:strVal val="#ppt_w"/>
                                          </p:val>
                                        </p:tav>
                                      </p:tavLst>
                                    </p:anim>
                                    <p:anim calcmode="lin" valueType="num">
                                      <p:cBhvr>
                                        <p:cTn id="17" dur="500" fill="hold"/>
                                        <p:tgtEl>
                                          <p:spTgt spid="135"/>
                                        </p:tgtEl>
                                        <p:attrNameLst>
                                          <p:attrName>ppt_h</p:attrName>
                                        </p:attrNameLst>
                                      </p:cBhvr>
                                      <p:tavLst>
                                        <p:tav tm="0">
                                          <p:val>
                                            <p:fltVal val="0"/>
                                          </p:val>
                                        </p:tav>
                                        <p:tav tm="100000">
                                          <p:val>
                                            <p:strVal val="#ppt_h"/>
                                          </p:val>
                                        </p:tav>
                                      </p:tavLst>
                                    </p:anim>
                                    <p:animEffect transition="in" filter="fade">
                                      <p:cBhvr>
                                        <p:cTn id="18" dur="500"/>
                                        <p:tgtEl>
                                          <p:spTgt spid="135"/>
                                        </p:tgtEl>
                                      </p:cBhvr>
                                    </p:animEffect>
                                  </p:childTnLst>
                                </p:cTn>
                              </p:par>
                            </p:childTnLst>
                          </p:cTn>
                        </p:par>
                        <p:par>
                          <p:cTn id="19" fill="hold">
                            <p:stCondLst>
                              <p:cond delay="1500"/>
                            </p:stCondLst>
                            <p:childTnLst>
                              <p:par>
                                <p:cTn id="20" presetID="22" presetClass="entr" presetSubtype="2" fill="hold" nodeType="afterEffect">
                                  <p:stCondLst>
                                    <p:cond delay="0"/>
                                  </p:stCondLst>
                                  <p:childTnLst>
                                    <p:set>
                                      <p:cBhvr>
                                        <p:cTn id="21" dur="1" fill="hold">
                                          <p:stCondLst>
                                            <p:cond delay="0"/>
                                          </p:stCondLst>
                                        </p:cTn>
                                        <p:tgtEl>
                                          <p:spTgt spid="123"/>
                                        </p:tgtEl>
                                        <p:attrNameLst>
                                          <p:attrName>style.visibility</p:attrName>
                                        </p:attrNameLst>
                                      </p:cBhvr>
                                      <p:to>
                                        <p:strVal val="visible"/>
                                      </p:to>
                                    </p:set>
                                    <p:animEffect transition="in" filter="wipe(right)">
                                      <p:cBhvr>
                                        <p:cTn id="22" dur="500"/>
                                        <p:tgtEl>
                                          <p:spTgt spid="123"/>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114"/>
                                        </p:tgtEl>
                                        <p:attrNameLst>
                                          <p:attrName>style.visibility</p:attrName>
                                        </p:attrNameLst>
                                      </p:cBhvr>
                                      <p:to>
                                        <p:strVal val="visible"/>
                                      </p:to>
                                    </p:set>
                                    <p:animEffect transition="in" filter="wipe(left)">
                                      <p:cBhvr>
                                        <p:cTn id="26" dur="500"/>
                                        <p:tgtEl>
                                          <p:spTgt spid="114"/>
                                        </p:tgtEl>
                                      </p:cBhvr>
                                    </p:animEffect>
                                  </p:childTnLst>
                                </p:cTn>
                              </p:par>
                            </p:childTnLst>
                          </p:cTn>
                        </p:par>
                        <p:par>
                          <p:cTn id="27" fill="hold">
                            <p:stCondLst>
                              <p:cond delay="2500"/>
                            </p:stCondLst>
                            <p:childTnLst>
                              <p:par>
                                <p:cTn id="28" presetID="53" presetClass="entr" presetSubtype="16" fill="hold" grpId="0" nodeType="afterEffect">
                                  <p:stCondLst>
                                    <p:cond delay="0"/>
                                  </p:stCondLst>
                                  <p:childTnLst>
                                    <p:set>
                                      <p:cBhvr>
                                        <p:cTn id="29" dur="1" fill="hold">
                                          <p:stCondLst>
                                            <p:cond delay="0"/>
                                          </p:stCondLst>
                                        </p:cTn>
                                        <p:tgtEl>
                                          <p:spTgt spid="149"/>
                                        </p:tgtEl>
                                        <p:attrNameLst>
                                          <p:attrName>style.visibility</p:attrName>
                                        </p:attrNameLst>
                                      </p:cBhvr>
                                      <p:to>
                                        <p:strVal val="visible"/>
                                      </p:to>
                                    </p:set>
                                    <p:anim calcmode="lin" valueType="num">
                                      <p:cBhvr>
                                        <p:cTn id="30" dur="500" fill="hold"/>
                                        <p:tgtEl>
                                          <p:spTgt spid="149"/>
                                        </p:tgtEl>
                                        <p:attrNameLst>
                                          <p:attrName>ppt_w</p:attrName>
                                        </p:attrNameLst>
                                      </p:cBhvr>
                                      <p:tavLst>
                                        <p:tav tm="0">
                                          <p:val>
                                            <p:fltVal val="0"/>
                                          </p:val>
                                        </p:tav>
                                        <p:tav tm="100000">
                                          <p:val>
                                            <p:strVal val="#ppt_w"/>
                                          </p:val>
                                        </p:tav>
                                      </p:tavLst>
                                    </p:anim>
                                    <p:anim calcmode="lin" valueType="num">
                                      <p:cBhvr>
                                        <p:cTn id="31" dur="500" fill="hold"/>
                                        <p:tgtEl>
                                          <p:spTgt spid="149"/>
                                        </p:tgtEl>
                                        <p:attrNameLst>
                                          <p:attrName>ppt_h</p:attrName>
                                        </p:attrNameLst>
                                      </p:cBhvr>
                                      <p:tavLst>
                                        <p:tav tm="0">
                                          <p:val>
                                            <p:fltVal val="0"/>
                                          </p:val>
                                        </p:tav>
                                        <p:tav tm="100000">
                                          <p:val>
                                            <p:strVal val="#ppt_h"/>
                                          </p:val>
                                        </p:tav>
                                      </p:tavLst>
                                    </p:anim>
                                    <p:animEffect transition="in" filter="fade">
                                      <p:cBhvr>
                                        <p:cTn id="32" dur="500"/>
                                        <p:tgtEl>
                                          <p:spTgt spid="149"/>
                                        </p:tgtEl>
                                      </p:cBhvr>
                                    </p:animEffect>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129"/>
                                        </p:tgtEl>
                                        <p:attrNameLst>
                                          <p:attrName>style.visibility</p:attrName>
                                        </p:attrNameLst>
                                      </p:cBhvr>
                                      <p:to>
                                        <p:strVal val="visible"/>
                                      </p:to>
                                    </p:set>
                                    <p:animEffect transition="in" filter="wipe(left)">
                                      <p:cBhvr>
                                        <p:cTn id="36" dur="500"/>
                                        <p:tgtEl>
                                          <p:spTgt spid="129"/>
                                        </p:tgtEl>
                                      </p:cBhvr>
                                    </p:animEffect>
                                  </p:childTnLst>
                                </p:cTn>
                              </p:par>
                            </p:childTnLst>
                          </p:cTn>
                        </p:par>
                        <p:par>
                          <p:cTn id="37" fill="hold">
                            <p:stCondLst>
                              <p:cond delay="3500"/>
                            </p:stCondLst>
                            <p:childTnLst>
                              <p:par>
                                <p:cTn id="38" presetID="22" presetClass="entr" presetSubtype="2" fill="hold" nodeType="afterEffect">
                                  <p:stCondLst>
                                    <p:cond delay="0"/>
                                  </p:stCondLst>
                                  <p:childTnLst>
                                    <p:set>
                                      <p:cBhvr>
                                        <p:cTn id="39" dur="1" fill="hold">
                                          <p:stCondLst>
                                            <p:cond delay="0"/>
                                          </p:stCondLst>
                                        </p:cTn>
                                        <p:tgtEl>
                                          <p:spTgt spid="120"/>
                                        </p:tgtEl>
                                        <p:attrNameLst>
                                          <p:attrName>style.visibility</p:attrName>
                                        </p:attrNameLst>
                                      </p:cBhvr>
                                      <p:to>
                                        <p:strVal val="visible"/>
                                      </p:to>
                                    </p:set>
                                    <p:animEffect transition="in" filter="wipe(right)">
                                      <p:cBhvr>
                                        <p:cTn id="40" dur="500"/>
                                        <p:tgtEl>
                                          <p:spTgt spid="120"/>
                                        </p:tgtEl>
                                      </p:cBhvr>
                                    </p:animEffect>
                                  </p:childTnLst>
                                </p:cTn>
                              </p:par>
                            </p:childTnLst>
                          </p:cTn>
                        </p:par>
                        <p:par>
                          <p:cTn id="41" fill="hold">
                            <p:stCondLst>
                              <p:cond delay="4000"/>
                            </p:stCondLst>
                            <p:childTnLst>
                              <p:par>
                                <p:cTn id="42" presetID="53" presetClass="entr" presetSubtype="16" fill="hold" grpId="0" nodeType="afterEffect">
                                  <p:stCondLst>
                                    <p:cond delay="0"/>
                                  </p:stCondLst>
                                  <p:childTnLst>
                                    <p:set>
                                      <p:cBhvr>
                                        <p:cTn id="43" dur="1" fill="hold">
                                          <p:stCondLst>
                                            <p:cond delay="0"/>
                                          </p:stCondLst>
                                        </p:cTn>
                                        <p:tgtEl>
                                          <p:spTgt spid="157"/>
                                        </p:tgtEl>
                                        <p:attrNameLst>
                                          <p:attrName>style.visibility</p:attrName>
                                        </p:attrNameLst>
                                      </p:cBhvr>
                                      <p:to>
                                        <p:strVal val="visible"/>
                                      </p:to>
                                    </p:set>
                                    <p:anim calcmode="lin" valueType="num">
                                      <p:cBhvr>
                                        <p:cTn id="44" dur="500" fill="hold"/>
                                        <p:tgtEl>
                                          <p:spTgt spid="157"/>
                                        </p:tgtEl>
                                        <p:attrNameLst>
                                          <p:attrName>ppt_w</p:attrName>
                                        </p:attrNameLst>
                                      </p:cBhvr>
                                      <p:tavLst>
                                        <p:tav tm="0">
                                          <p:val>
                                            <p:fltVal val="0"/>
                                          </p:val>
                                        </p:tav>
                                        <p:tav tm="100000">
                                          <p:val>
                                            <p:strVal val="#ppt_w"/>
                                          </p:val>
                                        </p:tav>
                                      </p:tavLst>
                                    </p:anim>
                                    <p:anim calcmode="lin" valueType="num">
                                      <p:cBhvr>
                                        <p:cTn id="45" dur="500" fill="hold"/>
                                        <p:tgtEl>
                                          <p:spTgt spid="157"/>
                                        </p:tgtEl>
                                        <p:attrNameLst>
                                          <p:attrName>ppt_h</p:attrName>
                                        </p:attrNameLst>
                                      </p:cBhvr>
                                      <p:tavLst>
                                        <p:tav tm="0">
                                          <p:val>
                                            <p:fltVal val="0"/>
                                          </p:val>
                                        </p:tav>
                                        <p:tav tm="100000">
                                          <p:val>
                                            <p:strVal val="#ppt_h"/>
                                          </p:val>
                                        </p:tav>
                                      </p:tavLst>
                                    </p:anim>
                                    <p:animEffect transition="in" filter="fade">
                                      <p:cBhvr>
                                        <p:cTn id="46" dur="500"/>
                                        <p:tgtEl>
                                          <p:spTgt spid="157"/>
                                        </p:tgtEl>
                                      </p:cBhvr>
                                    </p:animEffect>
                                  </p:childTnLst>
                                </p:cTn>
                              </p:par>
                            </p:childTnLst>
                          </p:cTn>
                        </p:par>
                        <p:par>
                          <p:cTn id="47" fill="hold">
                            <p:stCondLst>
                              <p:cond delay="4500"/>
                            </p:stCondLst>
                            <p:childTnLst>
                              <p:par>
                                <p:cTn id="48" presetID="22" presetClass="entr" presetSubtype="2" fill="hold" nodeType="afterEffect">
                                  <p:stCondLst>
                                    <p:cond delay="0"/>
                                  </p:stCondLst>
                                  <p:childTnLst>
                                    <p:set>
                                      <p:cBhvr>
                                        <p:cTn id="49" dur="1" fill="hold">
                                          <p:stCondLst>
                                            <p:cond delay="0"/>
                                          </p:stCondLst>
                                        </p:cTn>
                                        <p:tgtEl>
                                          <p:spTgt spid="126"/>
                                        </p:tgtEl>
                                        <p:attrNameLst>
                                          <p:attrName>style.visibility</p:attrName>
                                        </p:attrNameLst>
                                      </p:cBhvr>
                                      <p:to>
                                        <p:strVal val="visible"/>
                                      </p:to>
                                    </p:set>
                                    <p:animEffect transition="in" filter="wipe(right)">
                                      <p:cBhvr>
                                        <p:cTn id="50" dur="500"/>
                                        <p:tgtEl>
                                          <p:spTgt spid="126"/>
                                        </p:tgtEl>
                                      </p:cBhvr>
                                    </p:animEffect>
                                  </p:childTnLst>
                                </p:cTn>
                              </p:par>
                            </p:childTnLst>
                          </p:cTn>
                        </p:par>
                        <p:par>
                          <p:cTn id="51" fill="hold">
                            <p:stCondLst>
                              <p:cond delay="5000"/>
                            </p:stCondLst>
                            <p:childTnLst>
                              <p:par>
                                <p:cTn id="52" presetID="22" presetClass="entr" presetSubtype="8" fill="hold" nodeType="afterEffect">
                                  <p:stCondLst>
                                    <p:cond delay="0"/>
                                  </p:stCondLst>
                                  <p:childTnLst>
                                    <p:set>
                                      <p:cBhvr>
                                        <p:cTn id="53" dur="1" fill="hold">
                                          <p:stCondLst>
                                            <p:cond delay="0"/>
                                          </p:stCondLst>
                                        </p:cTn>
                                        <p:tgtEl>
                                          <p:spTgt spid="117"/>
                                        </p:tgtEl>
                                        <p:attrNameLst>
                                          <p:attrName>style.visibility</p:attrName>
                                        </p:attrNameLst>
                                      </p:cBhvr>
                                      <p:to>
                                        <p:strVal val="visible"/>
                                      </p:to>
                                    </p:set>
                                    <p:animEffect transition="in" filter="wipe(left)">
                                      <p:cBhvr>
                                        <p:cTn id="54" dur="500"/>
                                        <p:tgtEl>
                                          <p:spTgt spid="117"/>
                                        </p:tgtEl>
                                      </p:cBhvr>
                                    </p:animEffect>
                                  </p:childTnLst>
                                </p:cTn>
                              </p:par>
                            </p:childTnLst>
                          </p:cTn>
                        </p:par>
                        <p:par>
                          <p:cTn id="55" fill="hold">
                            <p:stCondLst>
                              <p:cond delay="5500"/>
                            </p:stCondLst>
                            <p:childTnLst>
                              <p:par>
                                <p:cTn id="56" presetID="53" presetClass="entr" presetSubtype="16" fill="hold" nodeType="afterEffect">
                                  <p:stCondLst>
                                    <p:cond delay="0"/>
                                  </p:stCondLst>
                                  <p:childTnLst>
                                    <p:set>
                                      <p:cBhvr>
                                        <p:cTn id="57" dur="1" fill="hold">
                                          <p:stCondLst>
                                            <p:cond delay="0"/>
                                          </p:stCondLst>
                                        </p:cTn>
                                        <p:tgtEl>
                                          <p:spTgt spid="150"/>
                                        </p:tgtEl>
                                        <p:attrNameLst>
                                          <p:attrName>style.visibility</p:attrName>
                                        </p:attrNameLst>
                                      </p:cBhvr>
                                      <p:to>
                                        <p:strVal val="visible"/>
                                      </p:to>
                                    </p:set>
                                    <p:anim calcmode="lin" valueType="num">
                                      <p:cBhvr>
                                        <p:cTn id="58" dur="500" fill="hold"/>
                                        <p:tgtEl>
                                          <p:spTgt spid="150"/>
                                        </p:tgtEl>
                                        <p:attrNameLst>
                                          <p:attrName>ppt_w</p:attrName>
                                        </p:attrNameLst>
                                      </p:cBhvr>
                                      <p:tavLst>
                                        <p:tav tm="0">
                                          <p:val>
                                            <p:fltVal val="0"/>
                                          </p:val>
                                        </p:tav>
                                        <p:tav tm="100000">
                                          <p:val>
                                            <p:strVal val="#ppt_w"/>
                                          </p:val>
                                        </p:tav>
                                      </p:tavLst>
                                    </p:anim>
                                    <p:anim calcmode="lin" valueType="num">
                                      <p:cBhvr>
                                        <p:cTn id="59" dur="500" fill="hold"/>
                                        <p:tgtEl>
                                          <p:spTgt spid="150"/>
                                        </p:tgtEl>
                                        <p:attrNameLst>
                                          <p:attrName>ppt_h</p:attrName>
                                        </p:attrNameLst>
                                      </p:cBhvr>
                                      <p:tavLst>
                                        <p:tav tm="0">
                                          <p:val>
                                            <p:fltVal val="0"/>
                                          </p:val>
                                        </p:tav>
                                        <p:tav tm="100000">
                                          <p:val>
                                            <p:strVal val="#ppt_h"/>
                                          </p:val>
                                        </p:tav>
                                      </p:tavLst>
                                    </p:anim>
                                    <p:animEffect transition="in" filter="fade">
                                      <p:cBhvr>
                                        <p:cTn id="60" dur="500"/>
                                        <p:tgtEl>
                                          <p:spTgt spid="150"/>
                                        </p:tgtEl>
                                      </p:cBhvr>
                                    </p:animEffect>
                                  </p:childTnLst>
                                </p:cTn>
                              </p:par>
                            </p:childTnLst>
                          </p:cTn>
                        </p:par>
                        <p:par>
                          <p:cTn id="61" fill="hold">
                            <p:stCondLst>
                              <p:cond delay="6000"/>
                            </p:stCondLst>
                            <p:childTnLst>
                              <p:par>
                                <p:cTn id="62" presetID="22" presetClass="entr" presetSubtype="8" fill="hold" nodeType="afterEffect">
                                  <p:stCondLst>
                                    <p:cond delay="0"/>
                                  </p:stCondLst>
                                  <p:childTnLst>
                                    <p:set>
                                      <p:cBhvr>
                                        <p:cTn id="63" dur="1" fill="hold">
                                          <p:stCondLst>
                                            <p:cond delay="0"/>
                                          </p:stCondLst>
                                        </p:cTn>
                                        <p:tgtEl>
                                          <p:spTgt spid="132"/>
                                        </p:tgtEl>
                                        <p:attrNameLst>
                                          <p:attrName>style.visibility</p:attrName>
                                        </p:attrNameLst>
                                      </p:cBhvr>
                                      <p:to>
                                        <p:strVal val="visible"/>
                                      </p:to>
                                    </p:set>
                                    <p:animEffect transition="in" filter="wipe(left)">
                                      <p:cBhvr>
                                        <p:cTn id="64" dur="500"/>
                                        <p:tgtEl>
                                          <p:spTgt spid="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 grpId="0" bldLvl="0" animBg="1"/>
      <p:bldP spid="157"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05264" y="171900"/>
            <a:ext cx="2261711" cy="368300"/>
          </a:xfrm>
          <a:prstGeom prst="rect">
            <a:avLst/>
          </a:prstGeom>
          <a:noFill/>
        </p:spPr>
        <p:txBody>
          <a:bodyPr wrap="square" rtlCol="0">
            <a:spAutoFit/>
          </a:bodyPr>
          <a:lstStyle/>
          <a:p>
            <a:r>
              <a:rPr lang="zh-CN" altLang="en-US" b="1">
                <a:solidFill>
                  <a:schemeClr val="tx1">
                    <a:lumMod val="75000"/>
                    <a:lumOff val="25000"/>
                  </a:schemeClr>
                </a:solidFill>
                <a:latin typeface="微软雅黑" panose="020B0503020204020204" charset="-122"/>
                <a:ea typeface="微软雅黑" panose="020B0503020204020204" charset="-122"/>
                <a:sym typeface="+mn-ea"/>
              </a:rPr>
              <a:t>未来工作计划</a:t>
            </a:r>
            <a:endParaRPr lang="zh-CN" altLang="en-US" b="1">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6" name="矩形 5"/>
          <p:cNvSpPr/>
          <p:nvPr/>
        </p:nvSpPr>
        <p:spPr>
          <a:xfrm>
            <a:off x="-2381" y="177615"/>
            <a:ext cx="89535" cy="3548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p:cNvSpPr/>
          <p:nvPr/>
        </p:nvSpPr>
        <p:spPr>
          <a:xfrm>
            <a:off x="103346" y="177615"/>
            <a:ext cx="73343" cy="3548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Can 10"/>
          <p:cNvSpPr/>
          <p:nvPr/>
        </p:nvSpPr>
        <p:spPr>
          <a:xfrm>
            <a:off x="6443288" y="1685777"/>
            <a:ext cx="1497435" cy="1959528"/>
          </a:xfrm>
          <a:prstGeom prst="ca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charset="-122"/>
              <a:ea typeface="微软雅黑" panose="020B0503020204020204" charset="-122"/>
            </a:endParaRPr>
          </a:p>
        </p:txBody>
      </p:sp>
      <p:sp>
        <p:nvSpPr>
          <p:cNvPr id="10" name="Can 9"/>
          <p:cNvSpPr/>
          <p:nvPr/>
        </p:nvSpPr>
        <p:spPr>
          <a:xfrm>
            <a:off x="5638645" y="2326840"/>
            <a:ext cx="1497435" cy="1608966"/>
          </a:xfrm>
          <a:prstGeom prst="ca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charset="-122"/>
              <a:ea typeface="微软雅黑" panose="020B0503020204020204" charset="-122"/>
            </a:endParaRPr>
          </a:p>
        </p:txBody>
      </p:sp>
      <p:sp>
        <p:nvSpPr>
          <p:cNvPr id="12" name="Can 8"/>
          <p:cNvSpPr/>
          <p:nvPr/>
        </p:nvSpPr>
        <p:spPr>
          <a:xfrm>
            <a:off x="4834001" y="2936440"/>
            <a:ext cx="1497435" cy="1308971"/>
          </a:xfrm>
          <a:prstGeom prst="ca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charset="-122"/>
              <a:ea typeface="微软雅黑" panose="020B0503020204020204" charset="-122"/>
            </a:endParaRPr>
          </a:p>
        </p:txBody>
      </p:sp>
      <p:sp>
        <p:nvSpPr>
          <p:cNvPr id="13" name="Can 5"/>
          <p:cNvSpPr/>
          <p:nvPr/>
        </p:nvSpPr>
        <p:spPr>
          <a:xfrm>
            <a:off x="4029356" y="3469840"/>
            <a:ext cx="1497435" cy="986281"/>
          </a:xfrm>
          <a:prstGeom prst="ca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charset="-122"/>
              <a:ea typeface="微软雅黑" panose="020B0503020204020204" charset="-122"/>
            </a:endParaRPr>
          </a:p>
        </p:txBody>
      </p:sp>
      <p:sp>
        <p:nvSpPr>
          <p:cNvPr id="14" name="Can 4"/>
          <p:cNvSpPr/>
          <p:nvPr/>
        </p:nvSpPr>
        <p:spPr>
          <a:xfrm>
            <a:off x="3224713" y="3935806"/>
            <a:ext cx="1497435" cy="685690"/>
          </a:xfrm>
          <a:prstGeom prst="ca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charset="-122"/>
              <a:ea typeface="微软雅黑" panose="020B0503020204020204" charset="-122"/>
            </a:endParaRPr>
          </a:p>
        </p:txBody>
      </p:sp>
      <p:grpSp>
        <p:nvGrpSpPr>
          <p:cNvPr id="15" name="Group 134"/>
          <p:cNvGrpSpPr/>
          <p:nvPr/>
        </p:nvGrpSpPr>
        <p:grpSpPr>
          <a:xfrm>
            <a:off x="3649181" y="3400954"/>
            <a:ext cx="648499" cy="649042"/>
            <a:chOff x="3287425" y="1417883"/>
            <a:chExt cx="648499" cy="649042"/>
          </a:xfrm>
        </p:grpSpPr>
        <p:sp>
          <p:nvSpPr>
            <p:cNvPr id="42" name="Oval 41"/>
            <p:cNvSpPr>
              <a:spLocks noChangeAspect="1"/>
            </p:cNvSpPr>
            <p:nvPr/>
          </p:nvSpPr>
          <p:spPr>
            <a:xfrm>
              <a:off x="3287425" y="1417883"/>
              <a:ext cx="648499" cy="649042"/>
            </a:xfrm>
            <a:prstGeom prst="ellipse">
              <a:avLst/>
            </a:prstGeom>
            <a:solidFill>
              <a:schemeClr val="accent1">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bg1"/>
                </a:solidFill>
                <a:latin typeface="微软雅黑" panose="020B0503020204020204" charset="-122"/>
                <a:ea typeface="微软雅黑" panose="020B0503020204020204" charset="-122"/>
              </a:endParaRPr>
            </a:p>
          </p:txBody>
        </p:sp>
        <p:sp>
          <p:nvSpPr>
            <p:cNvPr id="47" name="Oval 46"/>
            <p:cNvSpPr>
              <a:spLocks noChangeAspect="1"/>
            </p:cNvSpPr>
            <p:nvPr/>
          </p:nvSpPr>
          <p:spPr>
            <a:xfrm>
              <a:off x="3362252" y="1492773"/>
              <a:ext cx="498845" cy="499263"/>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bg1"/>
                  </a:solidFill>
                  <a:latin typeface="微软雅黑" panose="020B0503020204020204" charset="-122"/>
                  <a:ea typeface="微软雅黑" panose="020B0503020204020204" charset="-122"/>
                </a:rPr>
                <a:t>01</a:t>
              </a:r>
              <a:endParaRPr lang="en-US" sz="1200" b="1" dirty="0">
                <a:solidFill>
                  <a:schemeClr val="bg1"/>
                </a:solidFill>
                <a:latin typeface="微软雅黑" panose="020B0503020204020204" charset="-122"/>
                <a:ea typeface="微软雅黑" panose="020B0503020204020204" charset="-122"/>
              </a:endParaRPr>
            </a:p>
          </p:txBody>
        </p:sp>
      </p:grpSp>
      <p:grpSp>
        <p:nvGrpSpPr>
          <p:cNvPr id="2" name="Group 129"/>
          <p:cNvGrpSpPr/>
          <p:nvPr/>
        </p:nvGrpSpPr>
        <p:grpSpPr>
          <a:xfrm>
            <a:off x="4453825" y="2949140"/>
            <a:ext cx="648499" cy="649042"/>
            <a:chOff x="2779491" y="2517212"/>
            <a:chExt cx="648499" cy="649042"/>
          </a:xfrm>
        </p:grpSpPr>
        <p:sp>
          <p:nvSpPr>
            <p:cNvPr id="49" name="Oval 48"/>
            <p:cNvSpPr>
              <a:spLocks noChangeAspect="1"/>
            </p:cNvSpPr>
            <p:nvPr/>
          </p:nvSpPr>
          <p:spPr>
            <a:xfrm>
              <a:off x="2779491" y="2517212"/>
              <a:ext cx="648499" cy="649042"/>
            </a:xfrm>
            <a:prstGeom prst="ellipse">
              <a:avLst/>
            </a:prstGeom>
            <a:solidFill>
              <a:schemeClr val="accent2">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bg1"/>
                </a:solidFill>
                <a:latin typeface="微软雅黑" panose="020B0503020204020204" charset="-122"/>
                <a:ea typeface="微软雅黑" panose="020B0503020204020204" charset="-122"/>
              </a:endParaRPr>
            </a:p>
          </p:txBody>
        </p:sp>
        <p:sp>
          <p:nvSpPr>
            <p:cNvPr id="50" name="Oval 49"/>
            <p:cNvSpPr>
              <a:spLocks noChangeAspect="1"/>
            </p:cNvSpPr>
            <p:nvPr/>
          </p:nvSpPr>
          <p:spPr>
            <a:xfrm>
              <a:off x="2854318" y="2592102"/>
              <a:ext cx="498845" cy="499263"/>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bg1"/>
                  </a:solidFill>
                  <a:latin typeface="微软雅黑" panose="020B0503020204020204" charset="-122"/>
                  <a:ea typeface="微软雅黑" panose="020B0503020204020204" charset="-122"/>
                </a:rPr>
                <a:t>02</a:t>
              </a:r>
              <a:endParaRPr lang="en-US" sz="1200" b="1" dirty="0">
                <a:solidFill>
                  <a:schemeClr val="bg1"/>
                </a:solidFill>
                <a:latin typeface="微软雅黑" panose="020B0503020204020204" charset="-122"/>
                <a:ea typeface="微软雅黑" panose="020B0503020204020204" charset="-122"/>
              </a:endParaRPr>
            </a:p>
          </p:txBody>
        </p:sp>
      </p:grpSp>
      <p:grpSp>
        <p:nvGrpSpPr>
          <p:cNvPr id="17" name="Group 130"/>
          <p:cNvGrpSpPr/>
          <p:nvPr/>
        </p:nvGrpSpPr>
        <p:grpSpPr>
          <a:xfrm>
            <a:off x="5258469" y="2471637"/>
            <a:ext cx="648499" cy="649042"/>
            <a:chOff x="3287425" y="3613920"/>
            <a:chExt cx="648499" cy="649042"/>
          </a:xfrm>
        </p:grpSpPr>
        <p:sp>
          <p:nvSpPr>
            <p:cNvPr id="52" name="Oval 51"/>
            <p:cNvSpPr>
              <a:spLocks noChangeAspect="1"/>
            </p:cNvSpPr>
            <p:nvPr/>
          </p:nvSpPr>
          <p:spPr>
            <a:xfrm>
              <a:off x="3287425" y="3613920"/>
              <a:ext cx="648499" cy="649042"/>
            </a:xfrm>
            <a:prstGeom prst="ellipse">
              <a:avLst/>
            </a:prstGeom>
            <a:solidFill>
              <a:schemeClr val="accent3">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bg1"/>
                </a:solidFill>
                <a:latin typeface="微软雅黑" panose="020B0503020204020204" charset="-122"/>
                <a:ea typeface="微软雅黑" panose="020B0503020204020204" charset="-122"/>
              </a:endParaRPr>
            </a:p>
          </p:txBody>
        </p:sp>
        <p:sp>
          <p:nvSpPr>
            <p:cNvPr id="53" name="Oval 52"/>
            <p:cNvSpPr>
              <a:spLocks noChangeAspect="1"/>
            </p:cNvSpPr>
            <p:nvPr/>
          </p:nvSpPr>
          <p:spPr>
            <a:xfrm>
              <a:off x="3362252" y="3688810"/>
              <a:ext cx="498845" cy="499263"/>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bg1"/>
                  </a:solidFill>
                  <a:latin typeface="微软雅黑" panose="020B0503020204020204" charset="-122"/>
                  <a:ea typeface="微软雅黑" panose="020B0503020204020204" charset="-122"/>
                </a:rPr>
                <a:t>03</a:t>
              </a:r>
              <a:endParaRPr lang="en-US" sz="1200" b="1" dirty="0">
                <a:solidFill>
                  <a:schemeClr val="bg1"/>
                </a:solidFill>
                <a:latin typeface="微软雅黑" panose="020B0503020204020204" charset="-122"/>
                <a:ea typeface="微软雅黑" panose="020B0503020204020204" charset="-122"/>
              </a:endParaRPr>
            </a:p>
          </p:txBody>
        </p:sp>
      </p:grpSp>
      <p:grpSp>
        <p:nvGrpSpPr>
          <p:cNvPr id="18" name="Group 133"/>
          <p:cNvGrpSpPr/>
          <p:nvPr/>
        </p:nvGrpSpPr>
        <p:grpSpPr>
          <a:xfrm>
            <a:off x="6063113" y="1897485"/>
            <a:ext cx="648499" cy="649042"/>
            <a:chOff x="5249342" y="1406453"/>
            <a:chExt cx="648499" cy="649042"/>
          </a:xfrm>
        </p:grpSpPr>
        <p:sp>
          <p:nvSpPr>
            <p:cNvPr id="55" name="Oval 54"/>
            <p:cNvSpPr>
              <a:spLocks noChangeAspect="1"/>
            </p:cNvSpPr>
            <p:nvPr/>
          </p:nvSpPr>
          <p:spPr>
            <a:xfrm>
              <a:off x="5249342" y="1406453"/>
              <a:ext cx="648499" cy="649042"/>
            </a:xfrm>
            <a:prstGeom prst="ellipse">
              <a:avLst/>
            </a:prstGeom>
            <a:solidFill>
              <a:schemeClr val="accent4">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bg1"/>
                </a:solidFill>
                <a:latin typeface="微软雅黑" panose="020B0503020204020204" charset="-122"/>
                <a:ea typeface="微软雅黑" panose="020B0503020204020204" charset="-122"/>
              </a:endParaRPr>
            </a:p>
          </p:txBody>
        </p:sp>
        <p:sp>
          <p:nvSpPr>
            <p:cNvPr id="56" name="Oval 55"/>
            <p:cNvSpPr>
              <a:spLocks noChangeAspect="1"/>
            </p:cNvSpPr>
            <p:nvPr/>
          </p:nvSpPr>
          <p:spPr>
            <a:xfrm>
              <a:off x="5324169" y="1481343"/>
              <a:ext cx="498845" cy="499263"/>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bg1"/>
                  </a:solidFill>
                  <a:latin typeface="微软雅黑" panose="020B0503020204020204" charset="-122"/>
                  <a:ea typeface="微软雅黑" panose="020B0503020204020204" charset="-122"/>
                </a:rPr>
                <a:t>04</a:t>
              </a:r>
              <a:endParaRPr lang="en-US" sz="1200" b="1" dirty="0">
                <a:solidFill>
                  <a:schemeClr val="bg1"/>
                </a:solidFill>
                <a:latin typeface="微软雅黑" panose="020B0503020204020204" charset="-122"/>
                <a:ea typeface="微软雅黑" panose="020B0503020204020204" charset="-122"/>
              </a:endParaRPr>
            </a:p>
          </p:txBody>
        </p:sp>
      </p:grpSp>
      <p:grpSp>
        <p:nvGrpSpPr>
          <p:cNvPr id="19" name="Group 133"/>
          <p:cNvGrpSpPr/>
          <p:nvPr/>
        </p:nvGrpSpPr>
        <p:grpSpPr>
          <a:xfrm>
            <a:off x="6867756" y="1248443"/>
            <a:ext cx="648499" cy="649042"/>
            <a:chOff x="5249342" y="1406453"/>
            <a:chExt cx="648499" cy="649042"/>
          </a:xfrm>
        </p:grpSpPr>
        <p:sp>
          <p:nvSpPr>
            <p:cNvPr id="58" name="Oval 57"/>
            <p:cNvSpPr>
              <a:spLocks noChangeAspect="1"/>
            </p:cNvSpPr>
            <p:nvPr/>
          </p:nvSpPr>
          <p:spPr>
            <a:xfrm>
              <a:off x="5249342" y="1406453"/>
              <a:ext cx="648499" cy="649042"/>
            </a:xfrm>
            <a:prstGeom prst="ellipse">
              <a:avLst/>
            </a:prstGeom>
            <a:solidFill>
              <a:schemeClr val="accent5">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bg1"/>
                </a:solidFill>
                <a:latin typeface="微软雅黑" panose="020B0503020204020204" charset="-122"/>
                <a:ea typeface="微软雅黑" panose="020B0503020204020204" charset="-122"/>
              </a:endParaRPr>
            </a:p>
          </p:txBody>
        </p:sp>
        <p:sp>
          <p:nvSpPr>
            <p:cNvPr id="59" name="Oval 58"/>
            <p:cNvSpPr>
              <a:spLocks noChangeAspect="1"/>
            </p:cNvSpPr>
            <p:nvPr/>
          </p:nvSpPr>
          <p:spPr>
            <a:xfrm>
              <a:off x="5324169" y="1481343"/>
              <a:ext cx="498845" cy="499263"/>
            </a:xfrm>
            <a:prstGeom prst="ellipse">
              <a:avLst/>
            </a:prstGeom>
            <a:solidFill>
              <a:schemeClr val="accent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bg1"/>
                  </a:solidFill>
                  <a:latin typeface="微软雅黑" panose="020B0503020204020204" charset="-122"/>
                  <a:ea typeface="微软雅黑" panose="020B0503020204020204" charset="-122"/>
                </a:rPr>
                <a:t>05</a:t>
              </a:r>
              <a:endParaRPr lang="en-US" sz="1200" b="1" dirty="0">
                <a:solidFill>
                  <a:schemeClr val="bg1"/>
                </a:solidFill>
                <a:latin typeface="微软雅黑" panose="020B0503020204020204" charset="-122"/>
                <a:ea typeface="微软雅黑" panose="020B0503020204020204" charset="-122"/>
              </a:endParaRPr>
            </a:p>
          </p:txBody>
        </p:sp>
      </p:grpSp>
      <p:grpSp>
        <p:nvGrpSpPr>
          <p:cNvPr id="20" name="Group 33"/>
          <p:cNvGrpSpPr/>
          <p:nvPr/>
        </p:nvGrpSpPr>
        <p:grpSpPr>
          <a:xfrm>
            <a:off x="1045721" y="3592636"/>
            <a:ext cx="1712275" cy="651022"/>
            <a:chOff x="741363" y="1364616"/>
            <a:chExt cx="2018970" cy="651022"/>
          </a:xfrm>
        </p:grpSpPr>
        <p:sp>
          <p:nvSpPr>
            <p:cNvPr id="66" name="Text Placeholder 3"/>
            <p:cNvSpPr txBox="1"/>
            <p:nvPr/>
          </p:nvSpPr>
          <p:spPr>
            <a:xfrm>
              <a:off x="741363" y="1364616"/>
              <a:ext cx="1437578" cy="184150"/>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lnSpc>
                  <a:spcPct val="100000"/>
                </a:lnSpc>
                <a:spcBef>
                  <a:spcPct val="20000"/>
                </a:spcBef>
                <a:defRPr/>
              </a:pPr>
              <a:r>
                <a:rPr lang="en-US" sz="1200" b="1" dirty="0">
                  <a:solidFill>
                    <a:schemeClr val="tx1">
                      <a:lumMod val="75000"/>
                      <a:lumOff val="25000"/>
                    </a:schemeClr>
                  </a:solidFill>
                  <a:latin typeface="微软雅黑" panose="020B0503020204020204" charset="-122"/>
                  <a:ea typeface="微软雅黑" panose="020B0503020204020204" charset="-122"/>
                </a:rPr>
                <a:t>单击此处添加名称</a:t>
              </a:r>
              <a:endParaRPr lang="en-US" sz="1200" b="1" dirty="0">
                <a:solidFill>
                  <a:schemeClr val="tx1">
                    <a:lumMod val="75000"/>
                    <a:lumOff val="25000"/>
                  </a:schemeClr>
                </a:solidFill>
                <a:latin typeface="微软雅黑" panose="020B0503020204020204" charset="-122"/>
                <a:ea typeface="微软雅黑" panose="020B0503020204020204" charset="-122"/>
              </a:endParaRPr>
            </a:p>
          </p:txBody>
        </p:sp>
        <p:sp>
          <p:nvSpPr>
            <p:cNvPr id="67" name="Text Placeholder 3"/>
            <p:cNvSpPr txBox="1"/>
            <p:nvPr/>
          </p:nvSpPr>
          <p:spPr>
            <a:xfrm>
              <a:off x="741363" y="1553993"/>
              <a:ext cx="2018970" cy="46164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00000"/>
                </a:lnSpc>
              </a:pPr>
              <a:r>
                <a:rPr lang="en-US" sz="1000" dirty="0">
                  <a:solidFill>
                    <a:schemeClr val="tx1">
                      <a:lumMod val="75000"/>
                      <a:lumOff val="25000"/>
                    </a:schemeClr>
                  </a:solidFill>
                  <a:latin typeface="微软雅黑" panose="020B0503020204020204" charset="-122"/>
                  <a:ea typeface="微软雅黑" panose="020B0503020204020204" charset="-122"/>
                </a:rPr>
                <a:t>There are many variations of the passages of Lorem Ipsum .</a:t>
              </a:r>
              <a:endParaRPr lang="en-US" sz="1000" dirty="0">
                <a:solidFill>
                  <a:schemeClr val="tx1">
                    <a:lumMod val="75000"/>
                    <a:lumOff val="25000"/>
                  </a:schemeClr>
                </a:solidFill>
                <a:latin typeface="微软雅黑" panose="020B0503020204020204" charset="-122"/>
                <a:ea typeface="微软雅黑" panose="020B0503020204020204" charset="-122"/>
              </a:endParaRPr>
            </a:p>
          </p:txBody>
        </p:sp>
      </p:grpSp>
      <p:cxnSp>
        <p:nvCxnSpPr>
          <p:cNvPr id="95" name="Straight Connector 94"/>
          <p:cNvCxnSpPr/>
          <p:nvPr/>
        </p:nvCxnSpPr>
        <p:spPr>
          <a:xfrm flipH="1">
            <a:off x="2788420" y="3725475"/>
            <a:ext cx="860761" cy="0"/>
          </a:xfrm>
          <a:prstGeom prst="line">
            <a:avLst/>
          </a:prstGeom>
          <a:ln w="19050">
            <a:solidFill>
              <a:schemeClr val="accent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flipH="1">
            <a:off x="3598976" y="3249896"/>
            <a:ext cx="860761" cy="0"/>
          </a:xfrm>
          <a:prstGeom prst="line">
            <a:avLst/>
          </a:prstGeom>
          <a:ln w="19050">
            <a:solidFill>
              <a:schemeClr val="accent2"/>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21" name="Group 33"/>
          <p:cNvGrpSpPr/>
          <p:nvPr/>
        </p:nvGrpSpPr>
        <p:grpSpPr>
          <a:xfrm>
            <a:off x="1932334" y="2924737"/>
            <a:ext cx="1712275" cy="661182"/>
            <a:chOff x="741363" y="1364616"/>
            <a:chExt cx="2018970" cy="661182"/>
          </a:xfrm>
        </p:grpSpPr>
        <p:sp>
          <p:nvSpPr>
            <p:cNvPr id="98" name="Text Placeholder 3"/>
            <p:cNvSpPr txBox="1"/>
            <p:nvPr/>
          </p:nvSpPr>
          <p:spPr>
            <a:xfrm>
              <a:off x="741363" y="1364616"/>
              <a:ext cx="1437578" cy="184150"/>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lnSpc>
                  <a:spcPct val="100000"/>
                </a:lnSpc>
                <a:spcBef>
                  <a:spcPct val="20000"/>
                </a:spcBef>
                <a:defRPr/>
              </a:pPr>
              <a:r>
                <a:rPr lang="en-US" sz="1200" b="1" dirty="0">
                  <a:solidFill>
                    <a:schemeClr val="tx1">
                      <a:lumMod val="75000"/>
                      <a:lumOff val="25000"/>
                    </a:schemeClr>
                  </a:solidFill>
                  <a:latin typeface="微软雅黑" panose="020B0503020204020204" charset="-122"/>
                  <a:ea typeface="微软雅黑" panose="020B0503020204020204" charset="-122"/>
                </a:rPr>
                <a:t>单击此处添加名称</a:t>
              </a:r>
              <a:endParaRPr lang="en-US" sz="1200" b="1" dirty="0">
                <a:solidFill>
                  <a:schemeClr val="tx1">
                    <a:lumMod val="75000"/>
                    <a:lumOff val="25000"/>
                  </a:schemeClr>
                </a:solidFill>
                <a:latin typeface="微软雅黑" panose="020B0503020204020204" charset="-122"/>
                <a:ea typeface="微软雅黑" panose="020B0503020204020204" charset="-122"/>
              </a:endParaRPr>
            </a:p>
          </p:txBody>
        </p:sp>
        <p:sp>
          <p:nvSpPr>
            <p:cNvPr id="99" name="Text Placeholder 3"/>
            <p:cNvSpPr txBox="1"/>
            <p:nvPr/>
          </p:nvSpPr>
          <p:spPr>
            <a:xfrm>
              <a:off x="741363" y="1564153"/>
              <a:ext cx="2018970" cy="46164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00000"/>
                </a:lnSpc>
              </a:pPr>
              <a:r>
                <a:rPr lang="en-US" sz="1000" dirty="0">
                  <a:solidFill>
                    <a:schemeClr val="tx1">
                      <a:lumMod val="75000"/>
                      <a:lumOff val="25000"/>
                    </a:schemeClr>
                  </a:solidFill>
                  <a:latin typeface="微软雅黑" panose="020B0503020204020204" charset="-122"/>
                  <a:ea typeface="微软雅黑" panose="020B0503020204020204" charset="-122"/>
                </a:rPr>
                <a:t>There are many variations of the passages of Lorem Ipsum .</a:t>
              </a:r>
              <a:endParaRPr lang="en-US" sz="1000" dirty="0">
                <a:solidFill>
                  <a:schemeClr val="tx1">
                    <a:lumMod val="75000"/>
                    <a:lumOff val="25000"/>
                  </a:schemeClr>
                </a:solidFill>
                <a:latin typeface="微软雅黑" panose="020B0503020204020204" charset="-122"/>
                <a:ea typeface="微软雅黑" panose="020B0503020204020204" charset="-122"/>
              </a:endParaRPr>
            </a:p>
          </p:txBody>
        </p:sp>
      </p:grpSp>
      <p:cxnSp>
        <p:nvCxnSpPr>
          <p:cNvPr id="100" name="Straight Connector 99"/>
          <p:cNvCxnSpPr/>
          <p:nvPr/>
        </p:nvCxnSpPr>
        <p:spPr>
          <a:xfrm flipH="1">
            <a:off x="5973847" y="1536789"/>
            <a:ext cx="860761" cy="0"/>
          </a:xfrm>
          <a:prstGeom prst="line">
            <a:avLst/>
          </a:prstGeom>
          <a:ln w="19050">
            <a:solidFill>
              <a:schemeClr val="accent5"/>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22" name="Group 33"/>
          <p:cNvGrpSpPr/>
          <p:nvPr/>
        </p:nvGrpSpPr>
        <p:grpSpPr>
          <a:xfrm>
            <a:off x="4297680" y="1220128"/>
            <a:ext cx="1712275" cy="630702"/>
            <a:chOff x="741363" y="1364616"/>
            <a:chExt cx="2018970" cy="630702"/>
          </a:xfrm>
        </p:grpSpPr>
        <p:sp>
          <p:nvSpPr>
            <p:cNvPr id="102" name="Text Placeholder 3"/>
            <p:cNvSpPr txBox="1"/>
            <p:nvPr/>
          </p:nvSpPr>
          <p:spPr>
            <a:xfrm>
              <a:off x="741363" y="1364616"/>
              <a:ext cx="1437578" cy="184150"/>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lnSpc>
                  <a:spcPct val="100000"/>
                </a:lnSpc>
                <a:spcBef>
                  <a:spcPct val="20000"/>
                </a:spcBef>
                <a:defRPr/>
              </a:pPr>
              <a:r>
                <a:rPr lang="en-US" sz="1200" b="1" dirty="0">
                  <a:solidFill>
                    <a:schemeClr val="tx1">
                      <a:lumMod val="75000"/>
                      <a:lumOff val="25000"/>
                    </a:schemeClr>
                  </a:solidFill>
                  <a:latin typeface="微软雅黑" panose="020B0503020204020204" charset="-122"/>
                  <a:ea typeface="微软雅黑" panose="020B0503020204020204" charset="-122"/>
                </a:rPr>
                <a:t>单击此处添加名称</a:t>
              </a:r>
              <a:endParaRPr lang="en-US" sz="1200" b="1" dirty="0">
                <a:solidFill>
                  <a:schemeClr val="tx1">
                    <a:lumMod val="75000"/>
                    <a:lumOff val="25000"/>
                  </a:schemeClr>
                </a:solidFill>
                <a:latin typeface="微软雅黑" panose="020B0503020204020204" charset="-122"/>
                <a:ea typeface="微软雅黑" panose="020B0503020204020204" charset="-122"/>
              </a:endParaRPr>
            </a:p>
          </p:txBody>
        </p:sp>
        <p:sp>
          <p:nvSpPr>
            <p:cNvPr id="103" name="Text Placeholder 3"/>
            <p:cNvSpPr txBox="1"/>
            <p:nvPr/>
          </p:nvSpPr>
          <p:spPr>
            <a:xfrm>
              <a:off x="741363" y="1533673"/>
              <a:ext cx="2018970" cy="46164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00000"/>
                </a:lnSpc>
              </a:pPr>
              <a:r>
                <a:rPr lang="en-US" sz="1000" dirty="0">
                  <a:solidFill>
                    <a:schemeClr val="tx1">
                      <a:lumMod val="75000"/>
                      <a:lumOff val="25000"/>
                    </a:schemeClr>
                  </a:solidFill>
                  <a:latin typeface="微软雅黑" panose="020B0503020204020204" charset="-122"/>
                  <a:ea typeface="微软雅黑" panose="020B0503020204020204" charset="-122"/>
                </a:rPr>
                <a:t>There are many variations of the passages of Lorem Ipsum .</a:t>
              </a:r>
              <a:endParaRPr lang="en-US" sz="1000" dirty="0">
                <a:solidFill>
                  <a:schemeClr val="tx1">
                    <a:lumMod val="75000"/>
                    <a:lumOff val="25000"/>
                  </a:schemeClr>
                </a:solidFill>
                <a:latin typeface="微软雅黑" panose="020B0503020204020204" charset="-122"/>
                <a:ea typeface="微软雅黑" panose="020B0503020204020204" charset="-122"/>
              </a:endParaRPr>
            </a:p>
          </p:txBody>
        </p:sp>
      </p:grpSp>
      <p:cxnSp>
        <p:nvCxnSpPr>
          <p:cNvPr id="104" name="Straight Connector 103"/>
          <p:cNvCxnSpPr/>
          <p:nvPr/>
        </p:nvCxnSpPr>
        <p:spPr>
          <a:xfrm flipH="1">
            <a:off x="5191221" y="2132280"/>
            <a:ext cx="860761" cy="0"/>
          </a:xfrm>
          <a:prstGeom prst="line">
            <a:avLst/>
          </a:prstGeom>
          <a:ln w="19050">
            <a:solidFill>
              <a:schemeClr val="accent4"/>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23" name="Group 33"/>
          <p:cNvGrpSpPr/>
          <p:nvPr/>
        </p:nvGrpSpPr>
        <p:grpSpPr>
          <a:xfrm>
            <a:off x="3505529" y="1810556"/>
            <a:ext cx="1712275" cy="590062"/>
            <a:chOff x="741363" y="1364616"/>
            <a:chExt cx="2018970" cy="590062"/>
          </a:xfrm>
        </p:grpSpPr>
        <p:sp>
          <p:nvSpPr>
            <p:cNvPr id="106" name="Text Placeholder 3"/>
            <p:cNvSpPr txBox="1"/>
            <p:nvPr/>
          </p:nvSpPr>
          <p:spPr>
            <a:xfrm>
              <a:off x="741363" y="1364616"/>
              <a:ext cx="1437578" cy="184150"/>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lnSpc>
                  <a:spcPct val="100000"/>
                </a:lnSpc>
                <a:spcBef>
                  <a:spcPct val="20000"/>
                </a:spcBef>
                <a:defRPr/>
              </a:pPr>
              <a:r>
                <a:rPr lang="en-US" sz="1200" b="1" dirty="0">
                  <a:solidFill>
                    <a:schemeClr val="tx1">
                      <a:lumMod val="75000"/>
                      <a:lumOff val="25000"/>
                    </a:schemeClr>
                  </a:solidFill>
                  <a:latin typeface="微软雅黑" panose="020B0503020204020204" charset="-122"/>
                  <a:ea typeface="微软雅黑" panose="020B0503020204020204" charset="-122"/>
                </a:rPr>
                <a:t>单击此处添加名称</a:t>
              </a:r>
              <a:endParaRPr lang="en-US" sz="1200" b="1" dirty="0">
                <a:solidFill>
                  <a:schemeClr val="tx1">
                    <a:lumMod val="75000"/>
                    <a:lumOff val="25000"/>
                  </a:schemeClr>
                </a:solidFill>
                <a:latin typeface="微软雅黑" panose="020B0503020204020204" charset="-122"/>
                <a:ea typeface="微软雅黑" panose="020B0503020204020204" charset="-122"/>
              </a:endParaRPr>
            </a:p>
          </p:txBody>
        </p:sp>
        <p:sp>
          <p:nvSpPr>
            <p:cNvPr id="107" name="Text Placeholder 3"/>
            <p:cNvSpPr txBox="1"/>
            <p:nvPr/>
          </p:nvSpPr>
          <p:spPr>
            <a:xfrm>
              <a:off x="741363" y="1493033"/>
              <a:ext cx="2018970" cy="46164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00000"/>
                </a:lnSpc>
              </a:pPr>
              <a:r>
                <a:rPr lang="en-US" sz="1000" dirty="0">
                  <a:solidFill>
                    <a:schemeClr val="tx1">
                      <a:lumMod val="75000"/>
                      <a:lumOff val="25000"/>
                    </a:schemeClr>
                  </a:solidFill>
                  <a:latin typeface="微软雅黑" panose="020B0503020204020204" charset="-122"/>
                  <a:ea typeface="微软雅黑" panose="020B0503020204020204" charset="-122"/>
                </a:rPr>
                <a:t>There are many variations of the passages of Lorem Ipsum .</a:t>
              </a:r>
              <a:endParaRPr lang="en-US" sz="1000" dirty="0">
                <a:solidFill>
                  <a:schemeClr val="tx1">
                    <a:lumMod val="75000"/>
                    <a:lumOff val="25000"/>
                  </a:schemeClr>
                </a:solidFill>
                <a:latin typeface="微软雅黑" panose="020B0503020204020204" charset="-122"/>
                <a:ea typeface="微软雅黑" panose="020B0503020204020204" charset="-122"/>
              </a:endParaRPr>
            </a:p>
          </p:txBody>
        </p:sp>
      </p:grpSp>
      <p:cxnSp>
        <p:nvCxnSpPr>
          <p:cNvPr id="108" name="Straight Connector 107"/>
          <p:cNvCxnSpPr/>
          <p:nvPr/>
        </p:nvCxnSpPr>
        <p:spPr>
          <a:xfrm flipH="1">
            <a:off x="4376093" y="2741880"/>
            <a:ext cx="860761" cy="0"/>
          </a:xfrm>
          <a:prstGeom prst="line">
            <a:avLst/>
          </a:prstGeom>
          <a:ln w="19050">
            <a:solidFill>
              <a:schemeClr val="accent3"/>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24" name="Group 33"/>
          <p:cNvGrpSpPr/>
          <p:nvPr/>
        </p:nvGrpSpPr>
        <p:grpSpPr>
          <a:xfrm>
            <a:off x="2690401" y="2372409"/>
            <a:ext cx="1712275" cy="610382"/>
            <a:chOff x="741363" y="1364616"/>
            <a:chExt cx="2018970" cy="610382"/>
          </a:xfrm>
        </p:grpSpPr>
        <p:sp>
          <p:nvSpPr>
            <p:cNvPr id="110" name="Text Placeholder 3"/>
            <p:cNvSpPr txBox="1"/>
            <p:nvPr/>
          </p:nvSpPr>
          <p:spPr>
            <a:xfrm>
              <a:off x="741363" y="1364616"/>
              <a:ext cx="1437578" cy="184150"/>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lnSpc>
                  <a:spcPct val="100000"/>
                </a:lnSpc>
                <a:spcBef>
                  <a:spcPct val="20000"/>
                </a:spcBef>
                <a:defRPr/>
              </a:pPr>
              <a:r>
                <a:rPr lang="en-US" sz="1200" b="1" dirty="0">
                  <a:solidFill>
                    <a:schemeClr val="tx1">
                      <a:lumMod val="75000"/>
                      <a:lumOff val="25000"/>
                    </a:schemeClr>
                  </a:solidFill>
                  <a:latin typeface="微软雅黑" panose="020B0503020204020204" charset="-122"/>
                  <a:ea typeface="微软雅黑" panose="020B0503020204020204" charset="-122"/>
                </a:rPr>
                <a:t>单击此处添加名称</a:t>
              </a:r>
              <a:endParaRPr lang="en-US" sz="1200" b="1" dirty="0">
                <a:solidFill>
                  <a:schemeClr val="tx1">
                    <a:lumMod val="75000"/>
                    <a:lumOff val="25000"/>
                  </a:schemeClr>
                </a:solidFill>
                <a:latin typeface="微软雅黑" panose="020B0503020204020204" charset="-122"/>
                <a:ea typeface="微软雅黑" panose="020B0503020204020204" charset="-122"/>
              </a:endParaRPr>
            </a:p>
          </p:txBody>
        </p:sp>
        <p:sp>
          <p:nvSpPr>
            <p:cNvPr id="111" name="Text Placeholder 3"/>
            <p:cNvSpPr txBox="1"/>
            <p:nvPr/>
          </p:nvSpPr>
          <p:spPr>
            <a:xfrm>
              <a:off x="741363" y="1513353"/>
              <a:ext cx="2018970" cy="46164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00000"/>
                </a:lnSpc>
              </a:pPr>
              <a:r>
                <a:rPr lang="en-US" sz="1000" dirty="0">
                  <a:solidFill>
                    <a:schemeClr val="tx1">
                      <a:lumMod val="75000"/>
                      <a:lumOff val="25000"/>
                    </a:schemeClr>
                  </a:solidFill>
                  <a:latin typeface="微软雅黑" panose="020B0503020204020204" charset="-122"/>
                  <a:ea typeface="微软雅黑" panose="020B0503020204020204" charset="-122"/>
                </a:rPr>
                <a:t>There are many variations of the passages of Lorem Ipsum .</a:t>
              </a:r>
              <a:endParaRPr lang="en-US" sz="1000" dirty="0">
                <a:solidFill>
                  <a:schemeClr val="tx1">
                    <a:lumMod val="75000"/>
                    <a:lumOff val="25000"/>
                  </a:schemeClr>
                </a:solidFill>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childTnLst>
                          </p:cTn>
                        </p:par>
                        <p:par>
                          <p:cTn id="15" fill="hold">
                            <p:stCondLst>
                              <p:cond delay="1000"/>
                            </p:stCondLst>
                            <p:childTnLst>
                              <p:par>
                                <p:cTn id="16" presetID="22" presetClass="entr" presetSubtype="2" fill="hold" nodeType="afterEffect">
                                  <p:stCondLst>
                                    <p:cond delay="0"/>
                                  </p:stCondLst>
                                  <p:childTnLst>
                                    <p:set>
                                      <p:cBhvr>
                                        <p:cTn id="17" dur="1" fill="hold">
                                          <p:stCondLst>
                                            <p:cond delay="0"/>
                                          </p:stCondLst>
                                        </p:cTn>
                                        <p:tgtEl>
                                          <p:spTgt spid="95"/>
                                        </p:tgtEl>
                                        <p:attrNameLst>
                                          <p:attrName>style.visibility</p:attrName>
                                        </p:attrNameLst>
                                      </p:cBhvr>
                                      <p:to>
                                        <p:strVal val="visible"/>
                                      </p:to>
                                    </p:set>
                                    <p:animEffect transition="in" filter="wipe(right)">
                                      <p:cBhvr>
                                        <p:cTn id="18" dur="500"/>
                                        <p:tgtEl>
                                          <p:spTgt spid="95"/>
                                        </p:tgtEl>
                                      </p:cBhvr>
                                    </p:animEffect>
                                  </p:childTnLst>
                                </p:cTn>
                              </p:par>
                              <p:par>
                                <p:cTn id="19" presetID="22" presetClass="entr" presetSubtype="8"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left)">
                                      <p:cBhvr>
                                        <p:cTn id="21" dur="500"/>
                                        <p:tgtEl>
                                          <p:spTgt spid="20"/>
                                        </p:tgtEl>
                                      </p:cBhvr>
                                    </p:animEffect>
                                  </p:childTnLst>
                                </p:cTn>
                              </p:par>
                            </p:childTnLst>
                          </p:cTn>
                        </p:par>
                        <p:par>
                          <p:cTn id="22" fill="hold">
                            <p:stCondLst>
                              <p:cond delay="1500"/>
                            </p:stCondLst>
                            <p:childTnLst>
                              <p:par>
                                <p:cTn id="23" presetID="2" presetClass="entr" presetSubtype="4" accel="50000" decel="5000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p:cTn id="30" dur="500" fill="hold"/>
                                        <p:tgtEl>
                                          <p:spTgt spid="2"/>
                                        </p:tgtEl>
                                        <p:attrNameLst>
                                          <p:attrName>ppt_w</p:attrName>
                                        </p:attrNameLst>
                                      </p:cBhvr>
                                      <p:tavLst>
                                        <p:tav tm="0">
                                          <p:val>
                                            <p:fltVal val="0"/>
                                          </p:val>
                                        </p:tav>
                                        <p:tav tm="100000">
                                          <p:val>
                                            <p:strVal val="#ppt_w"/>
                                          </p:val>
                                        </p:tav>
                                      </p:tavLst>
                                    </p:anim>
                                    <p:anim calcmode="lin" valueType="num">
                                      <p:cBhvr>
                                        <p:cTn id="31" dur="500" fill="hold"/>
                                        <p:tgtEl>
                                          <p:spTgt spid="2"/>
                                        </p:tgtEl>
                                        <p:attrNameLst>
                                          <p:attrName>ppt_h</p:attrName>
                                        </p:attrNameLst>
                                      </p:cBhvr>
                                      <p:tavLst>
                                        <p:tav tm="0">
                                          <p:val>
                                            <p:fltVal val="0"/>
                                          </p:val>
                                        </p:tav>
                                        <p:tav tm="100000">
                                          <p:val>
                                            <p:strVal val="#ppt_h"/>
                                          </p:val>
                                        </p:tav>
                                      </p:tavLst>
                                    </p:anim>
                                    <p:animEffect transition="in" filter="fade">
                                      <p:cBhvr>
                                        <p:cTn id="32" dur="500"/>
                                        <p:tgtEl>
                                          <p:spTgt spid="2"/>
                                        </p:tgtEl>
                                      </p:cBhvr>
                                    </p:animEffect>
                                  </p:childTnLst>
                                </p:cTn>
                              </p:par>
                            </p:childTnLst>
                          </p:cTn>
                        </p:par>
                        <p:par>
                          <p:cTn id="33" fill="hold">
                            <p:stCondLst>
                              <p:cond delay="2500"/>
                            </p:stCondLst>
                            <p:childTnLst>
                              <p:par>
                                <p:cTn id="34" presetID="22" presetClass="entr" presetSubtype="2" fill="hold" nodeType="afterEffect">
                                  <p:stCondLst>
                                    <p:cond delay="0"/>
                                  </p:stCondLst>
                                  <p:childTnLst>
                                    <p:set>
                                      <p:cBhvr>
                                        <p:cTn id="35" dur="1" fill="hold">
                                          <p:stCondLst>
                                            <p:cond delay="0"/>
                                          </p:stCondLst>
                                        </p:cTn>
                                        <p:tgtEl>
                                          <p:spTgt spid="96"/>
                                        </p:tgtEl>
                                        <p:attrNameLst>
                                          <p:attrName>style.visibility</p:attrName>
                                        </p:attrNameLst>
                                      </p:cBhvr>
                                      <p:to>
                                        <p:strVal val="visible"/>
                                      </p:to>
                                    </p:set>
                                    <p:animEffect transition="in" filter="wipe(right)">
                                      <p:cBhvr>
                                        <p:cTn id="36" dur="500"/>
                                        <p:tgtEl>
                                          <p:spTgt spid="96"/>
                                        </p:tgtEl>
                                      </p:cBhvr>
                                    </p:animEffect>
                                  </p:childTnLst>
                                </p:cTn>
                              </p:par>
                              <p:par>
                                <p:cTn id="37" presetID="22" presetClass="entr" presetSubtype="8" fill="hold"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left)">
                                      <p:cBhvr>
                                        <p:cTn id="39" dur="500"/>
                                        <p:tgtEl>
                                          <p:spTgt spid="21"/>
                                        </p:tgtEl>
                                      </p:cBhvr>
                                    </p:animEffect>
                                  </p:childTnLst>
                                </p:cTn>
                              </p:par>
                            </p:childTnLst>
                          </p:cTn>
                        </p:par>
                        <p:par>
                          <p:cTn id="40" fill="hold">
                            <p:stCondLst>
                              <p:cond delay="3000"/>
                            </p:stCondLst>
                            <p:childTnLst>
                              <p:par>
                                <p:cTn id="41" presetID="2" presetClass="entr" presetSubtype="4" accel="50000" decel="5000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par>
                          <p:cTn id="45" fill="hold">
                            <p:stCondLst>
                              <p:cond delay="3500"/>
                            </p:stCondLst>
                            <p:childTnLst>
                              <p:par>
                                <p:cTn id="46" presetID="53" presetClass="entr" presetSubtype="16" fill="hold"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p:cTn id="48" dur="500" fill="hold"/>
                                        <p:tgtEl>
                                          <p:spTgt spid="17"/>
                                        </p:tgtEl>
                                        <p:attrNameLst>
                                          <p:attrName>ppt_w</p:attrName>
                                        </p:attrNameLst>
                                      </p:cBhvr>
                                      <p:tavLst>
                                        <p:tav tm="0">
                                          <p:val>
                                            <p:fltVal val="0"/>
                                          </p:val>
                                        </p:tav>
                                        <p:tav tm="100000">
                                          <p:val>
                                            <p:strVal val="#ppt_w"/>
                                          </p:val>
                                        </p:tav>
                                      </p:tavLst>
                                    </p:anim>
                                    <p:anim calcmode="lin" valueType="num">
                                      <p:cBhvr>
                                        <p:cTn id="49" dur="500" fill="hold"/>
                                        <p:tgtEl>
                                          <p:spTgt spid="17"/>
                                        </p:tgtEl>
                                        <p:attrNameLst>
                                          <p:attrName>ppt_h</p:attrName>
                                        </p:attrNameLst>
                                      </p:cBhvr>
                                      <p:tavLst>
                                        <p:tav tm="0">
                                          <p:val>
                                            <p:fltVal val="0"/>
                                          </p:val>
                                        </p:tav>
                                        <p:tav tm="100000">
                                          <p:val>
                                            <p:strVal val="#ppt_h"/>
                                          </p:val>
                                        </p:tav>
                                      </p:tavLst>
                                    </p:anim>
                                    <p:animEffect transition="in" filter="fade">
                                      <p:cBhvr>
                                        <p:cTn id="50" dur="500"/>
                                        <p:tgtEl>
                                          <p:spTgt spid="17"/>
                                        </p:tgtEl>
                                      </p:cBhvr>
                                    </p:animEffect>
                                  </p:childTnLst>
                                </p:cTn>
                              </p:par>
                            </p:childTnLst>
                          </p:cTn>
                        </p:par>
                        <p:par>
                          <p:cTn id="51" fill="hold">
                            <p:stCondLst>
                              <p:cond delay="4000"/>
                            </p:stCondLst>
                            <p:childTnLst>
                              <p:par>
                                <p:cTn id="52" presetID="22" presetClass="entr" presetSubtype="2" fill="hold" nodeType="afterEffect">
                                  <p:stCondLst>
                                    <p:cond delay="0"/>
                                  </p:stCondLst>
                                  <p:childTnLst>
                                    <p:set>
                                      <p:cBhvr>
                                        <p:cTn id="53" dur="1" fill="hold">
                                          <p:stCondLst>
                                            <p:cond delay="0"/>
                                          </p:stCondLst>
                                        </p:cTn>
                                        <p:tgtEl>
                                          <p:spTgt spid="108"/>
                                        </p:tgtEl>
                                        <p:attrNameLst>
                                          <p:attrName>style.visibility</p:attrName>
                                        </p:attrNameLst>
                                      </p:cBhvr>
                                      <p:to>
                                        <p:strVal val="visible"/>
                                      </p:to>
                                    </p:set>
                                    <p:animEffect transition="in" filter="wipe(right)">
                                      <p:cBhvr>
                                        <p:cTn id="54" dur="500"/>
                                        <p:tgtEl>
                                          <p:spTgt spid="108"/>
                                        </p:tgtEl>
                                      </p:cBhvr>
                                    </p:animEffect>
                                  </p:childTnLst>
                                </p:cTn>
                              </p:par>
                              <p:par>
                                <p:cTn id="55" presetID="22" presetClass="entr" presetSubtype="8" fill="hold" nodeType="with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wipe(left)">
                                      <p:cBhvr>
                                        <p:cTn id="57" dur="500"/>
                                        <p:tgtEl>
                                          <p:spTgt spid="24"/>
                                        </p:tgtEl>
                                      </p:cBhvr>
                                    </p:animEffect>
                                  </p:childTnLst>
                                </p:cTn>
                              </p:par>
                            </p:childTnLst>
                          </p:cTn>
                        </p:par>
                        <p:par>
                          <p:cTn id="58" fill="hold">
                            <p:stCondLst>
                              <p:cond delay="4500"/>
                            </p:stCondLst>
                            <p:childTnLst>
                              <p:par>
                                <p:cTn id="59" presetID="2" presetClass="entr" presetSubtype="4" accel="50000" decel="50000" fill="hold" grpId="0" nodeType="after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additive="base">
                                        <p:cTn id="61" dur="500" fill="hold"/>
                                        <p:tgtEl>
                                          <p:spTgt spid="10"/>
                                        </p:tgtEl>
                                        <p:attrNameLst>
                                          <p:attrName>ppt_x</p:attrName>
                                        </p:attrNameLst>
                                      </p:cBhvr>
                                      <p:tavLst>
                                        <p:tav tm="0">
                                          <p:val>
                                            <p:strVal val="#ppt_x"/>
                                          </p:val>
                                        </p:tav>
                                        <p:tav tm="100000">
                                          <p:val>
                                            <p:strVal val="#ppt_x"/>
                                          </p:val>
                                        </p:tav>
                                      </p:tavLst>
                                    </p:anim>
                                    <p:anim calcmode="lin" valueType="num">
                                      <p:cBhvr additive="base">
                                        <p:cTn id="62" dur="500" fill="hold"/>
                                        <p:tgtEl>
                                          <p:spTgt spid="10"/>
                                        </p:tgtEl>
                                        <p:attrNameLst>
                                          <p:attrName>ppt_y</p:attrName>
                                        </p:attrNameLst>
                                      </p:cBhvr>
                                      <p:tavLst>
                                        <p:tav tm="0">
                                          <p:val>
                                            <p:strVal val="1+#ppt_h/2"/>
                                          </p:val>
                                        </p:tav>
                                        <p:tav tm="100000">
                                          <p:val>
                                            <p:strVal val="#ppt_y"/>
                                          </p:val>
                                        </p:tav>
                                      </p:tavLst>
                                    </p:anim>
                                  </p:childTnLst>
                                </p:cTn>
                              </p:par>
                            </p:childTnLst>
                          </p:cTn>
                        </p:par>
                        <p:par>
                          <p:cTn id="63" fill="hold">
                            <p:stCondLst>
                              <p:cond delay="5000"/>
                            </p:stCondLst>
                            <p:childTnLst>
                              <p:par>
                                <p:cTn id="64" presetID="53" presetClass="entr" presetSubtype="16" fill="hold" nodeType="afterEffect">
                                  <p:stCondLst>
                                    <p:cond delay="0"/>
                                  </p:stCondLst>
                                  <p:childTnLst>
                                    <p:set>
                                      <p:cBhvr>
                                        <p:cTn id="65" dur="1" fill="hold">
                                          <p:stCondLst>
                                            <p:cond delay="0"/>
                                          </p:stCondLst>
                                        </p:cTn>
                                        <p:tgtEl>
                                          <p:spTgt spid="18"/>
                                        </p:tgtEl>
                                        <p:attrNameLst>
                                          <p:attrName>style.visibility</p:attrName>
                                        </p:attrNameLst>
                                      </p:cBhvr>
                                      <p:to>
                                        <p:strVal val="visible"/>
                                      </p:to>
                                    </p:set>
                                    <p:anim calcmode="lin" valueType="num">
                                      <p:cBhvr>
                                        <p:cTn id="66" dur="500" fill="hold"/>
                                        <p:tgtEl>
                                          <p:spTgt spid="18"/>
                                        </p:tgtEl>
                                        <p:attrNameLst>
                                          <p:attrName>ppt_w</p:attrName>
                                        </p:attrNameLst>
                                      </p:cBhvr>
                                      <p:tavLst>
                                        <p:tav tm="0">
                                          <p:val>
                                            <p:fltVal val="0"/>
                                          </p:val>
                                        </p:tav>
                                        <p:tav tm="100000">
                                          <p:val>
                                            <p:strVal val="#ppt_w"/>
                                          </p:val>
                                        </p:tav>
                                      </p:tavLst>
                                    </p:anim>
                                    <p:anim calcmode="lin" valueType="num">
                                      <p:cBhvr>
                                        <p:cTn id="67" dur="500" fill="hold"/>
                                        <p:tgtEl>
                                          <p:spTgt spid="18"/>
                                        </p:tgtEl>
                                        <p:attrNameLst>
                                          <p:attrName>ppt_h</p:attrName>
                                        </p:attrNameLst>
                                      </p:cBhvr>
                                      <p:tavLst>
                                        <p:tav tm="0">
                                          <p:val>
                                            <p:fltVal val="0"/>
                                          </p:val>
                                        </p:tav>
                                        <p:tav tm="100000">
                                          <p:val>
                                            <p:strVal val="#ppt_h"/>
                                          </p:val>
                                        </p:tav>
                                      </p:tavLst>
                                    </p:anim>
                                    <p:animEffect transition="in" filter="fade">
                                      <p:cBhvr>
                                        <p:cTn id="68" dur="500"/>
                                        <p:tgtEl>
                                          <p:spTgt spid="18"/>
                                        </p:tgtEl>
                                      </p:cBhvr>
                                    </p:animEffect>
                                  </p:childTnLst>
                                </p:cTn>
                              </p:par>
                            </p:childTnLst>
                          </p:cTn>
                        </p:par>
                        <p:par>
                          <p:cTn id="69" fill="hold">
                            <p:stCondLst>
                              <p:cond delay="5500"/>
                            </p:stCondLst>
                            <p:childTnLst>
                              <p:par>
                                <p:cTn id="70" presetID="22" presetClass="entr" presetSubtype="2" fill="hold" nodeType="afterEffect">
                                  <p:stCondLst>
                                    <p:cond delay="0"/>
                                  </p:stCondLst>
                                  <p:childTnLst>
                                    <p:set>
                                      <p:cBhvr>
                                        <p:cTn id="71" dur="1" fill="hold">
                                          <p:stCondLst>
                                            <p:cond delay="0"/>
                                          </p:stCondLst>
                                        </p:cTn>
                                        <p:tgtEl>
                                          <p:spTgt spid="104"/>
                                        </p:tgtEl>
                                        <p:attrNameLst>
                                          <p:attrName>style.visibility</p:attrName>
                                        </p:attrNameLst>
                                      </p:cBhvr>
                                      <p:to>
                                        <p:strVal val="visible"/>
                                      </p:to>
                                    </p:set>
                                    <p:animEffect transition="in" filter="wipe(right)">
                                      <p:cBhvr>
                                        <p:cTn id="72" dur="500"/>
                                        <p:tgtEl>
                                          <p:spTgt spid="104"/>
                                        </p:tgtEl>
                                      </p:cBhvr>
                                    </p:animEffect>
                                  </p:childTnLst>
                                </p:cTn>
                              </p:par>
                              <p:par>
                                <p:cTn id="73" presetID="22" presetClass="entr" presetSubtype="8" fill="hold" nodeType="with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wipe(left)">
                                      <p:cBhvr>
                                        <p:cTn id="75" dur="500"/>
                                        <p:tgtEl>
                                          <p:spTgt spid="23"/>
                                        </p:tgtEl>
                                      </p:cBhvr>
                                    </p:animEffect>
                                  </p:childTnLst>
                                </p:cTn>
                              </p:par>
                            </p:childTnLst>
                          </p:cTn>
                        </p:par>
                        <p:par>
                          <p:cTn id="76" fill="hold">
                            <p:stCondLst>
                              <p:cond delay="6000"/>
                            </p:stCondLst>
                            <p:childTnLst>
                              <p:par>
                                <p:cTn id="77" presetID="2" presetClass="entr" presetSubtype="4" accel="50000" decel="50000" fill="hold" grpId="0" nodeType="after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additive="base">
                                        <p:cTn id="79" dur="500" fill="hold"/>
                                        <p:tgtEl>
                                          <p:spTgt spid="11"/>
                                        </p:tgtEl>
                                        <p:attrNameLst>
                                          <p:attrName>ppt_x</p:attrName>
                                        </p:attrNameLst>
                                      </p:cBhvr>
                                      <p:tavLst>
                                        <p:tav tm="0">
                                          <p:val>
                                            <p:strVal val="#ppt_x"/>
                                          </p:val>
                                        </p:tav>
                                        <p:tav tm="100000">
                                          <p:val>
                                            <p:strVal val="#ppt_x"/>
                                          </p:val>
                                        </p:tav>
                                      </p:tavLst>
                                    </p:anim>
                                    <p:anim calcmode="lin" valueType="num">
                                      <p:cBhvr additive="base">
                                        <p:cTn id="80" dur="500" fill="hold"/>
                                        <p:tgtEl>
                                          <p:spTgt spid="11"/>
                                        </p:tgtEl>
                                        <p:attrNameLst>
                                          <p:attrName>ppt_y</p:attrName>
                                        </p:attrNameLst>
                                      </p:cBhvr>
                                      <p:tavLst>
                                        <p:tav tm="0">
                                          <p:val>
                                            <p:strVal val="1+#ppt_h/2"/>
                                          </p:val>
                                        </p:tav>
                                        <p:tav tm="100000">
                                          <p:val>
                                            <p:strVal val="#ppt_y"/>
                                          </p:val>
                                        </p:tav>
                                      </p:tavLst>
                                    </p:anim>
                                  </p:childTnLst>
                                </p:cTn>
                              </p:par>
                            </p:childTnLst>
                          </p:cTn>
                        </p:par>
                        <p:par>
                          <p:cTn id="81" fill="hold">
                            <p:stCondLst>
                              <p:cond delay="6500"/>
                            </p:stCondLst>
                            <p:childTnLst>
                              <p:par>
                                <p:cTn id="82" presetID="53" presetClass="entr" presetSubtype="16" fill="hold" nodeType="afterEffect">
                                  <p:stCondLst>
                                    <p:cond delay="0"/>
                                  </p:stCondLst>
                                  <p:childTnLst>
                                    <p:set>
                                      <p:cBhvr>
                                        <p:cTn id="83" dur="1" fill="hold">
                                          <p:stCondLst>
                                            <p:cond delay="0"/>
                                          </p:stCondLst>
                                        </p:cTn>
                                        <p:tgtEl>
                                          <p:spTgt spid="19"/>
                                        </p:tgtEl>
                                        <p:attrNameLst>
                                          <p:attrName>style.visibility</p:attrName>
                                        </p:attrNameLst>
                                      </p:cBhvr>
                                      <p:to>
                                        <p:strVal val="visible"/>
                                      </p:to>
                                    </p:set>
                                    <p:anim calcmode="lin" valueType="num">
                                      <p:cBhvr>
                                        <p:cTn id="84" dur="500" fill="hold"/>
                                        <p:tgtEl>
                                          <p:spTgt spid="19"/>
                                        </p:tgtEl>
                                        <p:attrNameLst>
                                          <p:attrName>ppt_w</p:attrName>
                                        </p:attrNameLst>
                                      </p:cBhvr>
                                      <p:tavLst>
                                        <p:tav tm="0">
                                          <p:val>
                                            <p:fltVal val="0"/>
                                          </p:val>
                                        </p:tav>
                                        <p:tav tm="100000">
                                          <p:val>
                                            <p:strVal val="#ppt_w"/>
                                          </p:val>
                                        </p:tav>
                                      </p:tavLst>
                                    </p:anim>
                                    <p:anim calcmode="lin" valueType="num">
                                      <p:cBhvr>
                                        <p:cTn id="85" dur="500" fill="hold"/>
                                        <p:tgtEl>
                                          <p:spTgt spid="19"/>
                                        </p:tgtEl>
                                        <p:attrNameLst>
                                          <p:attrName>ppt_h</p:attrName>
                                        </p:attrNameLst>
                                      </p:cBhvr>
                                      <p:tavLst>
                                        <p:tav tm="0">
                                          <p:val>
                                            <p:fltVal val="0"/>
                                          </p:val>
                                        </p:tav>
                                        <p:tav tm="100000">
                                          <p:val>
                                            <p:strVal val="#ppt_h"/>
                                          </p:val>
                                        </p:tav>
                                      </p:tavLst>
                                    </p:anim>
                                    <p:animEffect transition="in" filter="fade">
                                      <p:cBhvr>
                                        <p:cTn id="86" dur="500"/>
                                        <p:tgtEl>
                                          <p:spTgt spid="19"/>
                                        </p:tgtEl>
                                      </p:cBhvr>
                                    </p:animEffect>
                                  </p:childTnLst>
                                </p:cTn>
                              </p:par>
                            </p:childTnLst>
                          </p:cTn>
                        </p:par>
                        <p:par>
                          <p:cTn id="87" fill="hold">
                            <p:stCondLst>
                              <p:cond delay="7000"/>
                            </p:stCondLst>
                            <p:childTnLst>
                              <p:par>
                                <p:cTn id="88" presetID="22" presetClass="entr" presetSubtype="2" fill="hold" nodeType="afterEffect">
                                  <p:stCondLst>
                                    <p:cond delay="0"/>
                                  </p:stCondLst>
                                  <p:childTnLst>
                                    <p:set>
                                      <p:cBhvr>
                                        <p:cTn id="89" dur="1" fill="hold">
                                          <p:stCondLst>
                                            <p:cond delay="0"/>
                                          </p:stCondLst>
                                        </p:cTn>
                                        <p:tgtEl>
                                          <p:spTgt spid="100"/>
                                        </p:tgtEl>
                                        <p:attrNameLst>
                                          <p:attrName>style.visibility</p:attrName>
                                        </p:attrNameLst>
                                      </p:cBhvr>
                                      <p:to>
                                        <p:strVal val="visible"/>
                                      </p:to>
                                    </p:set>
                                    <p:animEffect transition="in" filter="wipe(right)">
                                      <p:cBhvr>
                                        <p:cTn id="90" dur="500"/>
                                        <p:tgtEl>
                                          <p:spTgt spid="100"/>
                                        </p:tgtEl>
                                      </p:cBhvr>
                                    </p:animEffect>
                                  </p:childTnLst>
                                </p:cTn>
                              </p:par>
                              <p:par>
                                <p:cTn id="91" presetID="22" presetClass="entr" presetSubtype="8" fill="hold" nodeType="withEffect">
                                  <p:stCondLst>
                                    <p:cond delay="0"/>
                                  </p:stCondLst>
                                  <p:childTnLst>
                                    <p:set>
                                      <p:cBhvr>
                                        <p:cTn id="92" dur="1" fill="hold">
                                          <p:stCondLst>
                                            <p:cond delay="0"/>
                                          </p:stCondLst>
                                        </p:cTn>
                                        <p:tgtEl>
                                          <p:spTgt spid="22"/>
                                        </p:tgtEl>
                                        <p:attrNameLst>
                                          <p:attrName>style.visibility</p:attrName>
                                        </p:attrNameLst>
                                      </p:cBhvr>
                                      <p:to>
                                        <p:strVal val="visible"/>
                                      </p:to>
                                    </p:set>
                                    <p:animEffect transition="in" filter="wipe(left)">
                                      <p:cBhvr>
                                        <p:cTn id="9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0" grpId="0" bldLvl="0" animBg="1"/>
      <p:bldP spid="12" grpId="0" bldLvl="0" animBg="1"/>
      <p:bldP spid="13" grpId="0" bldLvl="0" animBg="1"/>
      <p:bldP spid="14"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05264" y="171900"/>
            <a:ext cx="2261711" cy="368300"/>
          </a:xfrm>
          <a:prstGeom prst="rect">
            <a:avLst/>
          </a:prstGeom>
          <a:noFill/>
        </p:spPr>
        <p:txBody>
          <a:bodyPr wrap="square" rtlCol="0">
            <a:spAutoFit/>
          </a:bodyPr>
          <a:lstStyle/>
          <a:p>
            <a:r>
              <a:rPr lang="zh-CN" altLang="en-US" b="1">
                <a:solidFill>
                  <a:schemeClr val="tx1">
                    <a:lumMod val="75000"/>
                    <a:lumOff val="25000"/>
                  </a:schemeClr>
                </a:solidFill>
                <a:latin typeface="微软雅黑" panose="020B0503020204020204" charset="-122"/>
                <a:ea typeface="微软雅黑" panose="020B0503020204020204" charset="-122"/>
                <a:sym typeface="+mn-ea"/>
              </a:rPr>
              <a:t>未来工作计划</a:t>
            </a:r>
            <a:endParaRPr lang="zh-CN" altLang="en-US" b="1">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6" name="矩形 5"/>
          <p:cNvSpPr/>
          <p:nvPr/>
        </p:nvSpPr>
        <p:spPr>
          <a:xfrm>
            <a:off x="-2381" y="177615"/>
            <a:ext cx="89535" cy="3548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p:cNvSpPr/>
          <p:nvPr/>
        </p:nvSpPr>
        <p:spPr>
          <a:xfrm>
            <a:off x="103346" y="177615"/>
            <a:ext cx="73343" cy="3548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 name="Cube 4"/>
          <p:cNvSpPr/>
          <p:nvPr/>
        </p:nvSpPr>
        <p:spPr>
          <a:xfrm flipH="1">
            <a:off x="3809999" y="3382789"/>
            <a:ext cx="1936977" cy="848956"/>
          </a:xfrm>
          <a:prstGeom prst="cube">
            <a:avLst>
              <a:gd name="adj" fmla="val 6389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charset="-122"/>
              <a:ea typeface="微软雅黑" panose="020B0503020204020204" charset="-122"/>
            </a:endParaRPr>
          </a:p>
        </p:txBody>
      </p:sp>
      <p:sp>
        <p:nvSpPr>
          <p:cNvPr id="45" name="Cube 44"/>
          <p:cNvSpPr/>
          <p:nvPr/>
        </p:nvSpPr>
        <p:spPr>
          <a:xfrm flipH="1">
            <a:off x="4559963" y="3073925"/>
            <a:ext cx="1936977" cy="848956"/>
          </a:xfrm>
          <a:prstGeom prst="cube">
            <a:avLst>
              <a:gd name="adj" fmla="val 6389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charset="-122"/>
              <a:ea typeface="微软雅黑" panose="020B0503020204020204" charset="-122"/>
            </a:endParaRPr>
          </a:p>
        </p:txBody>
      </p:sp>
      <p:sp>
        <p:nvSpPr>
          <p:cNvPr id="46" name="Cube 45"/>
          <p:cNvSpPr/>
          <p:nvPr/>
        </p:nvSpPr>
        <p:spPr>
          <a:xfrm flipH="1">
            <a:off x="5309927" y="2765060"/>
            <a:ext cx="1936977" cy="848956"/>
          </a:xfrm>
          <a:prstGeom prst="cube">
            <a:avLst>
              <a:gd name="adj" fmla="val 6389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charset="-122"/>
              <a:ea typeface="微软雅黑" panose="020B0503020204020204" charset="-122"/>
            </a:endParaRPr>
          </a:p>
        </p:txBody>
      </p:sp>
      <p:sp>
        <p:nvSpPr>
          <p:cNvPr id="48" name="Cube 47"/>
          <p:cNvSpPr/>
          <p:nvPr/>
        </p:nvSpPr>
        <p:spPr>
          <a:xfrm flipH="1">
            <a:off x="6059891" y="2456195"/>
            <a:ext cx="1936977" cy="848956"/>
          </a:xfrm>
          <a:prstGeom prst="cube">
            <a:avLst>
              <a:gd name="adj" fmla="val 6389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charset="-122"/>
              <a:ea typeface="微软雅黑" panose="020B0503020204020204" charset="-122"/>
            </a:endParaRPr>
          </a:p>
        </p:txBody>
      </p:sp>
      <p:sp>
        <p:nvSpPr>
          <p:cNvPr id="51" name="Cube 50"/>
          <p:cNvSpPr/>
          <p:nvPr/>
        </p:nvSpPr>
        <p:spPr>
          <a:xfrm flipH="1">
            <a:off x="6809854" y="2147330"/>
            <a:ext cx="1936977" cy="848956"/>
          </a:xfrm>
          <a:prstGeom prst="cube">
            <a:avLst>
              <a:gd name="adj" fmla="val 63892"/>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charset="-122"/>
              <a:ea typeface="微软雅黑" panose="020B0503020204020204" charset="-122"/>
            </a:endParaRPr>
          </a:p>
        </p:txBody>
      </p:sp>
      <p:grpSp>
        <p:nvGrpSpPr>
          <p:cNvPr id="4" name="Group 100"/>
          <p:cNvGrpSpPr/>
          <p:nvPr/>
        </p:nvGrpSpPr>
        <p:grpSpPr>
          <a:xfrm>
            <a:off x="1292567" y="1167589"/>
            <a:ext cx="2592315" cy="488500"/>
            <a:chOff x="1315498" y="1114023"/>
            <a:chExt cx="2592315" cy="488500"/>
          </a:xfrm>
        </p:grpSpPr>
        <p:sp>
          <p:nvSpPr>
            <p:cNvPr id="60" name="Text Placeholder 3"/>
            <p:cNvSpPr txBox="1"/>
            <p:nvPr/>
          </p:nvSpPr>
          <p:spPr>
            <a:xfrm>
              <a:off x="1315499" y="1114023"/>
              <a:ext cx="1224280" cy="184150"/>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en-US" sz="1200" b="1" dirty="0">
                  <a:solidFill>
                    <a:schemeClr val="tx1">
                      <a:lumMod val="75000"/>
                      <a:lumOff val="25000"/>
                    </a:schemeClr>
                  </a:solidFill>
                  <a:latin typeface="微软雅黑" panose="020B0503020204020204" charset="-122"/>
                  <a:ea typeface="微软雅黑" panose="020B0503020204020204" charset="-122"/>
                </a:rPr>
                <a:t>单击此处添加名称</a:t>
              </a:r>
              <a:endParaRPr lang="en-US" sz="1200" b="1" dirty="0">
                <a:solidFill>
                  <a:schemeClr val="tx1">
                    <a:lumMod val="75000"/>
                    <a:lumOff val="25000"/>
                  </a:schemeClr>
                </a:solidFill>
                <a:latin typeface="微软雅黑" panose="020B0503020204020204" charset="-122"/>
                <a:ea typeface="微软雅黑" panose="020B0503020204020204" charset="-122"/>
              </a:endParaRPr>
            </a:p>
          </p:txBody>
        </p:sp>
        <p:sp>
          <p:nvSpPr>
            <p:cNvPr id="61" name="Text Placeholder 3"/>
            <p:cNvSpPr txBox="1"/>
            <p:nvPr/>
          </p:nvSpPr>
          <p:spPr>
            <a:xfrm>
              <a:off x="1315498" y="1295183"/>
              <a:ext cx="2592315" cy="30734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en-US" sz="100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a:t>
              </a:r>
              <a:endParaRPr lang="en-US" sz="1000" dirty="0">
                <a:solidFill>
                  <a:schemeClr val="tx1">
                    <a:lumMod val="75000"/>
                    <a:lumOff val="25000"/>
                  </a:schemeClr>
                </a:solidFill>
                <a:latin typeface="微软雅黑" panose="020B0503020204020204" charset="-122"/>
                <a:ea typeface="微软雅黑" panose="020B0503020204020204" charset="-122"/>
              </a:endParaRPr>
            </a:p>
          </p:txBody>
        </p:sp>
      </p:grpSp>
      <p:sp>
        <p:nvSpPr>
          <p:cNvPr id="62" name="Text Placeholder 3"/>
          <p:cNvSpPr txBox="1"/>
          <p:nvPr/>
        </p:nvSpPr>
        <p:spPr>
          <a:xfrm>
            <a:off x="544209" y="1042644"/>
            <a:ext cx="618490" cy="73850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4800" dirty="0">
                <a:solidFill>
                  <a:schemeClr val="accent1"/>
                </a:solidFill>
                <a:latin typeface="微软雅黑" panose="020B0503020204020204" charset="-122"/>
                <a:ea typeface="微软雅黑" panose="020B0503020204020204" charset="-122"/>
              </a:rPr>
              <a:t>01</a:t>
            </a:r>
            <a:endParaRPr lang="en-US" sz="4800" dirty="0">
              <a:solidFill>
                <a:schemeClr val="accent1"/>
              </a:solidFill>
              <a:latin typeface="微软雅黑" panose="020B0503020204020204" charset="-122"/>
              <a:ea typeface="微软雅黑" panose="020B0503020204020204" charset="-122"/>
            </a:endParaRPr>
          </a:p>
        </p:txBody>
      </p:sp>
      <p:grpSp>
        <p:nvGrpSpPr>
          <p:cNvPr id="5" name="Group 104"/>
          <p:cNvGrpSpPr/>
          <p:nvPr/>
        </p:nvGrpSpPr>
        <p:grpSpPr>
          <a:xfrm>
            <a:off x="1292567" y="1787725"/>
            <a:ext cx="2592315" cy="488500"/>
            <a:chOff x="1315498" y="1114023"/>
            <a:chExt cx="2592315" cy="488500"/>
          </a:xfrm>
        </p:grpSpPr>
        <p:sp>
          <p:nvSpPr>
            <p:cNvPr id="64" name="Text Placeholder 3"/>
            <p:cNvSpPr txBox="1"/>
            <p:nvPr/>
          </p:nvSpPr>
          <p:spPr>
            <a:xfrm>
              <a:off x="1315499" y="1114023"/>
              <a:ext cx="1224280" cy="184150"/>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en-US" sz="1200" b="1" dirty="0">
                  <a:solidFill>
                    <a:schemeClr val="tx1">
                      <a:lumMod val="75000"/>
                      <a:lumOff val="25000"/>
                    </a:schemeClr>
                  </a:solidFill>
                  <a:latin typeface="微软雅黑" panose="020B0503020204020204" charset="-122"/>
                  <a:ea typeface="微软雅黑" panose="020B0503020204020204" charset="-122"/>
                </a:rPr>
                <a:t>单击此处添加名称</a:t>
              </a:r>
              <a:endParaRPr lang="en-US" sz="1200" b="1" dirty="0">
                <a:solidFill>
                  <a:schemeClr val="tx1">
                    <a:lumMod val="75000"/>
                    <a:lumOff val="25000"/>
                  </a:schemeClr>
                </a:solidFill>
                <a:latin typeface="微软雅黑" panose="020B0503020204020204" charset="-122"/>
                <a:ea typeface="微软雅黑" panose="020B0503020204020204" charset="-122"/>
              </a:endParaRPr>
            </a:p>
          </p:txBody>
        </p:sp>
        <p:sp>
          <p:nvSpPr>
            <p:cNvPr id="65" name="Text Placeholder 3"/>
            <p:cNvSpPr txBox="1"/>
            <p:nvPr/>
          </p:nvSpPr>
          <p:spPr>
            <a:xfrm>
              <a:off x="1315498" y="1295183"/>
              <a:ext cx="2592315" cy="30734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en-US" sz="100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a:t>
              </a:r>
              <a:endParaRPr lang="en-US" sz="1000" dirty="0">
                <a:solidFill>
                  <a:schemeClr val="tx1">
                    <a:lumMod val="75000"/>
                    <a:lumOff val="25000"/>
                  </a:schemeClr>
                </a:solidFill>
                <a:latin typeface="微软雅黑" panose="020B0503020204020204" charset="-122"/>
                <a:ea typeface="微软雅黑" panose="020B0503020204020204" charset="-122"/>
              </a:endParaRPr>
            </a:p>
          </p:txBody>
        </p:sp>
      </p:grpSp>
      <p:sp>
        <p:nvSpPr>
          <p:cNvPr id="68" name="Text Placeholder 3"/>
          <p:cNvSpPr txBox="1"/>
          <p:nvPr/>
        </p:nvSpPr>
        <p:spPr>
          <a:xfrm>
            <a:off x="544209" y="1662780"/>
            <a:ext cx="618490" cy="73850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4800" dirty="0">
                <a:solidFill>
                  <a:schemeClr val="accent2"/>
                </a:solidFill>
                <a:latin typeface="微软雅黑" panose="020B0503020204020204" charset="-122"/>
                <a:ea typeface="微软雅黑" panose="020B0503020204020204" charset="-122"/>
              </a:rPr>
              <a:t>02</a:t>
            </a:r>
            <a:endParaRPr lang="en-US" sz="4800" dirty="0">
              <a:solidFill>
                <a:schemeClr val="accent2"/>
              </a:solidFill>
              <a:latin typeface="微软雅黑" panose="020B0503020204020204" charset="-122"/>
              <a:ea typeface="微软雅黑" panose="020B0503020204020204" charset="-122"/>
            </a:endParaRPr>
          </a:p>
        </p:txBody>
      </p:sp>
      <p:grpSp>
        <p:nvGrpSpPr>
          <p:cNvPr id="8" name="Group 108"/>
          <p:cNvGrpSpPr/>
          <p:nvPr/>
        </p:nvGrpSpPr>
        <p:grpSpPr>
          <a:xfrm>
            <a:off x="1292567" y="2407861"/>
            <a:ext cx="2592315" cy="488500"/>
            <a:chOff x="1315498" y="1114023"/>
            <a:chExt cx="2592315" cy="488500"/>
          </a:xfrm>
        </p:grpSpPr>
        <p:sp>
          <p:nvSpPr>
            <p:cNvPr id="70" name="Text Placeholder 3"/>
            <p:cNvSpPr txBox="1"/>
            <p:nvPr/>
          </p:nvSpPr>
          <p:spPr>
            <a:xfrm>
              <a:off x="1315499" y="1114023"/>
              <a:ext cx="1224280" cy="184150"/>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en-US" sz="1200" b="1" dirty="0">
                  <a:solidFill>
                    <a:schemeClr val="tx1">
                      <a:lumMod val="75000"/>
                      <a:lumOff val="25000"/>
                    </a:schemeClr>
                  </a:solidFill>
                  <a:latin typeface="微软雅黑" panose="020B0503020204020204" charset="-122"/>
                  <a:ea typeface="微软雅黑" panose="020B0503020204020204" charset="-122"/>
                </a:rPr>
                <a:t>单击此处添加名称</a:t>
              </a:r>
              <a:endParaRPr lang="en-US" sz="1200" b="1" dirty="0">
                <a:solidFill>
                  <a:schemeClr val="tx1">
                    <a:lumMod val="75000"/>
                    <a:lumOff val="25000"/>
                  </a:schemeClr>
                </a:solidFill>
                <a:latin typeface="微软雅黑" panose="020B0503020204020204" charset="-122"/>
                <a:ea typeface="微软雅黑" panose="020B0503020204020204" charset="-122"/>
              </a:endParaRPr>
            </a:p>
          </p:txBody>
        </p:sp>
        <p:sp>
          <p:nvSpPr>
            <p:cNvPr id="71" name="Text Placeholder 3"/>
            <p:cNvSpPr txBox="1"/>
            <p:nvPr/>
          </p:nvSpPr>
          <p:spPr>
            <a:xfrm>
              <a:off x="1315498" y="1295183"/>
              <a:ext cx="2592315" cy="30734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en-US" sz="100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a:t>
              </a:r>
              <a:endParaRPr lang="en-US" sz="1000" dirty="0">
                <a:solidFill>
                  <a:schemeClr val="tx1">
                    <a:lumMod val="75000"/>
                    <a:lumOff val="25000"/>
                  </a:schemeClr>
                </a:solidFill>
                <a:latin typeface="微软雅黑" panose="020B0503020204020204" charset="-122"/>
                <a:ea typeface="微软雅黑" panose="020B0503020204020204" charset="-122"/>
              </a:endParaRPr>
            </a:p>
          </p:txBody>
        </p:sp>
      </p:grpSp>
      <p:sp>
        <p:nvSpPr>
          <p:cNvPr id="72" name="Text Placeholder 3"/>
          <p:cNvSpPr txBox="1"/>
          <p:nvPr/>
        </p:nvSpPr>
        <p:spPr>
          <a:xfrm>
            <a:off x="544209" y="2282914"/>
            <a:ext cx="618490" cy="73850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4800" dirty="0">
                <a:solidFill>
                  <a:schemeClr val="accent3"/>
                </a:solidFill>
                <a:latin typeface="微软雅黑" panose="020B0503020204020204" charset="-122"/>
                <a:ea typeface="微软雅黑" panose="020B0503020204020204" charset="-122"/>
              </a:rPr>
              <a:t>03</a:t>
            </a:r>
            <a:endParaRPr lang="en-US" sz="4800" dirty="0">
              <a:solidFill>
                <a:schemeClr val="accent3"/>
              </a:solidFill>
              <a:latin typeface="微软雅黑" panose="020B0503020204020204" charset="-122"/>
              <a:ea typeface="微软雅黑" panose="020B0503020204020204" charset="-122"/>
            </a:endParaRPr>
          </a:p>
        </p:txBody>
      </p:sp>
      <p:grpSp>
        <p:nvGrpSpPr>
          <p:cNvPr id="9" name="Group 112"/>
          <p:cNvGrpSpPr/>
          <p:nvPr/>
        </p:nvGrpSpPr>
        <p:grpSpPr>
          <a:xfrm>
            <a:off x="1292567" y="3027996"/>
            <a:ext cx="2592315" cy="488500"/>
            <a:chOff x="1315498" y="1114023"/>
            <a:chExt cx="2592315" cy="488500"/>
          </a:xfrm>
        </p:grpSpPr>
        <p:sp>
          <p:nvSpPr>
            <p:cNvPr id="74" name="Text Placeholder 3"/>
            <p:cNvSpPr txBox="1"/>
            <p:nvPr/>
          </p:nvSpPr>
          <p:spPr>
            <a:xfrm>
              <a:off x="1315499" y="1114023"/>
              <a:ext cx="1224280" cy="184150"/>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en-US" sz="1200" b="1" dirty="0">
                  <a:solidFill>
                    <a:schemeClr val="tx1">
                      <a:lumMod val="75000"/>
                      <a:lumOff val="25000"/>
                    </a:schemeClr>
                  </a:solidFill>
                  <a:latin typeface="微软雅黑" panose="020B0503020204020204" charset="-122"/>
                  <a:ea typeface="微软雅黑" panose="020B0503020204020204" charset="-122"/>
                </a:rPr>
                <a:t>单击此处添加名称</a:t>
              </a:r>
              <a:endParaRPr lang="en-US" sz="1200" b="1" dirty="0">
                <a:solidFill>
                  <a:schemeClr val="tx1">
                    <a:lumMod val="75000"/>
                    <a:lumOff val="25000"/>
                  </a:schemeClr>
                </a:solidFill>
                <a:latin typeface="微软雅黑" panose="020B0503020204020204" charset="-122"/>
                <a:ea typeface="微软雅黑" panose="020B0503020204020204" charset="-122"/>
              </a:endParaRPr>
            </a:p>
          </p:txBody>
        </p:sp>
        <p:sp>
          <p:nvSpPr>
            <p:cNvPr id="75" name="Text Placeholder 3"/>
            <p:cNvSpPr txBox="1"/>
            <p:nvPr/>
          </p:nvSpPr>
          <p:spPr>
            <a:xfrm>
              <a:off x="1315498" y="1295183"/>
              <a:ext cx="2592315" cy="30734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en-US" sz="100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a:t>
              </a:r>
              <a:endParaRPr lang="en-US" sz="1000" dirty="0">
                <a:solidFill>
                  <a:schemeClr val="tx1">
                    <a:lumMod val="75000"/>
                    <a:lumOff val="25000"/>
                  </a:schemeClr>
                </a:solidFill>
                <a:latin typeface="微软雅黑" panose="020B0503020204020204" charset="-122"/>
                <a:ea typeface="微软雅黑" panose="020B0503020204020204" charset="-122"/>
              </a:endParaRPr>
            </a:p>
          </p:txBody>
        </p:sp>
      </p:grpSp>
      <p:sp>
        <p:nvSpPr>
          <p:cNvPr id="76" name="Text Placeholder 3"/>
          <p:cNvSpPr txBox="1"/>
          <p:nvPr/>
        </p:nvSpPr>
        <p:spPr>
          <a:xfrm>
            <a:off x="544209" y="2903049"/>
            <a:ext cx="618490" cy="73850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4800" dirty="0">
                <a:solidFill>
                  <a:schemeClr val="accent4"/>
                </a:solidFill>
                <a:latin typeface="微软雅黑" panose="020B0503020204020204" charset="-122"/>
                <a:ea typeface="微软雅黑" panose="020B0503020204020204" charset="-122"/>
              </a:rPr>
              <a:t>04</a:t>
            </a:r>
            <a:endParaRPr lang="en-US" sz="4800" dirty="0">
              <a:solidFill>
                <a:schemeClr val="accent4"/>
              </a:solidFill>
              <a:latin typeface="微软雅黑" panose="020B0503020204020204" charset="-122"/>
              <a:ea typeface="微软雅黑" panose="020B0503020204020204" charset="-122"/>
            </a:endParaRPr>
          </a:p>
        </p:txBody>
      </p:sp>
      <p:grpSp>
        <p:nvGrpSpPr>
          <p:cNvPr id="25" name="Group 112"/>
          <p:cNvGrpSpPr/>
          <p:nvPr/>
        </p:nvGrpSpPr>
        <p:grpSpPr>
          <a:xfrm>
            <a:off x="1292567" y="3648131"/>
            <a:ext cx="2592315" cy="488500"/>
            <a:chOff x="1315498" y="1114023"/>
            <a:chExt cx="2592315" cy="488500"/>
          </a:xfrm>
        </p:grpSpPr>
        <p:sp>
          <p:nvSpPr>
            <p:cNvPr id="78" name="Text Placeholder 3"/>
            <p:cNvSpPr txBox="1"/>
            <p:nvPr/>
          </p:nvSpPr>
          <p:spPr>
            <a:xfrm>
              <a:off x="1315499" y="1114023"/>
              <a:ext cx="1224280" cy="184150"/>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en-US" sz="1200" b="1" dirty="0">
                  <a:solidFill>
                    <a:schemeClr val="tx1">
                      <a:lumMod val="75000"/>
                      <a:lumOff val="25000"/>
                    </a:schemeClr>
                  </a:solidFill>
                  <a:latin typeface="微软雅黑" panose="020B0503020204020204" charset="-122"/>
                  <a:ea typeface="微软雅黑" panose="020B0503020204020204" charset="-122"/>
                </a:rPr>
                <a:t>单击此处添加名称</a:t>
              </a:r>
              <a:endParaRPr lang="en-US" sz="1200" b="1" dirty="0">
                <a:solidFill>
                  <a:schemeClr val="tx1">
                    <a:lumMod val="75000"/>
                    <a:lumOff val="25000"/>
                  </a:schemeClr>
                </a:solidFill>
                <a:latin typeface="微软雅黑" panose="020B0503020204020204" charset="-122"/>
                <a:ea typeface="微软雅黑" panose="020B0503020204020204" charset="-122"/>
              </a:endParaRPr>
            </a:p>
          </p:txBody>
        </p:sp>
        <p:sp>
          <p:nvSpPr>
            <p:cNvPr id="79" name="Text Placeholder 3"/>
            <p:cNvSpPr txBox="1"/>
            <p:nvPr/>
          </p:nvSpPr>
          <p:spPr>
            <a:xfrm>
              <a:off x="1315498" y="1295183"/>
              <a:ext cx="2592315" cy="30734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en-US" sz="100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a:t>
              </a:r>
              <a:endParaRPr lang="en-US" sz="1000" dirty="0">
                <a:solidFill>
                  <a:schemeClr val="tx1">
                    <a:lumMod val="75000"/>
                    <a:lumOff val="25000"/>
                  </a:schemeClr>
                </a:solidFill>
                <a:latin typeface="微软雅黑" panose="020B0503020204020204" charset="-122"/>
                <a:ea typeface="微软雅黑" panose="020B0503020204020204" charset="-122"/>
              </a:endParaRPr>
            </a:p>
          </p:txBody>
        </p:sp>
      </p:grpSp>
      <p:sp>
        <p:nvSpPr>
          <p:cNvPr id="80" name="Text Placeholder 3"/>
          <p:cNvSpPr txBox="1"/>
          <p:nvPr/>
        </p:nvSpPr>
        <p:spPr>
          <a:xfrm>
            <a:off x="544209" y="3523186"/>
            <a:ext cx="618490" cy="73850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4800" dirty="0">
                <a:solidFill>
                  <a:schemeClr val="accent5"/>
                </a:solidFill>
                <a:latin typeface="微软雅黑" panose="020B0503020204020204" charset="-122"/>
                <a:ea typeface="微软雅黑" panose="020B0503020204020204" charset="-122"/>
              </a:rPr>
              <a:t>05</a:t>
            </a:r>
            <a:endParaRPr lang="en-US" sz="4800" dirty="0">
              <a:solidFill>
                <a:schemeClr val="accent5"/>
              </a:solidFill>
              <a:latin typeface="微软雅黑" panose="020B0503020204020204" charset="-122"/>
              <a:ea typeface="微软雅黑" panose="020B0503020204020204" charset="-122"/>
            </a:endParaRPr>
          </a:p>
        </p:txBody>
      </p:sp>
      <p:grpSp>
        <p:nvGrpSpPr>
          <p:cNvPr id="26" name="Group 80"/>
          <p:cNvGrpSpPr/>
          <p:nvPr/>
        </p:nvGrpSpPr>
        <p:grpSpPr>
          <a:xfrm>
            <a:off x="5029193" y="1351994"/>
            <a:ext cx="1038368" cy="1854501"/>
            <a:chOff x="6932612" y="3789363"/>
            <a:chExt cx="430213" cy="768350"/>
          </a:xfrm>
          <a:solidFill>
            <a:schemeClr val="tx1">
              <a:lumMod val="75000"/>
              <a:lumOff val="25000"/>
            </a:schemeClr>
          </a:solidFill>
        </p:grpSpPr>
        <p:sp>
          <p:nvSpPr>
            <p:cNvPr id="82" name="Freeform 5"/>
            <p:cNvSpPr>
              <a:spLocks noEditPoints="1"/>
            </p:cNvSpPr>
            <p:nvPr/>
          </p:nvSpPr>
          <p:spPr bwMode="auto">
            <a:xfrm>
              <a:off x="6932612" y="3948113"/>
              <a:ext cx="430213" cy="609600"/>
            </a:xfrm>
            <a:custGeom>
              <a:avLst/>
              <a:gdLst/>
              <a:ahLst/>
              <a:cxnLst>
                <a:cxn ang="0">
                  <a:pos x="17" y="167"/>
                </a:cxn>
                <a:cxn ang="0">
                  <a:pos x="18" y="167"/>
                </a:cxn>
                <a:cxn ang="0">
                  <a:pos x="36" y="150"/>
                </a:cxn>
                <a:cxn ang="0">
                  <a:pos x="41" y="85"/>
                </a:cxn>
                <a:cxn ang="0">
                  <a:pos x="75" y="61"/>
                </a:cxn>
                <a:cxn ang="0">
                  <a:pos x="75" y="155"/>
                </a:cxn>
                <a:cxn ang="0">
                  <a:pos x="78" y="168"/>
                </a:cxn>
                <a:cxn ang="0">
                  <a:pos x="40" y="327"/>
                </a:cxn>
                <a:cxn ang="0">
                  <a:pos x="56" y="353"/>
                </a:cxn>
                <a:cxn ang="0">
                  <a:pos x="61" y="353"/>
                </a:cxn>
                <a:cxn ang="0">
                  <a:pos x="82" y="337"/>
                </a:cxn>
                <a:cxn ang="0">
                  <a:pos x="118" y="186"/>
                </a:cxn>
                <a:cxn ang="0">
                  <a:pos x="160" y="205"/>
                </a:cxn>
                <a:cxn ang="0">
                  <a:pos x="156" y="262"/>
                </a:cxn>
                <a:cxn ang="0">
                  <a:pos x="176" y="284"/>
                </a:cxn>
                <a:cxn ang="0">
                  <a:pos x="177" y="284"/>
                </a:cxn>
                <a:cxn ang="0">
                  <a:pos x="199" y="264"/>
                </a:cxn>
                <a:cxn ang="0">
                  <a:pos x="203" y="194"/>
                </a:cxn>
                <a:cxn ang="0">
                  <a:pos x="191" y="173"/>
                </a:cxn>
                <a:cxn ang="0">
                  <a:pos x="132" y="145"/>
                </a:cxn>
                <a:cxn ang="0">
                  <a:pos x="132" y="83"/>
                </a:cxn>
                <a:cxn ang="0">
                  <a:pos x="153" y="107"/>
                </a:cxn>
                <a:cxn ang="0">
                  <a:pos x="164" y="113"/>
                </a:cxn>
                <a:cxn ang="0">
                  <a:pos x="227" y="121"/>
                </a:cxn>
                <a:cxn ang="0">
                  <a:pos x="229" y="121"/>
                </a:cxn>
                <a:cxn ang="0">
                  <a:pos x="247" y="105"/>
                </a:cxn>
                <a:cxn ang="0">
                  <a:pos x="231" y="85"/>
                </a:cxn>
                <a:cxn ang="0">
                  <a:pos x="175" y="79"/>
                </a:cxn>
                <a:cxn ang="0">
                  <a:pos x="130" y="25"/>
                </a:cxn>
                <a:cxn ang="0">
                  <a:pos x="124" y="16"/>
                </a:cxn>
                <a:cxn ang="0">
                  <a:pos x="104" y="0"/>
                </a:cxn>
                <a:cxn ang="0">
                  <a:pos x="86" y="9"/>
                </a:cxn>
                <a:cxn ang="0">
                  <a:pos x="14" y="61"/>
                </a:cxn>
                <a:cxn ang="0">
                  <a:pos x="6" y="74"/>
                </a:cxn>
                <a:cxn ang="0">
                  <a:pos x="0" y="148"/>
                </a:cxn>
                <a:cxn ang="0">
                  <a:pos x="17" y="167"/>
                </a:cxn>
                <a:cxn ang="0">
                  <a:pos x="17" y="167"/>
                </a:cxn>
                <a:cxn ang="0">
                  <a:pos x="17" y="167"/>
                </a:cxn>
              </a:cxnLst>
              <a:rect l="0" t="0" r="r" b="b"/>
              <a:pathLst>
                <a:path w="248" h="353">
                  <a:moveTo>
                    <a:pt x="17" y="167"/>
                  </a:moveTo>
                  <a:cubicBezTo>
                    <a:pt x="17" y="167"/>
                    <a:pt x="18" y="167"/>
                    <a:pt x="18" y="167"/>
                  </a:cubicBezTo>
                  <a:cubicBezTo>
                    <a:pt x="27" y="167"/>
                    <a:pt x="35" y="160"/>
                    <a:pt x="36" y="150"/>
                  </a:cubicBezTo>
                  <a:cubicBezTo>
                    <a:pt x="41" y="85"/>
                    <a:pt x="41" y="85"/>
                    <a:pt x="41" y="85"/>
                  </a:cubicBezTo>
                  <a:cubicBezTo>
                    <a:pt x="75" y="61"/>
                    <a:pt x="75" y="61"/>
                    <a:pt x="75" y="61"/>
                  </a:cubicBezTo>
                  <a:cubicBezTo>
                    <a:pt x="75" y="155"/>
                    <a:pt x="75" y="155"/>
                    <a:pt x="75" y="155"/>
                  </a:cubicBezTo>
                  <a:cubicBezTo>
                    <a:pt x="75" y="160"/>
                    <a:pt x="76" y="164"/>
                    <a:pt x="78" y="168"/>
                  </a:cubicBezTo>
                  <a:cubicBezTo>
                    <a:pt x="40" y="327"/>
                    <a:pt x="40" y="327"/>
                    <a:pt x="40" y="327"/>
                  </a:cubicBezTo>
                  <a:cubicBezTo>
                    <a:pt x="37" y="338"/>
                    <a:pt x="44" y="350"/>
                    <a:pt x="56" y="353"/>
                  </a:cubicBezTo>
                  <a:cubicBezTo>
                    <a:pt x="58" y="353"/>
                    <a:pt x="59" y="353"/>
                    <a:pt x="61" y="353"/>
                  </a:cubicBezTo>
                  <a:cubicBezTo>
                    <a:pt x="71" y="353"/>
                    <a:pt x="79" y="347"/>
                    <a:pt x="82" y="337"/>
                  </a:cubicBezTo>
                  <a:cubicBezTo>
                    <a:pt x="118" y="186"/>
                    <a:pt x="118" y="186"/>
                    <a:pt x="118" y="186"/>
                  </a:cubicBezTo>
                  <a:cubicBezTo>
                    <a:pt x="160" y="205"/>
                    <a:pt x="160" y="205"/>
                    <a:pt x="160" y="205"/>
                  </a:cubicBezTo>
                  <a:cubicBezTo>
                    <a:pt x="156" y="262"/>
                    <a:pt x="156" y="262"/>
                    <a:pt x="156" y="262"/>
                  </a:cubicBezTo>
                  <a:cubicBezTo>
                    <a:pt x="155" y="273"/>
                    <a:pt x="164" y="284"/>
                    <a:pt x="176" y="284"/>
                  </a:cubicBezTo>
                  <a:cubicBezTo>
                    <a:pt x="176" y="284"/>
                    <a:pt x="177" y="284"/>
                    <a:pt x="177" y="284"/>
                  </a:cubicBezTo>
                  <a:cubicBezTo>
                    <a:pt x="189" y="284"/>
                    <a:pt x="198" y="276"/>
                    <a:pt x="199" y="264"/>
                  </a:cubicBezTo>
                  <a:cubicBezTo>
                    <a:pt x="203" y="194"/>
                    <a:pt x="203" y="194"/>
                    <a:pt x="203" y="194"/>
                  </a:cubicBezTo>
                  <a:cubicBezTo>
                    <a:pt x="204" y="185"/>
                    <a:pt x="199" y="177"/>
                    <a:pt x="191" y="173"/>
                  </a:cubicBezTo>
                  <a:cubicBezTo>
                    <a:pt x="132" y="145"/>
                    <a:pt x="132" y="145"/>
                    <a:pt x="132" y="145"/>
                  </a:cubicBezTo>
                  <a:cubicBezTo>
                    <a:pt x="132" y="83"/>
                    <a:pt x="132" y="83"/>
                    <a:pt x="132" y="83"/>
                  </a:cubicBezTo>
                  <a:cubicBezTo>
                    <a:pt x="153" y="107"/>
                    <a:pt x="153" y="107"/>
                    <a:pt x="153" y="107"/>
                  </a:cubicBezTo>
                  <a:cubicBezTo>
                    <a:pt x="156" y="111"/>
                    <a:pt x="160" y="113"/>
                    <a:pt x="164" y="113"/>
                  </a:cubicBezTo>
                  <a:cubicBezTo>
                    <a:pt x="227" y="121"/>
                    <a:pt x="227" y="121"/>
                    <a:pt x="227" y="121"/>
                  </a:cubicBezTo>
                  <a:cubicBezTo>
                    <a:pt x="228" y="121"/>
                    <a:pt x="228" y="121"/>
                    <a:pt x="229" y="121"/>
                  </a:cubicBezTo>
                  <a:cubicBezTo>
                    <a:pt x="238" y="121"/>
                    <a:pt x="246" y="114"/>
                    <a:pt x="247" y="105"/>
                  </a:cubicBezTo>
                  <a:cubicBezTo>
                    <a:pt x="248" y="95"/>
                    <a:pt x="241" y="86"/>
                    <a:pt x="231" y="85"/>
                  </a:cubicBezTo>
                  <a:cubicBezTo>
                    <a:pt x="175" y="79"/>
                    <a:pt x="175" y="79"/>
                    <a:pt x="175" y="79"/>
                  </a:cubicBezTo>
                  <a:cubicBezTo>
                    <a:pt x="130" y="25"/>
                    <a:pt x="130" y="25"/>
                    <a:pt x="130" y="25"/>
                  </a:cubicBezTo>
                  <a:cubicBezTo>
                    <a:pt x="129" y="21"/>
                    <a:pt x="127" y="18"/>
                    <a:pt x="124" y="16"/>
                  </a:cubicBezTo>
                  <a:cubicBezTo>
                    <a:pt x="122" y="7"/>
                    <a:pt x="113" y="0"/>
                    <a:pt x="104" y="0"/>
                  </a:cubicBezTo>
                  <a:cubicBezTo>
                    <a:pt x="96" y="0"/>
                    <a:pt x="90" y="3"/>
                    <a:pt x="86" y="9"/>
                  </a:cubicBezTo>
                  <a:cubicBezTo>
                    <a:pt x="14" y="61"/>
                    <a:pt x="14" y="61"/>
                    <a:pt x="14" y="61"/>
                  </a:cubicBezTo>
                  <a:cubicBezTo>
                    <a:pt x="9" y="64"/>
                    <a:pt x="7" y="69"/>
                    <a:pt x="6" y="74"/>
                  </a:cubicBezTo>
                  <a:cubicBezTo>
                    <a:pt x="0" y="148"/>
                    <a:pt x="0" y="148"/>
                    <a:pt x="0" y="148"/>
                  </a:cubicBezTo>
                  <a:cubicBezTo>
                    <a:pt x="0" y="157"/>
                    <a:pt x="7" y="166"/>
                    <a:pt x="17" y="167"/>
                  </a:cubicBezTo>
                  <a:close/>
                  <a:moveTo>
                    <a:pt x="17" y="167"/>
                  </a:moveTo>
                  <a:cubicBezTo>
                    <a:pt x="17" y="167"/>
                    <a:pt x="17" y="167"/>
                    <a:pt x="17" y="167"/>
                  </a:cubicBezTo>
                </a:path>
              </a:pathLst>
            </a:custGeom>
            <a:grpFill/>
            <a:ln w="9525">
              <a:noFill/>
              <a:round/>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83" name="Freeform 6"/>
            <p:cNvSpPr>
              <a:spLocks noEditPoints="1"/>
            </p:cNvSpPr>
            <p:nvPr/>
          </p:nvSpPr>
          <p:spPr bwMode="auto">
            <a:xfrm>
              <a:off x="7067550" y="3789363"/>
              <a:ext cx="152400" cy="152400"/>
            </a:xfrm>
            <a:custGeom>
              <a:avLst/>
              <a:gdLst/>
              <a:ahLst/>
              <a:cxnLst>
                <a:cxn ang="0">
                  <a:pos x="88" y="44"/>
                </a:cxn>
                <a:cxn ang="0">
                  <a:pos x="44" y="88"/>
                </a:cxn>
                <a:cxn ang="0">
                  <a:pos x="0" y="44"/>
                </a:cxn>
                <a:cxn ang="0">
                  <a:pos x="44" y="0"/>
                </a:cxn>
                <a:cxn ang="0">
                  <a:pos x="88" y="44"/>
                </a:cxn>
                <a:cxn ang="0">
                  <a:pos x="88" y="44"/>
                </a:cxn>
                <a:cxn ang="0">
                  <a:pos x="88" y="44"/>
                </a:cxn>
              </a:cxnLst>
              <a:rect l="0" t="0" r="r" b="b"/>
              <a:pathLst>
                <a:path w="88" h="88">
                  <a:moveTo>
                    <a:pt x="88" y="44"/>
                  </a:moveTo>
                  <a:cubicBezTo>
                    <a:pt x="88" y="69"/>
                    <a:pt x="68" y="88"/>
                    <a:pt x="44" y="88"/>
                  </a:cubicBezTo>
                  <a:cubicBezTo>
                    <a:pt x="20" y="88"/>
                    <a:pt x="0" y="69"/>
                    <a:pt x="0" y="44"/>
                  </a:cubicBezTo>
                  <a:cubicBezTo>
                    <a:pt x="0" y="20"/>
                    <a:pt x="20" y="0"/>
                    <a:pt x="44" y="0"/>
                  </a:cubicBezTo>
                  <a:cubicBezTo>
                    <a:pt x="68" y="0"/>
                    <a:pt x="88" y="20"/>
                    <a:pt x="88" y="44"/>
                  </a:cubicBezTo>
                  <a:close/>
                  <a:moveTo>
                    <a:pt x="88" y="44"/>
                  </a:moveTo>
                  <a:cubicBezTo>
                    <a:pt x="88" y="44"/>
                    <a:pt x="88" y="44"/>
                    <a:pt x="88" y="44"/>
                  </a:cubicBezTo>
                </a:path>
              </a:pathLst>
            </a:custGeom>
            <a:grpFill/>
            <a:ln w="9525">
              <a:noFill/>
              <a:round/>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grpSp>
      <p:sp>
        <p:nvSpPr>
          <p:cNvPr id="85" name="Freeform 5"/>
          <p:cNvSpPr>
            <a:spLocks noEditPoints="1"/>
          </p:cNvSpPr>
          <p:nvPr/>
        </p:nvSpPr>
        <p:spPr bwMode="auto">
          <a:xfrm>
            <a:off x="7246903" y="1523418"/>
            <a:ext cx="904310" cy="877866"/>
          </a:xfrm>
          <a:custGeom>
            <a:avLst/>
            <a:gdLst/>
            <a:ahLst/>
            <a:cxnLst>
              <a:cxn ang="0">
                <a:pos x="671" y="73"/>
              </a:cxn>
              <a:cxn ang="0">
                <a:pos x="569" y="25"/>
              </a:cxn>
              <a:cxn ang="0">
                <a:pos x="576" y="4"/>
              </a:cxn>
              <a:cxn ang="0">
                <a:pos x="567" y="0"/>
              </a:cxn>
              <a:cxn ang="0">
                <a:pos x="111" y="1"/>
              </a:cxn>
              <a:cxn ang="0">
                <a:pos x="107" y="18"/>
              </a:cxn>
              <a:cxn ang="0">
                <a:pos x="103" y="73"/>
              </a:cxn>
              <a:cxn ang="0">
                <a:pos x="4" y="77"/>
              </a:cxn>
              <a:cxn ang="0">
                <a:pos x="67" y="254"/>
              </a:cxn>
              <a:cxn ang="0">
                <a:pos x="241" y="392"/>
              </a:cxn>
              <a:cxn ang="0">
                <a:pos x="271" y="444"/>
              </a:cxn>
              <a:cxn ang="0">
                <a:pos x="292" y="590"/>
              </a:cxn>
              <a:cxn ang="0">
                <a:pos x="254" y="594"/>
              </a:cxn>
              <a:cxn ang="0">
                <a:pos x="204" y="629"/>
              </a:cxn>
              <a:cxn ang="0">
                <a:pos x="213" y="662"/>
              </a:cxn>
              <a:cxn ang="0">
                <a:pos x="479" y="654"/>
              </a:cxn>
              <a:cxn ang="0">
                <a:pos x="472" y="617"/>
              </a:cxn>
              <a:cxn ang="0">
                <a:pos x="414" y="590"/>
              </a:cxn>
              <a:cxn ang="0">
                <a:pos x="416" y="455"/>
              </a:cxn>
              <a:cxn ang="0">
                <a:pos x="406" y="437"/>
              </a:cxn>
              <a:cxn ang="0">
                <a:pos x="431" y="397"/>
              </a:cxn>
              <a:cxn ang="0">
                <a:pos x="455" y="357"/>
              </a:cxn>
              <a:cxn ang="0">
                <a:pos x="683" y="85"/>
              </a:cxn>
              <a:cxn ang="0">
                <a:pos x="146" y="288"/>
              </a:cxn>
              <a:cxn ang="0">
                <a:pos x="95" y="244"/>
              </a:cxn>
              <a:cxn ang="0">
                <a:pos x="81" y="229"/>
              </a:cxn>
              <a:cxn ang="0">
                <a:pos x="78" y="224"/>
              </a:cxn>
              <a:cxn ang="0">
                <a:pos x="43" y="166"/>
              </a:cxn>
              <a:cxn ang="0">
                <a:pos x="41" y="161"/>
              </a:cxn>
              <a:cxn ang="0">
                <a:pos x="30" y="130"/>
              </a:cxn>
              <a:cxn ang="0">
                <a:pos x="23" y="97"/>
              </a:cxn>
              <a:cxn ang="0">
                <a:pos x="180" y="307"/>
              </a:cxn>
              <a:cxn ang="0">
                <a:pos x="453" y="141"/>
              </a:cxn>
              <a:cxn ang="0">
                <a:pos x="413" y="266"/>
              </a:cxn>
              <a:cxn ang="0">
                <a:pos x="342" y="222"/>
              </a:cxn>
              <a:cxn ang="0">
                <a:pos x="271" y="266"/>
              </a:cxn>
              <a:cxn ang="0">
                <a:pos x="230" y="141"/>
              </a:cxn>
              <a:cxn ang="0">
                <a:pos x="314" y="135"/>
              </a:cxn>
              <a:cxn ang="0">
                <a:pos x="345" y="57"/>
              </a:cxn>
              <a:cxn ang="0">
                <a:pos x="452" y="135"/>
              </a:cxn>
              <a:cxn ang="0">
                <a:pos x="653" y="103"/>
              </a:cxn>
              <a:cxn ang="0">
                <a:pos x="638" y="156"/>
              </a:cxn>
              <a:cxn ang="0">
                <a:pos x="635" y="163"/>
              </a:cxn>
              <a:cxn ang="0">
                <a:pos x="627" y="179"/>
              </a:cxn>
              <a:cxn ang="0">
                <a:pos x="598" y="226"/>
              </a:cxn>
              <a:cxn ang="0">
                <a:pos x="591" y="234"/>
              </a:cxn>
              <a:cxn ang="0">
                <a:pos x="563" y="263"/>
              </a:cxn>
              <a:cxn ang="0">
                <a:pos x="497" y="307"/>
              </a:cxn>
              <a:cxn ang="0">
                <a:pos x="654" y="97"/>
              </a:cxn>
              <a:cxn ang="0">
                <a:pos x="653" y="103"/>
              </a:cxn>
            </a:cxnLst>
            <a:rect l="0" t="0" r="r" b="b"/>
            <a:pathLst>
              <a:path w="683" h="662">
                <a:moveTo>
                  <a:pt x="680" y="78"/>
                </a:moveTo>
                <a:cubicBezTo>
                  <a:pt x="678" y="75"/>
                  <a:pt x="675" y="73"/>
                  <a:pt x="671" y="73"/>
                </a:cubicBezTo>
                <a:cubicBezTo>
                  <a:pt x="580" y="73"/>
                  <a:pt x="580" y="73"/>
                  <a:pt x="580" y="73"/>
                </a:cubicBezTo>
                <a:cubicBezTo>
                  <a:pt x="577" y="49"/>
                  <a:pt x="571" y="32"/>
                  <a:pt x="569" y="25"/>
                </a:cubicBezTo>
                <a:cubicBezTo>
                  <a:pt x="572" y="23"/>
                  <a:pt x="574" y="20"/>
                  <a:pt x="576" y="18"/>
                </a:cubicBezTo>
                <a:cubicBezTo>
                  <a:pt x="580" y="14"/>
                  <a:pt x="580" y="8"/>
                  <a:pt x="576" y="4"/>
                </a:cubicBezTo>
                <a:cubicBezTo>
                  <a:pt x="575" y="3"/>
                  <a:pt x="574" y="2"/>
                  <a:pt x="572" y="1"/>
                </a:cubicBezTo>
                <a:cubicBezTo>
                  <a:pt x="571" y="1"/>
                  <a:pt x="569" y="0"/>
                  <a:pt x="567" y="0"/>
                </a:cubicBezTo>
                <a:cubicBezTo>
                  <a:pt x="116" y="0"/>
                  <a:pt x="116" y="0"/>
                  <a:pt x="116" y="0"/>
                </a:cubicBezTo>
                <a:cubicBezTo>
                  <a:pt x="114" y="0"/>
                  <a:pt x="112" y="1"/>
                  <a:pt x="111" y="1"/>
                </a:cubicBezTo>
                <a:cubicBezTo>
                  <a:pt x="109" y="2"/>
                  <a:pt x="108" y="3"/>
                  <a:pt x="107" y="4"/>
                </a:cubicBezTo>
                <a:cubicBezTo>
                  <a:pt x="103" y="8"/>
                  <a:pt x="103" y="14"/>
                  <a:pt x="107" y="18"/>
                </a:cubicBezTo>
                <a:cubicBezTo>
                  <a:pt x="109" y="20"/>
                  <a:pt x="111" y="23"/>
                  <a:pt x="114" y="25"/>
                </a:cubicBezTo>
                <a:cubicBezTo>
                  <a:pt x="112" y="32"/>
                  <a:pt x="107" y="49"/>
                  <a:pt x="103" y="73"/>
                </a:cubicBezTo>
                <a:cubicBezTo>
                  <a:pt x="13" y="73"/>
                  <a:pt x="13" y="73"/>
                  <a:pt x="13" y="73"/>
                </a:cubicBezTo>
                <a:cubicBezTo>
                  <a:pt x="8" y="73"/>
                  <a:pt x="6" y="75"/>
                  <a:pt x="4" y="77"/>
                </a:cubicBezTo>
                <a:cubicBezTo>
                  <a:pt x="1" y="79"/>
                  <a:pt x="0" y="82"/>
                  <a:pt x="0" y="85"/>
                </a:cubicBezTo>
                <a:cubicBezTo>
                  <a:pt x="5" y="147"/>
                  <a:pt x="28" y="206"/>
                  <a:pt x="67" y="254"/>
                </a:cubicBezTo>
                <a:cubicBezTo>
                  <a:pt x="108" y="304"/>
                  <a:pt x="165" y="341"/>
                  <a:pt x="228" y="357"/>
                </a:cubicBezTo>
                <a:cubicBezTo>
                  <a:pt x="225" y="368"/>
                  <a:pt x="224" y="385"/>
                  <a:pt x="241" y="392"/>
                </a:cubicBezTo>
                <a:cubicBezTo>
                  <a:pt x="253" y="397"/>
                  <a:pt x="266" y="403"/>
                  <a:pt x="275" y="413"/>
                </a:cubicBezTo>
                <a:cubicBezTo>
                  <a:pt x="284" y="423"/>
                  <a:pt x="281" y="435"/>
                  <a:pt x="271" y="444"/>
                </a:cubicBezTo>
                <a:cubicBezTo>
                  <a:pt x="268" y="447"/>
                  <a:pt x="267" y="450"/>
                  <a:pt x="268" y="455"/>
                </a:cubicBezTo>
                <a:cubicBezTo>
                  <a:pt x="292" y="590"/>
                  <a:pt x="292" y="590"/>
                  <a:pt x="292" y="590"/>
                </a:cubicBezTo>
                <a:cubicBezTo>
                  <a:pt x="269" y="590"/>
                  <a:pt x="269" y="590"/>
                  <a:pt x="269" y="590"/>
                </a:cubicBezTo>
                <a:cubicBezTo>
                  <a:pt x="264" y="590"/>
                  <a:pt x="258" y="591"/>
                  <a:pt x="254" y="594"/>
                </a:cubicBezTo>
                <a:cubicBezTo>
                  <a:pt x="212" y="617"/>
                  <a:pt x="212" y="617"/>
                  <a:pt x="212" y="617"/>
                </a:cubicBezTo>
                <a:cubicBezTo>
                  <a:pt x="208" y="619"/>
                  <a:pt x="204" y="624"/>
                  <a:pt x="204" y="629"/>
                </a:cubicBezTo>
                <a:cubicBezTo>
                  <a:pt x="204" y="654"/>
                  <a:pt x="204" y="654"/>
                  <a:pt x="204" y="654"/>
                </a:cubicBezTo>
                <a:cubicBezTo>
                  <a:pt x="204" y="659"/>
                  <a:pt x="208" y="662"/>
                  <a:pt x="213" y="662"/>
                </a:cubicBezTo>
                <a:cubicBezTo>
                  <a:pt x="471" y="662"/>
                  <a:pt x="471" y="662"/>
                  <a:pt x="471" y="662"/>
                </a:cubicBezTo>
                <a:cubicBezTo>
                  <a:pt x="475" y="662"/>
                  <a:pt x="479" y="659"/>
                  <a:pt x="479" y="654"/>
                </a:cubicBezTo>
                <a:cubicBezTo>
                  <a:pt x="479" y="628"/>
                  <a:pt x="479" y="628"/>
                  <a:pt x="479" y="628"/>
                </a:cubicBezTo>
                <a:cubicBezTo>
                  <a:pt x="479" y="624"/>
                  <a:pt x="476" y="619"/>
                  <a:pt x="472" y="617"/>
                </a:cubicBezTo>
                <a:cubicBezTo>
                  <a:pt x="461" y="611"/>
                  <a:pt x="440" y="600"/>
                  <a:pt x="429" y="594"/>
                </a:cubicBezTo>
                <a:cubicBezTo>
                  <a:pt x="426" y="591"/>
                  <a:pt x="419" y="590"/>
                  <a:pt x="414" y="590"/>
                </a:cubicBezTo>
                <a:cubicBezTo>
                  <a:pt x="392" y="590"/>
                  <a:pt x="392" y="590"/>
                  <a:pt x="392" y="590"/>
                </a:cubicBezTo>
                <a:cubicBezTo>
                  <a:pt x="392" y="590"/>
                  <a:pt x="415" y="456"/>
                  <a:pt x="416" y="455"/>
                </a:cubicBezTo>
                <a:cubicBezTo>
                  <a:pt x="416" y="452"/>
                  <a:pt x="416" y="448"/>
                  <a:pt x="414" y="446"/>
                </a:cubicBezTo>
                <a:cubicBezTo>
                  <a:pt x="411" y="443"/>
                  <a:pt x="408" y="440"/>
                  <a:pt x="406" y="437"/>
                </a:cubicBezTo>
                <a:cubicBezTo>
                  <a:pt x="403" y="432"/>
                  <a:pt x="402" y="427"/>
                  <a:pt x="403" y="421"/>
                </a:cubicBezTo>
                <a:cubicBezTo>
                  <a:pt x="407" y="409"/>
                  <a:pt x="421" y="402"/>
                  <a:pt x="431" y="397"/>
                </a:cubicBezTo>
                <a:cubicBezTo>
                  <a:pt x="435" y="395"/>
                  <a:pt x="438" y="394"/>
                  <a:pt x="442" y="392"/>
                </a:cubicBezTo>
                <a:cubicBezTo>
                  <a:pt x="460" y="385"/>
                  <a:pt x="458" y="368"/>
                  <a:pt x="455" y="357"/>
                </a:cubicBezTo>
                <a:cubicBezTo>
                  <a:pt x="518" y="340"/>
                  <a:pt x="575" y="304"/>
                  <a:pt x="616" y="254"/>
                </a:cubicBezTo>
                <a:cubicBezTo>
                  <a:pt x="655" y="206"/>
                  <a:pt x="679" y="147"/>
                  <a:pt x="683" y="85"/>
                </a:cubicBezTo>
                <a:cubicBezTo>
                  <a:pt x="683" y="83"/>
                  <a:pt x="682" y="80"/>
                  <a:pt x="680" y="78"/>
                </a:cubicBezTo>
                <a:close/>
                <a:moveTo>
                  <a:pt x="146" y="288"/>
                </a:moveTo>
                <a:cubicBezTo>
                  <a:pt x="133" y="279"/>
                  <a:pt x="125" y="273"/>
                  <a:pt x="114" y="263"/>
                </a:cubicBezTo>
                <a:cubicBezTo>
                  <a:pt x="108" y="257"/>
                  <a:pt x="101" y="251"/>
                  <a:pt x="95" y="244"/>
                </a:cubicBezTo>
                <a:cubicBezTo>
                  <a:pt x="91" y="241"/>
                  <a:pt x="88" y="237"/>
                  <a:pt x="85" y="234"/>
                </a:cubicBezTo>
                <a:cubicBezTo>
                  <a:pt x="84" y="232"/>
                  <a:pt x="82" y="230"/>
                  <a:pt x="81" y="229"/>
                </a:cubicBezTo>
                <a:cubicBezTo>
                  <a:pt x="80" y="228"/>
                  <a:pt x="80" y="227"/>
                  <a:pt x="79" y="226"/>
                </a:cubicBezTo>
                <a:cubicBezTo>
                  <a:pt x="79" y="226"/>
                  <a:pt x="78" y="225"/>
                  <a:pt x="78" y="224"/>
                </a:cubicBezTo>
                <a:cubicBezTo>
                  <a:pt x="67" y="210"/>
                  <a:pt x="57" y="195"/>
                  <a:pt x="49" y="179"/>
                </a:cubicBezTo>
                <a:cubicBezTo>
                  <a:pt x="47" y="175"/>
                  <a:pt x="45" y="171"/>
                  <a:pt x="43" y="166"/>
                </a:cubicBezTo>
                <a:cubicBezTo>
                  <a:pt x="42" y="163"/>
                  <a:pt x="42" y="163"/>
                  <a:pt x="42" y="163"/>
                </a:cubicBezTo>
                <a:cubicBezTo>
                  <a:pt x="42" y="163"/>
                  <a:pt x="41" y="161"/>
                  <a:pt x="41" y="161"/>
                </a:cubicBezTo>
                <a:cubicBezTo>
                  <a:pt x="40" y="159"/>
                  <a:pt x="40" y="158"/>
                  <a:pt x="39" y="156"/>
                </a:cubicBezTo>
                <a:cubicBezTo>
                  <a:pt x="36" y="147"/>
                  <a:pt x="33" y="139"/>
                  <a:pt x="30" y="130"/>
                </a:cubicBezTo>
                <a:cubicBezTo>
                  <a:pt x="28" y="121"/>
                  <a:pt x="26" y="112"/>
                  <a:pt x="24" y="103"/>
                </a:cubicBezTo>
                <a:cubicBezTo>
                  <a:pt x="24" y="101"/>
                  <a:pt x="23" y="99"/>
                  <a:pt x="23" y="97"/>
                </a:cubicBezTo>
                <a:cubicBezTo>
                  <a:pt x="97" y="97"/>
                  <a:pt x="97" y="97"/>
                  <a:pt x="97" y="97"/>
                </a:cubicBezTo>
                <a:cubicBezTo>
                  <a:pt x="93" y="159"/>
                  <a:pt x="105" y="244"/>
                  <a:pt x="180" y="307"/>
                </a:cubicBezTo>
                <a:cubicBezTo>
                  <a:pt x="168" y="301"/>
                  <a:pt x="156" y="295"/>
                  <a:pt x="146" y="288"/>
                </a:cubicBezTo>
                <a:close/>
                <a:moveTo>
                  <a:pt x="453" y="141"/>
                </a:moveTo>
                <a:cubicBezTo>
                  <a:pt x="388" y="188"/>
                  <a:pt x="388" y="188"/>
                  <a:pt x="388" y="188"/>
                </a:cubicBezTo>
                <a:cubicBezTo>
                  <a:pt x="413" y="266"/>
                  <a:pt x="413" y="266"/>
                  <a:pt x="413" y="266"/>
                </a:cubicBezTo>
                <a:cubicBezTo>
                  <a:pt x="415" y="271"/>
                  <a:pt x="412" y="273"/>
                  <a:pt x="408" y="270"/>
                </a:cubicBezTo>
                <a:cubicBezTo>
                  <a:pt x="342" y="222"/>
                  <a:pt x="342" y="222"/>
                  <a:pt x="342" y="222"/>
                </a:cubicBezTo>
                <a:cubicBezTo>
                  <a:pt x="276" y="270"/>
                  <a:pt x="276" y="270"/>
                  <a:pt x="276" y="270"/>
                </a:cubicBezTo>
                <a:cubicBezTo>
                  <a:pt x="271" y="273"/>
                  <a:pt x="269" y="271"/>
                  <a:pt x="271" y="266"/>
                </a:cubicBezTo>
                <a:cubicBezTo>
                  <a:pt x="296" y="188"/>
                  <a:pt x="296" y="188"/>
                  <a:pt x="296" y="188"/>
                </a:cubicBezTo>
                <a:cubicBezTo>
                  <a:pt x="230" y="141"/>
                  <a:pt x="230" y="141"/>
                  <a:pt x="230" y="141"/>
                </a:cubicBezTo>
                <a:cubicBezTo>
                  <a:pt x="225" y="137"/>
                  <a:pt x="226" y="135"/>
                  <a:pt x="232" y="135"/>
                </a:cubicBezTo>
                <a:cubicBezTo>
                  <a:pt x="314" y="135"/>
                  <a:pt x="314" y="135"/>
                  <a:pt x="314" y="135"/>
                </a:cubicBezTo>
                <a:cubicBezTo>
                  <a:pt x="339" y="57"/>
                  <a:pt x="339" y="57"/>
                  <a:pt x="339" y="57"/>
                </a:cubicBezTo>
                <a:cubicBezTo>
                  <a:pt x="340" y="52"/>
                  <a:pt x="343" y="52"/>
                  <a:pt x="345" y="57"/>
                </a:cubicBezTo>
                <a:cubicBezTo>
                  <a:pt x="370" y="135"/>
                  <a:pt x="370" y="135"/>
                  <a:pt x="370" y="135"/>
                </a:cubicBezTo>
                <a:cubicBezTo>
                  <a:pt x="452" y="135"/>
                  <a:pt x="452" y="135"/>
                  <a:pt x="452" y="135"/>
                </a:cubicBezTo>
                <a:cubicBezTo>
                  <a:pt x="457" y="134"/>
                  <a:pt x="458" y="137"/>
                  <a:pt x="453" y="141"/>
                </a:cubicBezTo>
                <a:close/>
                <a:moveTo>
                  <a:pt x="653" y="103"/>
                </a:moveTo>
                <a:cubicBezTo>
                  <a:pt x="651" y="112"/>
                  <a:pt x="649" y="121"/>
                  <a:pt x="647" y="130"/>
                </a:cubicBezTo>
                <a:cubicBezTo>
                  <a:pt x="644" y="139"/>
                  <a:pt x="641" y="147"/>
                  <a:pt x="638" y="156"/>
                </a:cubicBezTo>
                <a:cubicBezTo>
                  <a:pt x="637" y="158"/>
                  <a:pt x="636" y="159"/>
                  <a:pt x="636" y="161"/>
                </a:cubicBezTo>
                <a:cubicBezTo>
                  <a:pt x="636" y="161"/>
                  <a:pt x="635" y="163"/>
                  <a:pt x="635" y="163"/>
                </a:cubicBezTo>
                <a:cubicBezTo>
                  <a:pt x="634" y="166"/>
                  <a:pt x="634" y="166"/>
                  <a:pt x="634" y="166"/>
                </a:cubicBezTo>
                <a:cubicBezTo>
                  <a:pt x="632" y="171"/>
                  <a:pt x="630" y="175"/>
                  <a:pt x="627" y="179"/>
                </a:cubicBezTo>
                <a:cubicBezTo>
                  <a:pt x="619" y="195"/>
                  <a:pt x="610" y="210"/>
                  <a:pt x="599" y="224"/>
                </a:cubicBezTo>
                <a:cubicBezTo>
                  <a:pt x="599" y="225"/>
                  <a:pt x="598" y="226"/>
                  <a:pt x="598" y="226"/>
                </a:cubicBezTo>
                <a:cubicBezTo>
                  <a:pt x="597" y="227"/>
                  <a:pt x="596" y="228"/>
                  <a:pt x="596" y="229"/>
                </a:cubicBezTo>
                <a:cubicBezTo>
                  <a:pt x="594" y="230"/>
                  <a:pt x="593" y="232"/>
                  <a:pt x="591" y="234"/>
                </a:cubicBezTo>
                <a:cubicBezTo>
                  <a:pt x="588" y="237"/>
                  <a:pt x="585" y="241"/>
                  <a:pt x="582" y="244"/>
                </a:cubicBezTo>
                <a:cubicBezTo>
                  <a:pt x="576" y="251"/>
                  <a:pt x="569" y="257"/>
                  <a:pt x="563" y="263"/>
                </a:cubicBezTo>
                <a:cubicBezTo>
                  <a:pt x="551" y="273"/>
                  <a:pt x="544" y="279"/>
                  <a:pt x="531" y="288"/>
                </a:cubicBezTo>
                <a:cubicBezTo>
                  <a:pt x="520" y="295"/>
                  <a:pt x="509" y="301"/>
                  <a:pt x="497" y="307"/>
                </a:cubicBezTo>
                <a:cubicBezTo>
                  <a:pt x="571" y="244"/>
                  <a:pt x="584" y="159"/>
                  <a:pt x="580" y="97"/>
                </a:cubicBezTo>
                <a:cubicBezTo>
                  <a:pt x="654" y="97"/>
                  <a:pt x="654" y="97"/>
                  <a:pt x="654" y="97"/>
                </a:cubicBezTo>
                <a:cubicBezTo>
                  <a:pt x="653" y="99"/>
                  <a:pt x="653" y="101"/>
                  <a:pt x="653" y="103"/>
                </a:cubicBezTo>
                <a:close/>
                <a:moveTo>
                  <a:pt x="653" y="103"/>
                </a:moveTo>
                <a:cubicBezTo>
                  <a:pt x="653" y="103"/>
                  <a:pt x="653" y="103"/>
                  <a:pt x="653" y="103"/>
                </a:cubicBezTo>
              </a:path>
            </a:pathLst>
          </a:custGeom>
          <a:solidFill>
            <a:schemeClr val="tx1">
              <a:lumMod val="75000"/>
              <a:lumOff val="25000"/>
            </a:schemeClr>
          </a:solidFill>
          <a:ln w="9525">
            <a:noFill/>
            <a:round/>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50000" decel="5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accel="50000" decel="50000"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500" fill="hold"/>
                                        <p:tgtEl>
                                          <p:spTgt spid="45"/>
                                        </p:tgtEl>
                                        <p:attrNameLst>
                                          <p:attrName>ppt_x</p:attrName>
                                        </p:attrNameLst>
                                      </p:cBhvr>
                                      <p:tavLst>
                                        <p:tav tm="0">
                                          <p:val>
                                            <p:strVal val="1+#ppt_w/2"/>
                                          </p:val>
                                        </p:tav>
                                        <p:tav tm="100000">
                                          <p:val>
                                            <p:strVal val="#ppt_x"/>
                                          </p:val>
                                        </p:tav>
                                      </p:tavLst>
                                    </p:anim>
                                    <p:anim calcmode="lin" valueType="num">
                                      <p:cBhvr additive="base">
                                        <p:cTn id="13" dur="500" fill="hold"/>
                                        <p:tgtEl>
                                          <p:spTgt spid="4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accel="50000" decel="50000" fill="hold" grpId="0" nodeType="after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additive="base">
                                        <p:cTn id="17" dur="500" fill="hold"/>
                                        <p:tgtEl>
                                          <p:spTgt spid="46"/>
                                        </p:tgtEl>
                                        <p:attrNameLst>
                                          <p:attrName>ppt_x</p:attrName>
                                        </p:attrNameLst>
                                      </p:cBhvr>
                                      <p:tavLst>
                                        <p:tav tm="0">
                                          <p:val>
                                            <p:strVal val="1+#ppt_w/2"/>
                                          </p:val>
                                        </p:tav>
                                        <p:tav tm="100000">
                                          <p:val>
                                            <p:strVal val="#ppt_x"/>
                                          </p:val>
                                        </p:tav>
                                      </p:tavLst>
                                    </p:anim>
                                    <p:anim calcmode="lin" valueType="num">
                                      <p:cBhvr additive="base">
                                        <p:cTn id="18" dur="500" fill="hold"/>
                                        <p:tgtEl>
                                          <p:spTgt spid="4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accel="50000" decel="50000" fill="hold" grpId="0" nodeType="afterEffect">
                                  <p:stCondLst>
                                    <p:cond delay="0"/>
                                  </p:stCondLst>
                                  <p:childTnLst>
                                    <p:set>
                                      <p:cBhvr>
                                        <p:cTn id="21" dur="1" fill="hold">
                                          <p:stCondLst>
                                            <p:cond delay="0"/>
                                          </p:stCondLst>
                                        </p:cTn>
                                        <p:tgtEl>
                                          <p:spTgt spid="48"/>
                                        </p:tgtEl>
                                        <p:attrNameLst>
                                          <p:attrName>style.visibility</p:attrName>
                                        </p:attrNameLst>
                                      </p:cBhvr>
                                      <p:to>
                                        <p:strVal val="visible"/>
                                      </p:to>
                                    </p:set>
                                    <p:anim calcmode="lin" valueType="num">
                                      <p:cBhvr additive="base">
                                        <p:cTn id="22" dur="500" fill="hold"/>
                                        <p:tgtEl>
                                          <p:spTgt spid="48"/>
                                        </p:tgtEl>
                                        <p:attrNameLst>
                                          <p:attrName>ppt_x</p:attrName>
                                        </p:attrNameLst>
                                      </p:cBhvr>
                                      <p:tavLst>
                                        <p:tav tm="0">
                                          <p:val>
                                            <p:strVal val="1+#ppt_w/2"/>
                                          </p:val>
                                        </p:tav>
                                        <p:tav tm="100000">
                                          <p:val>
                                            <p:strVal val="#ppt_x"/>
                                          </p:val>
                                        </p:tav>
                                      </p:tavLst>
                                    </p:anim>
                                    <p:anim calcmode="lin" valueType="num">
                                      <p:cBhvr additive="base">
                                        <p:cTn id="23" dur="500" fill="hold"/>
                                        <p:tgtEl>
                                          <p:spTgt spid="48"/>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accel="50000" decel="50000" fill="hold" grpId="0" nodeType="afterEffect">
                                  <p:stCondLst>
                                    <p:cond delay="0"/>
                                  </p:stCondLst>
                                  <p:childTnLst>
                                    <p:set>
                                      <p:cBhvr>
                                        <p:cTn id="26" dur="1" fill="hold">
                                          <p:stCondLst>
                                            <p:cond delay="0"/>
                                          </p:stCondLst>
                                        </p:cTn>
                                        <p:tgtEl>
                                          <p:spTgt spid="51"/>
                                        </p:tgtEl>
                                        <p:attrNameLst>
                                          <p:attrName>style.visibility</p:attrName>
                                        </p:attrNameLst>
                                      </p:cBhvr>
                                      <p:to>
                                        <p:strVal val="visible"/>
                                      </p:to>
                                    </p:set>
                                    <p:anim calcmode="lin" valueType="num">
                                      <p:cBhvr additive="base">
                                        <p:cTn id="27" dur="500" fill="hold"/>
                                        <p:tgtEl>
                                          <p:spTgt spid="51"/>
                                        </p:tgtEl>
                                        <p:attrNameLst>
                                          <p:attrName>ppt_x</p:attrName>
                                        </p:attrNameLst>
                                      </p:cBhvr>
                                      <p:tavLst>
                                        <p:tav tm="0">
                                          <p:val>
                                            <p:strVal val="1+#ppt_w/2"/>
                                          </p:val>
                                        </p:tav>
                                        <p:tav tm="100000">
                                          <p:val>
                                            <p:strVal val="#ppt_x"/>
                                          </p:val>
                                        </p:tav>
                                      </p:tavLst>
                                    </p:anim>
                                    <p:anim calcmode="lin" valueType="num">
                                      <p:cBhvr additive="base">
                                        <p:cTn id="28" dur="500" fill="hold"/>
                                        <p:tgtEl>
                                          <p:spTgt spid="51"/>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wipe(left)">
                                      <p:cBhvr>
                                        <p:cTn id="32" dur="500"/>
                                        <p:tgtEl>
                                          <p:spTgt spid="26"/>
                                        </p:tgtEl>
                                      </p:cBhvr>
                                    </p:animEffect>
                                  </p:childTnLst>
                                </p:cTn>
                              </p:par>
                            </p:childTnLst>
                          </p:cTn>
                        </p:par>
                        <p:par>
                          <p:cTn id="33" fill="hold">
                            <p:stCondLst>
                              <p:cond delay="3000"/>
                            </p:stCondLst>
                            <p:childTnLst>
                              <p:par>
                                <p:cTn id="34" presetID="2" presetClass="entr" presetSubtype="1" accel="50000" decel="50000" fill="hold" grpId="0" nodeType="afterEffect">
                                  <p:stCondLst>
                                    <p:cond delay="0"/>
                                  </p:stCondLst>
                                  <p:childTnLst>
                                    <p:set>
                                      <p:cBhvr>
                                        <p:cTn id="35" dur="1" fill="hold">
                                          <p:stCondLst>
                                            <p:cond delay="0"/>
                                          </p:stCondLst>
                                        </p:cTn>
                                        <p:tgtEl>
                                          <p:spTgt spid="85"/>
                                        </p:tgtEl>
                                        <p:attrNameLst>
                                          <p:attrName>style.visibility</p:attrName>
                                        </p:attrNameLst>
                                      </p:cBhvr>
                                      <p:to>
                                        <p:strVal val="visible"/>
                                      </p:to>
                                    </p:set>
                                    <p:anim calcmode="lin" valueType="num">
                                      <p:cBhvr additive="base">
                                        <p:cTn id="36" dur="500" fill="hold"/>
                                        <p:tgtEl>
                                          <p:spTgt spid="85"/>
                                        </p:tgtEl>
                                        <p:attrNameLst>
                                          <p:attrName>ppt_x</p:attrName>
                                        </p:attrNameLst>
                                      </p:cBhvr>
                                      <p:tavLst>
                                        <p:tav tm="0">
                                          <p:val>
                                            <p:strVal val="#ppt_x"/>
                                          </p:val>
                                        </p:tav>
                                        <p:tav tm="100000">
                                          <p:val>
                                            <p:strVal val="#ppt_x"/>
                                          </p:val>
                                        </p:tav>
                                      </p:tavLst>
                                    </p:anim>
                                    <p:anim calcmode="lin" valueType="num">
                                      <p:cBhvr additive="base">
                                        <p:cTn id="37" dur="500" fill="hold"/>
                                        <p:tgtEl>
                                          <p:spTgt spid="85"/>
                                        </p:tgtEl>
                                        <p:attrNameLst>
                                          <p:attrName>ppt_y</p:attrName>
                                        </p:attrNameLst>
                                      </p:cBhvr>
                                      <p:tavLst>
                                        <p:tav tm="0">
                                          <p:val>
                                            <p:strVal val="0-#ppt_h/2"/>
                                          </p:val>
                                        </p:tav>
                                        <p:tav tm="100000">
                                          <p:val>
                                            <p:strVal val="#ppt_y"/>
                                          </p:val>
                                        </p:tav>
                                      </p:tavLst>
                                    </p:anim>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62"/>
                                        </p:tgtEl>
                                        <p:attrNameLst>
                                          <p:attrName>style.visibility</p:attrName>
                                        </p:attrNameLst>
                                      </p:cBhvr>
                                      <p:to>
                                        <p:strVal val="visible"/>
                                      </p:to>
                                    </p:set>
                                    <p:anim calcmode="lin" valueType="num">
                                      <p:cBhvr>
                                        <p:cTn id="41" dur="500" fill="hold"/>
                                        <p:tgtEl>
                                          <p:spTgt spid="62"/>
                                        </p:tgtEl>
                                        <p:attrNameLst>
                                          <p:attrName>ppt_w</p:attrName>
                                        </p:attrNameLst>
                                      </p:cBhvr>
                                      <p:tavLst>
                                        <p:tav tm="0">
                                          <p:val>
                                            <p:fltVal val="0"/>
                                          </p:val>
                                        </p:tav>
                                        <p:tav tm="100000">
                                          <p:val>
                                            <p:strVal val="#ppt_w"/>
                                          </p:val>
                                        </p:tav>
                                      </p:tavLst>
                                    </p:anim>
                                    <p:anim calcmode="lin" valueType="num">
                                      <p:cBhvr>
                                        <p:cTn id="42" dur="500" fill="hold"/>
                                        <p:tgtEl>
                                          <p:spTgt spid="62"/>
                                        </p:tgtEl>
                                        <p:attrNameLst>
                                          <p:attrName>ppt_h</p:attrName>
                                        </p:attrNameLst>
                                      </p:cBhvr>
                                      <p:tavLst>
                                        <p:tav tm="0">
                                          <p:val>
                                            <p:fltVal val="0"/>
                                          </p:val>
                                        </p:tav>
                                        <p:tav tm="100000">
                                          <p:val>
                                            <p:strVal val="#ppt_h"/>
                                          </p:val>
                                        </p:tav>
                                      </p:tavLst>
                                    </p:anim>
                                    <p:animEffect transition="in" filter="fade">
                                      <p:cBhvr>
                                        <p:cTn id="43" dur="500"/>
                                        <p:tgtEl>
                                          <p:spTgt spid="62"/>
                                        </p:tgtEl>
                                      </p:cBhvr>
                                    </p:animEffect>
                                  </p:childTnLst>
                                </p:cTn>
                              </p:par>
                              <p:par>
                                <p:cTn id="44" presetID="2" presetClass="entr" presetSubtype="4" accel="50000" decel="50000" fill="hold" nodeType="with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fill="hold"/>
                                        <p:tgtEl>
                                          <p:spTgt spid="4"/>
                                        </p:tgtEl>
                                        <p:attrNameLst>
                                          <p:attrName>ppt_x</p:attrName>
                                        </p:attrNameLst>
                                      </p:cBhvr>
                                      <p:tavLst>
                                        <p:tav tm="0">
                                          <p:val>
                                            <p:strVal val="#ppt_x"/>
                                          </p:val>
                                        </p:tav>
                                        <p:tav tm="100000">
                                          <p:val>
                                            <p:strVal val="#ppt_x"/>
                                          </p:val>
                                        </p:tav>
                                      </p:tavLst>
                                    </p:anim>
                                    <p:anim calcmode="lin" valueType="num">
                                      <p:cBhvr additive="base">
                                        <p:cTn id="47" dur="500" fill="hold"/>
                                        <p:tgtEl>
                                          <p:spTgt spid="4"/>
                                        </p:tgtEl>
                                        <p:attrNameLst>
                                          <p:attrName>ppt_y</p:attrName>
                                        </p:attrNameLst>
                                      </p:cBhvr>
                                      <p:tavLst>
                                        <p:tav tm="0">
                                          <p:val>
                                            <p:strVal val="1+#ppt_h/2"/>
                                          </p:val>
                                        </p:tav>
                                        <p:tav tm="100000">
                                          <p:val>
                                            <p:strVal val="#ppt_y"/>
                                          </p:val>
                                        </p:tav>
                                      </p:tavLst>
                                    </p:anim>
                                  </p:childTnLst>
                                </p:cTn>
                              </p:par>
                            </p:childTnLst>
                          </p:cTn>
                        </p:par>
                        <p:par>
                          <p:cTn id="48" fill="hold">
                            <p:stCondLst>
                              <p:cond delay="4000"/>
                            </p:stCondLst>
                            <p:childTnLst>
                              <p:par>
                                <p:cTn id="49" presetID="53" presetClass="entr" presetSubtype="16" fill="hold" grpId="0" nodeType="afterEffect">
                                  <p:stCondLst>
                                    <p:cond delay="0"/>
                                  </p:stCondLst>
                                  <p:childTnLst>
                                    <p:set>
                                      <p:cBhvr>
                                        <p:cTn id="50" dur="1" fill="hold">
                                          <p:stCondLst>
                                            <p:cond delay="0"/>
                                          </p:stCondLst>
                                        </p:cTn>
                                        <p:tgtEl>
                                          <p:spTgt spid="68"/>
                                        </p:tgtEl>
                                        <p:attrNameLst>
                                          <p:attrName>style.visibility</p:attrName>
                                        </p:attrNameLst>
                                      </p:cBhvr>
                                      <p:to>
                                        <p:strVal val="visible"/>
                                      </p:to>
                                    </p:set>
                                    <p:anim calcmode="lin" valueType="num">
                                      <p:cBhvr>
                                        <p:cTn id="51" dur="500" fill="hold"/>
                                        <p:tgtEl>
                                          <p:spTgt spid="68"/>
                                        </p:tgtEl>
                                        <p:attrNameLst>
                                          <p:attrName>ppt_w</p:attrName>
                                        </p:attrNameLst>
                                      </p:cBhvr>
                                      <p:tavLst>
                                        <p:tav tm="0">
                                          <p:val>
                                            <p:fltVal val="0"/>
                                          </p:val>
                                        </p:tav>
                                        <p:tav tm="100000">
                                          <p:val>
                                            <p:strVal val="#ppt_w"/>
                                          </p:val>
                                        </p:tav>
                                      </p:tavLst>
                                    </p:anim>
                                    <p:anim calcmode="lin" valueType="num">
                                      <p:cBhvr>
                                        <p:cTn id="52" dur="500" fill="hold"/>
                                        <p:tgtEl>
                                          <p:spTgt spid="68"/>
                                        </p:tgtEl>
                                        <p:attrNameLst>
                                          <p:attrName>ppt_h</p:attrName>
                                        </p:attrNameLst>
                                      </p:cBhvr>
                                      <p:tavLst>
                                        <p:tav tm="0">
                                          <p:val>
                                            <p:fltVal val="0"/>
                                          </p:val>
                                        </p:tav>
                                        <p:tav tm="100000">
                                          <p:val>
                                            <p:strVal val="#ppt_h"/>
                                          </p:val>
                                        </p:tav>
                                      </p:tavLst>
                                    </p:anim>
                                    <p:animEffect transition="in" filter="fade">
                                      <p:cBhvr>
                                        <p:cTn id="53" dur="500"/>
                                        <p:tgtEl>
                                          <p:spTgt spid="68"/>
                                        </p:tgtEl>
                                      </p:cBhvr>
                                    </p:animEffect>
                                  </p:childTnLst>
                                </p:cTn>
                              </p:par>
                              <p:par>
                                <p:cTn id="54" presetID="2" presetClass="entr" presetSubtype="4" accel="50000" decel="50000" fill="hold" nodeType="withEffect">
                                  <p:stCondLst>
                                    <p:cond delay="0"/>
                                  </p:stCondLst>
                                  <p:childTnLst>
                                    <p:set>
                                      <p:cBhvr>
                                        <p:cTn id="55" dur="1" fill="hold">
                                          <p:stCondLst>
                                            <p:cond delay="0"/>
                                          </p:stCondLst>
                                        </p:cTn>
                                        <p:tgtEl>
                                          <p:spTgt spid="5"/>
                                        </p:tgtEl>
                                        <p:attrNameLst>
                                          <p:attrName>style.visibility</p:attrName>
                                        </p:attrNameLst>
                                      </p:cBhvr>
                                      <p:to>
                                        <p:strVal val="visible"/>
                                      </p:to>
                                    </p:set>
                                    <p:anim calcmode="lin" valueType="num">
                                      <p:cBhvr additive="base">
                                        <p:cTn id="56" dur="500" fill="hold"/>
                                        <p:tgtEl>
                                          <p:spTgt spid="5"/>
                                        </p:tgtEl>
                                        <p:attrNameLst>
                                          <p:attrName>ppt_x</p:attrName>
                                        </p:attrNameLst>
                                      </p:cBhvr>
                                      <p:tavLst>
                                        <p:tav tm="0">
                                          <p:val>
                                            <p:strVal val="#ppt_x"/>
                                          </p:val>
                                        </p:tav>
                                        <p:tav tm="100000">
                                          <p:val>
                                            <p:strVal val="#ppt_x"/>
                                          </p:val>
                                        </p:tav>
                                      </p:tavLst>
                                    </p:anim>
                                    <p:anim calcmode="lin" valueType="num">
                                      <p:cBhvr additive="base">
                                        <p:cTn id="57" dur="500" fill="hold"/>
                                        <p:tgtEl>
                                          <p:spTgt spid="5"/>
                                        </p:tgtEl>
                                        <p:attrNameLst>
                                          <p:attrName>ppt_y</p:attrName>
                                        </p:attrNameLst>
                                      </p:cBhvr>
                                      <p:tavLst>
                                        <p:tav tm="0">
                                          <p:val>
                                            <p:strVal val="1+#ppt_h/2"/>
                                          </p:val>
                                        </p:tav>
                                        <p:tav tm="100000">
                                          <p:val>
                                            <p:strVal val="#ppt_y"/>
                                          </p:val>
                                        </p:tav>
                                      </p:tavLst>
                                    </p:anim>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72"/>
                                        </p:tgtEl>
                                        <p:attrNameLst>
                                          <p:attrName>style.visibility</p:attrName>
                                        </p:attrNameLst>
                                      </p:cBhvr>
                                      <p:to>
                                        <p:strVal val="visible"/>
                                      </p:to>
                                    </p:set>
                                    <p:anim calcmode="lin" valueType="num">
                                      <p:cBhvr>
                                        <p:cTn id="61" dur="500" fill="hold"/>
                                        <p:tgtEl>
                                          <p:spTgt spid="72"/>
                                        </p:tgtEl>
                                        <p:attrNameLst>
                                          <p:attrName>ppt_w</p:attrName>
                                        </p:attrNameLst>
                                      </p:cBhvr>
                                      <p:tavLst>
                                        <p:tav tm="0">
                                          <p:val>
                                            <p:fltVal val="0"/>
                                          </p:val>
                                        </p:tav>
                                        <p:tav tm="100000">
                                          <p:val>
                                            <p:strVal val="#ppt_w"/>
                                          </p:val>
                                        </p:tav>
                                      </p:tavLst>
                                    </p:anim>
                                    <p:anim calcmode="lin" valueType="num">
                                      <p:cBhvr>
                                        <p:cTn id="62" dur="500" fill="hold"/>
                                        <p:tgtEl>
                                          <p:spTgt spid="72"/>
                                        </p:tgtEl>
                                        <p:attrNameLst>
                                          <p:attrName>ppt_h</p:attrName>
                                        </p:attrNameLst>
                                      </p:cBhvr>
                                      <p:tavLst>
                                        <p:tav tm="0">
                                          <p:val>
                                            <p:fltVal val="0"/>
                                          </p:val>
                                        </p:tav>
                                        <p:tav tm="100000">
                                          <p:val>
                                            <p:strVal val="#ppt_h"/>
                                          </p:val>
                                        </p:tav>
                                      </p:tavLst>
                                    </p:anim>
                                    <p:animEffect transition="in" filter="fade">
                                      <p:cBhvr>
                                        <p:cTn id="63" dur="500"/>
                                        <p:tgtEl>
                                          <p:spTgt spid="72"/>
                                        </p:tgtEl>
                                      </p:cBhvr>
                                    </p:animEffect>
                                  </p:childTnLst>
                                </p:cTn>
                              </p:par>
                              <p:par>
                                <p:cTn id="64" presetID="2" presetClass="entr" presetSubtype="4" accel="50000" decel="50000" fill="hold" nodeType="with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500" fill="hold"/>
                                        <p:tgtEl>
                                          <p:spTgt spid="8"/>
                                        </p:tgtEl>
                                        <p:attrNameLst>
                                          <p:attrName>ppt_x</p:attrName>
                                        </p:attrNameLst>
                                      </p:cBhvr>
                                      <p:tavLst>
                                        <p:tav tm="0">
                                          <p:val>
                                            <p:strVal val="#ppt_x"/>
                                          </p:val>
                                        </p:tav>
                                        <p:tav tm="100000">
                                          <p:val>
                                            <p:strVal val="#ppt_x"/>
                                          </p:val>
                                        </p:tav>
                                      </p:tavLst>
                                    </p:anim>
                                    <p:anim calcmode="lin" valueType="num">
                                      <p:cBhvr additive="base">
                                        <p:cTn id="67" dur="500" fill="hold"/>
                                        <p:tgtEl>
                                          <p:spTgt spid="8"/>
                                        </p:tgtEl>
                                        <p:attrNameLst>
                                          <p:attrName>ppt_y</p:attrName>
                                        </p:attrNameLst>
                                      </p:cBhvr>
                                      <p:tavLst>
                                        <p:tav tm="0">
                                          <p:val>
                                            <p:strVal val="1+#ppt_h/2"/>
                                          </p:val>
                                        </p:tav>
                                        <p:tav tm="100000">
                                          <p:val>
                                            <p:strVal val="#ppt_y"/>
                                          </p:val>
                                        </p:tav>
                                      </p:tavLst>
                                    </p:anim>
                                  </p:childTnLst>
                                </p:cTn>
                              </p:par>
                            </p:childTnLst>
                          </p:cTn>
                        </p:par>
                        <p:par>
                          <p:cTn id="68" fill="hold">
                            <p:stCondLst>
                              <p:cond delay="5000"/>
                            </p:stCondLst>
                            <p:childTnLst>
                              <p:par>
                                <p:cTn id="69" presetID="53" presetClass="entr" presetSubtype="16" fill="hold" grpId="0" nodeType="afterEffect">
                                  <p:stCondLst>
                                    <p:cond delay="0"/>
                                  </p:stCondLst>
                                  <p:childTnLst>
                                    <p:set>
                                      <p:cBhvr>
                                        <p:cTn id="70" dur="1" fill="hold">
                                          <p:stCondLst>
                                            <p:cond delay="0"/>
                                          </p:stCondLst>
                                        </p:cTn>
                                        <p:tgtEl>
                                          <p:spTgt spid="76"/>
                                        </p:tgtEl>
                                        <p:attrNameLst>
                                          <p:attrName>style.visibility</p:attrName>
                                        </p:attrNameLst>
                                      </p:cBhvr>
                                      <p:to>
                                        <p:strVal val="visible"/>
                                      </p:to>
                                    </p:set>
                                    <p:anim calcmode="lin" valueType="num">
                                      <p:cBhvr>
                                        <p:cTn id="71" dur="500" fill="hold"/>
                                        <p:tgtEl>
                                          <p:spTgt spid="76"/>
                                        </p:tgtEl>
                                        <p:attrNameLst>
                                          <p:attrName>ppt_w</p:attrName>
                                        </p:attrNameLst>
                                      </p:cBhvr>
                                      <p:tavLst>
                                        <p:tav tm="0">
                                          <p:val>
                                            <p:fltVal val="0"/>
                                          </p:val>
                                        </p:tav>
                                        <p:tav tm="100000">
                                          <p:val>
                                            <p:strVal val="#ppt_w"/>
                                          </p:val>
                                        </p:tav>
                                      </p:tavLst>
                                    </p:anim>
                                    <p:anim calcmode="lin" valueType="num">
                                      <p:cBhvr>
                                        <p:cTn id="72" dur="500" fill="hold"/>
                                        <p:tgtEl>
                                          <p:spTgt spid="76"/>
                                        </p:tgtEl>
                                        <p:attrNameLst>
                                          <p:attrName>ppt_h</p:attrName>
                                        </p:attrNameLst>
                                      </p:cBhvr>
                                      <p:tavLst>
                                        <p:tav tm="0">
                                          <p:val>
                                            <p:fltVal val="0"/>
                                          </p:val>
                                        </p:tav>
                                        <p:tav tm="100000">
                                          <p:val>
                                            <p:strVal val="#ppt_h"/>
                                          </p:val>
                                        </p:tav>
                                      </p:tavLst>
                                    </p:anim>
                                    <p:animEffect transition="in" filter="fade">
                                      <p:cBhvr>
                                        <p:cTn id="73" dur="500"/>
                                        <p:tgtEl>
                                          <p:spTgt spid="76"/>
                                        </p:tgtEl>
                                      </p:cBhvr>
                                    </p:animEffect>
                                  </p:childTnLst>
                                </p:cTn>
                              </p:par>
                              <p:par>
                                <p:cTn id="74" presetID="2" presetClass="entr" presetSubtype="4" accel="50000" decel="50000" fill="hold" nodeType="withEffect">
                                  <p:stCondLst>
                                    <p:cond delay="0"/>
                                  </p:stCondLst>
                                  <p:childTnLst>
                                    <p:set>
                                      <p:cBhvr>
                                        <p:cTn id="75" dur="1" fill="hold">
                                          <p:stCondLst>
                                            <p:cond delay="0"/>
                                          </p:stCondLst>
                                        </p:cTn>
                                        <p:tgtEl>
                                          <p:spTgt spid="9"/>
                                        </p:tgtEl>
                                        <p:attrNameLst>
                                          <p:attrName>style.visibility</p:attrName>
                                        </p:attrNameLst>
                                      </p:cBhvr>
                                      <p:to>
                                        <p:strVal val="visible"/>
                                      </p:to>
                                    </p:set>
                                    <p:anim calcmode="lin" valueType="num">
                                      <p:cBhvr additive="base">
                                        <p:cTn id="76" dur="500" fill="hold"/>
                                        <p:tgtEl>
                                          <p:spTgt spid="9"/>
                                        </p:tgtEl>
                                        <p:attrNameLst>
                                          <p:attrName>ppt_x</p:attrName>
                                        </p:attrNameLst>
                                      </p:cBhvr>
                                      <p:tavLst>
                                        <p:tav tm="0">
                                          <p:val>
                                            <p:strVal val="#ppt_x"/>
                                          </p:val>
                                        </p:tav>
                                        <p:tav tm="100000">
                                          <p:val>
                                            <p:strVal val="#ppt_x"/>
                                          </p:val>
                                        </p:tav>
                                      </p:tavLst>
                                    </p:anim>
                                    <p:anim calcmode="lin" valueType="num">
                                      <p:cBhvr additive="base">
                                        <p:cTn id="77" dur="500" fill="hold"/>
                                        <p:tgtEl>
                                          <p:spTgt spid="9"/>
                                        </p:tgtEl>
                                        <p:attrNameLst>
                                          <p:attrName>ppt_y</p:attrName>
                                        </p:attrNameLst>
                                      </p:cBhvr>
                                      <p:tavLst>
                                        <p:tav tm="0">
                                          <p:val>
                                            <p:strVal val="1+#ppt_h/2"/>
                                          </p:val>
                                        </p:tav>
                                        <p:tav tm="100000">
                                          <p:val>
                                            <p:strVal val="#ppt_y"/>
                                          </p:val>
                                        </p:tav>
                                      </p:tavLst>
                                    </p:anim>
                                  </p:childTnLst>
                                </p:cTn>
                              </p:par>
                            </p:childTnLst>
                          </p:cTn>
                        </p:par>
                        <p:par>
                          <p:cTn id="78" fill="hold">
                            <p:stCondLst>
                              <p:cond delay="5500"/>
                            </p:stCondLst>
                            <p:childTnLst>
                              <p:par>
                                <p:cTn id="79" presetID="53" presetClass="entr" presetSubtype="16" fill="hold" grpId="0" nodeType="afterEffect">
                                  <p:stCondLst>
                                    <p:cond delay="0"/>
                                  </p:stCondLst>
                                  <p:childTnLst>
                                    <p:set>
                                      <p:cBhvr>
                                        <p:cTn id="80" dur="1" fill="hold">
                                          <p:stCondLst>
                                            <p:cond delay="0"/>
                                          </p:stCondLst>
                                        </p:cTn>
                                        <p:tgtEl>
                                          <p:spTgt spid="80"/>
                                        </p:tgtEl>
                                        <p:attrNameLst>
                                          <p:attrName>style.visibility</p:attrName>
                                        </p:attrNameLst>
                                      </p:cBhvr>
                                      <p:to>
                                        <p:strVal val="visible"/>
                                      </p:to>
                                    </p:set>
                                    <p:anim calcmode="lin" valueType="num">
                                      <p:cBhvr>
                                        <p:cTn id="81" dur="500" fill="hold"/>
                                        <p:tgtEl>
                                          <p:spTgt spid="80"/>
                                        </p:tgtEl>
                                        <p:attrNameLst>
                                          <p:attrName>ppt_w</p:attrName>
                                        </p:attrNameLst>
                                      </p:cBhvr>
                                      <p:tavLst>
                                        <p:tav tm="0">
                                          <p:val>
                                            <p:fltVal val="0"/>
                                          </p:val>
                                        </p:tav>
                                        <p:tav tm="100000">
                                          <p:val>
                                            <p:strVal val="#ppt_w"/>
                                          </p:val>
                                        </p:tav>
                                      </p:tavLst>
                                    </p:anim>
                                    <p:anim calcmode="lin" valueType="num">
                                      <p:cBhvr>
                                        <p:cTn id="82" dur="500" fill="hold"/>
                                        <p:tgtEl>
                                          <p:spTgt spid="80"/>
                                        </p:tgtEl>
                                        <p:attrNameLst>
                                          <p:attrName>ppt_h</p:attrName>
                                        </p:attrNameLst>
                                      </p:cBhvr>
                                      <p:tavLst>
                                        <p:tav tm="0">
                                          <p:val>
                                            <p:fltVal val="0"/>
                                          </p:val>
                                        </p:tav>
                                        <p:tav tm="100000">
                                          <p:val>
                                            <p:strVal val="#ppt_h"/>
                                          </p:val>
                                        </p:tav>
                                      </p:tavLst>
                                    </p:anim>
                                    <p:animEffect transition="in" filter="fade">
                                      <p:cBhvr>
                                        <p:cTn id="83" dur="500"/>
                                        <p:tgtEl>
                                          <p:spTgt spid="80"/>
                                        </p:tgtEl>
                                      </p:cBhvr>
                                    </p:animEffect>
                                  </p:childTnLst>
                                </p:cTn>
                              </p:par>
                              <p:par>
                                <p:cTn id="84" presetID="2" presetClass="entr" presetSubtype="4" accel="50000" decel="50000" fill="hold" nodeType="withEffect">
                                  <p:stCondLst>
                                    <p:cond delay="0"/>
                                  </p:stCondLst>
                                  <p:childTnLst>
                                    <p:set>
                                      <p:cBhvr>
                                        <p:cTn id="85" dur="1" fill="hold">
                                          <p:stCondLst>
                                            <p:cond delay="0"/>
                                          </p:stCondLst>
                                        </p:cTn>
                                        <p:tgtEl>
                                          <p:spTgt spid="25"/>
                                        </p:tgtEl>
                                        <p:attrNameLst>
                                          <p:attrName>style.visibility</p:attrName>
                                        </p:attrNameLst>
                                      </p:cBhvr>
                                      <p:to>
                                        <p:strVal val="visible"/>
                                      </p:to>
                                    </p:set>
                                    <p:anim calcmode="lin" valueType="num">
                                      <p:cBhvr additive="base">
                                        <p:cTn id="86" dur="500" fill="hold"/>
                                        <p:tgtEl>
                                          <p:spTgt spid="25"/>
                                        </p:tgtEl>
                                        <p:attrNameLst>
                                          <p:attrName>ppt_x</p:attrName>
                                        </p:attrNameLst>
                                      </p:cBhvr>
                                      <p:tavLst>
                                        <p:tav tm="0">
                                          <p:val>
                                            <p:strVal val="#ppt_x"/>
                                          </p:val>
                                        </p:tav>
                                        <p:tav tm="100000">
                                          <p:val>
                                            <p:strVal val="#ppt_x"/>
                                          </p:val>
                                        </p:tav>
                                      </p:tavLst>
                                    </p:anim>
                                    <p:anim calcmode="lin" valueType="num">
                                      <p:cBhvr additive="base">
                                        <p:cTn id="87"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5" grpId="0" bldLvl="0" animBg="1"/>
      <p:bldP spid="46" grpId="0" bldLvl="0" animBg="1"/>
      <p:bldP spid="48" grpId="0" bldLvl="0" animBg="1"/>
      <p:bldP spid="51" grpId="0" bldLvl="0" animBg="1"/>
      <p:bldP spid="62" grpId="0"/>
      <p:bldP spid="68" grpId="0"/>
      <p:bldP spid="72" grpId="0"/>
      <p:bldP spid="76" grpId="0"/>
      <p:bldP spid="80" grpId="0"/>
      <p:bldP spid="85"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1589246" y="2001176"/>
            <a:ext cx="6148864" cy="714375"/>
          </a:xfrm>
          <a:prstGeom prst="rect">
            <a:avLst/>
          </a:prstGeom>
          <a:noFill/>
        </p:spPr>
        <p:txBody>
          <a:bodyPr wrap="square" rtlCol="0">
            <a:spAutoFit/>
          </a:bodyPr>
          <a:lstStyle/>
          <a:p>
            <a:pPr algn="ctr"/>
            <a:r>
              <a:rPr lang="zh-CN" altLang="en-US" sz="4050" b="1" dirty="0">
                <a:solidFill>
                  <a:srgbClr val="C00000"/>
                </a:solidFill>
                <a:latin typeface="微软雅黑" panose="020B0503020204020204" charset="-122"/>
                <a:ea typeface="微软雅黑" panose="020B0503020204020204" charset="-122"/>
              </a:rPr>
              <a:t>感谢您的下载观看</a:t>
            </a:r>
            <a:endParaRPr lang="zh-CN" altLang="en-US" sz="4050" b="1" dirty="0">
              <a:solidFill>
                <a:srgbClr val="C00000"/>
              </a:solidFill>
              <a:latin typeface="微软雅黑" panose="020B0503020204020204" charset="-122"/>
              <a:ea typeface="微软雅黑" panose="020B0503020204020204" charset="-122"/>
            </a:endParaRPr>
          </a:p>
        </p:txBody>
      </p:sp>
      <p:sp>
        <p:nvSpPr>
          <p:cNvPr id="2" name="文本框 1"/>
          <p:cNvSpPr txBox="1"/>
          <p:nvPr/>
        </p:nvSpPr>
        <p:spPr>
          <a:xfrm>
            <a:off x="2823686" y="2966535"/>
            <a:ext cx="1582579" cy="275590"/>
          </a:xfrm>
          <a:prstGeom prst="rect">
            <a:avLst/>
          </a:prstGeom>
          <a:noFill/>
          <a:ln w="9525">
            <a:noFill/>
            <a:miter/>
          </a:ln>
          <a:effectLst/>
        </p:spPr>
        <p:txBody>
          <a:bodyPr vert="horz" wrap="square" anchor="t">
            <a:spAutoFit/>
          </a:bodyPr>
          <a:lstStyle/>
          <a:p>
            <a:pPr lvl="0" algn="ctr" eaLnBrk="0" latinLnBrk="0" hangingPunct="0"/>
            <a:r>
              <a:rPr lang="en-US" altLang="zh-CN" sz="1200" b="1" dirty="0">
                <a:solidFill>
                  <a:schemeClr val="tx1">
                    <a:lumMod val="75000"/>
                    <a:lumOff val="25000"/>
                  </a:schemeClr>
                </a:solidFill>
                <a:latin typeface="微软雅黑" panose="020B0503020204020204" charset="-122"/>
                <a:ea typeface="微软雅黑" panose="020B0503020204020204" charset="-122"/>
              </a:rPr>
              <a:t> </a:t>
            </a:r>
            <a:r>
              <a:rPr lang="zh-CN" altLang="en-US" sz="1200" b="1" dirty="0">
                <a:solidFill>
                  <a:schemeClr val="tx1">
                    <a:lumMod val="75000"/>
                    <a:lumOff val="25000"/>
                  </a:schemeClr>
                </a:solidFill>
                <a:latin typeface="微软雅黑" panose="020B0503020204020204" charset="-122"/>
                <a:ea typeface="微软雅黑" panose="020B0503020204020204" charset="-122"/>
              </a:rPr>
              <a:t>汇报人：</a:t>
            </a:r>
            <a:r>
              <a:rPr lang="en-US" altLang="zh-CN" sz="1200" b="1" dirty="0">
                <a:solidFill>
                  <a:schemeClr val="tx1">
                    <a:lumMod val="75000"/>
                    <a:lumOff val="25000"/>
                  </a:schemeClr>
                </a:solidFill>
                <a:latin typeface="微软雅黑" panose="020B0503020204020204" charset="-122"/>
                <a:ea typeface="微软雅黑" panose="020B0503020204020204" charset="-122"/>
              </a:rPr>
              <a:t>xxxxxx</a:t>
            </a:r>
            <a:endParaRPr lang="en-US" altLang="zh-CN" sz="1200" b="1" dirty="0">
              <a:solidFill>
                <a:schemeClr val="tx1">
                  <a:lumMod val="75000"/>
                  <a:lumOff val="25000"/>
                </a:schemeClr>
              </a:solidFill>
              <a:latin typeface="微软雅黑" panose="020B0503020204020204" charset="-122"/>
              <a:ea typeface="微软雅黑" panose="020B0503020204020204" charset="-122"/>
            </a:endParaRPr>
          </a:p>
        </p:txBody>
      </p:sp>
      <p:sp>
        <p:nvSpPr>
          <p:cNvPr id="3" name="文本框 2"/>
          <p:cNvSpPr txBox="1"/>
          <p:nvPr/>
        </p:nvSpPr>
        <p:spPr>
          <a:xfrm>
            <a:off x="5331143" y="2979394"/>
            <a:ext cx="1912620" cy="460375"/>
          </a:xfrm>
          <a:prstGeom prst="rect">
            <a:avLst/>
          </a:prstGeom>
          <a:noFill/>
          <a:ln w="9525">
            <a:noFill/>
            <a:miter/>
          </a:ln>
          <a:effectLst/>
        </p:spPr>
        <p:txBody>
          <a:bodyPr vert="horz" wrap="square" anchor="t">
            <a:spAutoFit/>
          </a:bodyPr>
          <a:lstStyle/>
          <a:p>
            <a:pPr lvl="0" algn="l" eaLnBrk="0" latinLnBrk="0" hangingPunct="0"/>
            <a:r>
              <a:rPr lang="zh-CN" altLang="en-US" sz="1200" b="1" dirty="0">
                <a:solidFill>
                  <a:schemeClr val="tx1">
                    <a:lumMod val="75000"/>
                    <a:lumOff val="25000"/>
                  </a:schemeClr>
                </a:solidFill>
                <a:latin typeface="微软雅黑" panose="020B0503020204020204" charset="-122"/>
                <a:ea typeface="微软雅黑" panose="020B0503020204020204" charset="-122"/>
              </a:rPr>
              <a:t>日期：</a:t>
            </a:r>
            <a:r>
              <a:rPr lang="en-US" altLang="zh-CN" sz="1200" b="1" dirty="0">
                <a:solidFill>
                  <a:schemeClr val="tx1">
                    <a:lumMod val="75000"/>
                    <a:lumOff val="25000"/>
                  </a:schemeClr>
                </a:solidFill>
                <a:latin typeface="微软雅黑" panose="020B0503020204020204" charset="-122"/>
                <a:ea typeface="微软雅黑" panose="020B0503020204020204" charset="-122"/>
                <a:sym typeface="+mn-ea"/>
              </a:rPr>
              <a:t>xxxxxx</a:t>
            </a:r>
            <a:endParaRPr lang="en-US" altLang="zh-CN" sz="1200" b="1" dirty="0">
              <a:solidFill>
                <a:schemeClr val="tx1">
                  <a:lumMod val="75000"/>
                  <a:lumOff val="25000"/>
                </a:schemeClr>
              </a:solidFill>
              <a:latin typeface="微软雅黑" panose="020B0503020204020204" charset="-122"/>
              <a:ea typeface="微软雅黑" panose="020B0503020204020204" charset="-122"/>
              <a:sym typeface="+mn-ea"/>
            </a:endParaRPr>
          </a:p>
          <a:p>
            <a:pPr lvl="0" algn="l" eaLnBrk="0" latinLnBrk="0" hangingPunct="0"/>
            <a:endParaRPr lang="en-US" altLang="zh-CN" sz="1200" b="1" dirty="0">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4" name="文本框 3"/>
          <p:cNvSpPr txBox="1"/>
          <p:nvPr/>
        </p:nvSpPr>
        <p:spPr>
          <a:xfrm>
            <a:off x="1685449" y="2650305"/>
            <a:ext cx="5839301" cy="321945"/>
          </a:xfrm>
          <a:prstGeom prst="rect">
            <a:avLst/>
          </a:prstGeom>
          <a:noFill/>
          <a:ln w="9525">
            <a:noFill/>
            <a:miter/>
          </a:ln>
          <a:effectLst/>
        </p:spPr>
        <p:txBody>
          <a:bodyPr vert="horz" wrap="square" anchor="t">
            <a:spAutoFit/>
          </a:bodyPr>
          <a:lstStyle/>
          <a:p>
            <a:pPr lvl="0" algn="ctr" eaLnBrk="0" latinLnBrk="0" hangingPunct="0"/>
            <a:r>
              <a:rPr lang="en-US" altLang="zh-CN" sz="1500" dirty="0">
                <a:solidFill>
                  <a:schemeClr val="tx1">
                    <a:lumMod val="75000"/>
                    <a:lumOff val="25000"/>
                  </a:schemeClr>
                </a:solidFill>
                <a:latin typeface="Meiryo" panose="020B0604030504040204" charset="-128"/>
                <a:ea typeface="Meiryo" panose="020B0604030504040204" charset="-128"/>
              </a:rPr>
              <a:t> THE PROFESSIONAL</a:t>
            </a:r>
            <a:r>
              <a:rPr lang="zh-CN" altLang="en-US" sz="1500" dirty="0">
                <a:solidFill>
                  <a:schemeClr val="tx1">
                    <a:lumMod val="75000"/>
                    <a:lumOff val="25000"/>
                  </a:schemeClr>
                </a:solidFill>
                <a:latin typeface="Meiryo" panose="020B0604030504040204" charset="-128"/>
                <a:ea typeface="Meiryo" panose="020B0604030504040204" charset="-128"/>
              </a:rPr>
              <a:t> </a:t>
            </a:r>
            <a:r>
              <a:rPr lang="en-US" altLang="zh-CN" sz="1500" dirty="0">
                <a:solidFill>
                  <a:schemeClr val="tx1">
                    <a:lumMod val="75000"/>
                    <a:lumOff val="25000"/>
                  </a:schemeClr>
                </a:solidFill>
                <a:latin typeface="Meiryo" panose="020B0604030504040204" charset="-128"/>
                <a:ea typeface="Meiryo" panose="020B0604030504040204" charset="-128"/>
              </a:rPr>
              <a:t>POWERPOINT</a:t>
            </a:r>
            <a:r>
              <a:rPr lang="zh-CN" altLang="en-US" sz="1500" dirty="0">
                <a:solidFill>
                  <a:schemeClr val="tx1">
                    <a:lumMod val="75000"/>
                    <a:lumOff val="25000"/>
                  </a:schemeClr>
                </a:solidFill>
                <a:latin typeface="Meiryo" panose="020B0604030504040204" charset="-128"/>
                <a:ea typeface="Meiryo" panose="020B0604030504040204" charset="-128"/>
              </a:rPr>
              <a:t> </a:t>
            </a:r>
            <a:r>
              <a:rPr lang="en-US" altLang="zh-CN" sz="1500" dirty="0">
                <a:solidFill>
                  <a:schemeClr val="tx1">
                    <a:lumMod val="75000"/>
                    <a:lumOff val="25000"/>
                  </a:schemeClr>
                </a:solidFill>
                <a:latin typeface="Meiryo" panose="020B0604030504040204" charset="-128"/>
                <a:ea typeface="Meiryo" panose="020B0604030504040204" charset="-128"/>
              </a:rPr>
              <a:t>TEMPLATES</a:t>
            </a:r>
            <a:endParaRPr lang="en-US" altLang="zh-CN" sz="1500" dirty="0">
              <a:solidFill>
                <a:schemeClr val="tx1">
                  <a:lumMod val="75000"/>
                  <a:lumOff val="25000"/>
                </a:schemeClr>
              </a:solidFill>
              <a:latin typeface="Meiryo" panose="020B0604030504040204" charset="-128"/>
              <a:ea typeface="Meiryo" panose="020B0604030504040204" charset="-128"/>
            </a:endParaRPr>
          </a:p>
        </p:txBody>
      </p:sp>
      <p:sp>
        <p:nvSpPr>
          <p:cNvPr id="5" name="Freeform 15"/>
          <p:cNvSpPr>
            <a:spLocks noEditPoints="1"/>
          </p:cNvSpPr>
          <p:nvPr/>
        </p:nvSpPr>
        <p:spPr bwMode="auto">
          <a:xfrm>
            <a:off x="5151120" y="2984156"/>
            <a:ext cx="185261" cy="191453"/>
          </a:xfrm>
          <a:custGeom>
            <a:avLst/>
            <a:gdLst>
              <a:gd name="T0" fmla="*/ 641 w 792"/>
              <a:gd name="T1" fmla="*/ 278 h 954"/>
              <a:gd name="T2" fmla="*/ 639 w 792"/>
              <a:gd name="T3" fmla="*/ 331 h 954"/>
              <a:gd name="T4" fmla="*/ 623 w 792"/>
              <a:gd name="T5" fmla="*/ 376 h 954"/>
              <a:gd name="T6" fmla="*/ 598 w 792"/>
              <a:gd name="T7" fmla="*/ 403 h 954"/>
              <a:gd name="T8" fmla="*/ 559 w 792"/>
              <a:gd name="T9" fmla="*/ 497 h 954"/>
              <a:gd name="T10" fmla="*/ 516 w 792"/>
              <a:gd name="T11" fmla="*/ 546 h 954"/>
              <a:gd name="T12" fmla="*/ 481 w 792"/>
              <a:gd name="T13" fmla="*/ 567 h 954"/>
              <a:gd name="T14" fmla="*/ 387 w 792"/>
              <a:gd name="T15" fmla="*/ 573 h 954"/>
              <a:gd name="T16" fmla="*/ 313 w 792"/>
              <a:gd name="T17" fmla="*/ 567 h 954"/>
              <a:gd name="T18" fmla="*/ 258 w 792"/>
              <a:gd name="T19" fmla="*/ 534 h 954"/>
              <a:gd name="T20" fmla="*/ 217 w 792"/>
              <a:gd name="T21" fmla="*/ 473 h 954"/>
              <a:gd name="T22" fmla="*/ 182 w 792"/>
              <a:gd name="T23" fmla="*/ 397 h 954"/>
              <a:gd name="T24" fmla="*/ 160 w 792"/>
              <a:gd name="T25" fmla="*/ 364 h 954"/>
              <a:gd name="T26" fmla="*/ 150 w 792"/>
              <a:gd name="T27" fmla="*/ 288 h 954"/>
              <a:gd name="T28" fmla="*/ 164 w 792"/>
              <a:gd name="T29" fmla="*/ 268 h 954"/>
              <a:gd name="T30" fmla="*/ 160 w 792"/>
              <a:gd name="T31" fmla="*/ 161 h 954"/>
              <a:gd name="T32" fmla="*/ 188 w 792"/>
              <a:gd name="T33" fmla="*/ 71 h 954"/>
              <a:gd name="T34" fmla="*/ 240 w 792"/>
              <a:gd name="T35" fmla="*/ 30 h 954"/>
              <a:gd name="T36" fmla="*/ 336 w 792"/>
              <a:gd name="T37" fmla="*/ 4 h 954"/>
              <a:gd name="T38" fmla="*/ 442 w 792"/>
              <a:gd name="T39" fmla="*/ 4 h 954"/>
              <a:gd name="T40" fmla="*/ 539 w 792"/>
              <a:gd name="T41" fmla="*/ 28 h 954"/>
              <a:gd name="T42" fmla="*/ 598 w 792"/>
              <a:gd name="T43" fmla="*/ 71 h 954"/>
              <a:gd name="T44" fmla="*/ 633 w 792"/>
              <a:gd name="T45" fmla="*/ 170 h 954"/>
              <a:gd name="T46" fmla="*/ 623 w 792"/>
              <a:gd name="T47" fmla="*/ 268 h 954"/>
              <a:gd name="T48" fmla="*/ 448 w 792"/>
              <a:gd name="T49" fmla="*/ 819 h 954"/>
              <a:gd name="T50" fmla="*/ 696 w 792"/>
              <a:gd name="T51" fmla="*/ 628 h 954"/>
              <a:gd name="T52" fmla="*/ 743 w 792"/>
              <a:gd name="T53" fmla="*/ 702 h 954"/>
              <a:gd name="T54" fmla="*/ 790 w 792"/>
              <a:gd name="T55" fmla="*/ 864 h 954"/>
              <a:gd name="T56" fmla="*/ 792 w 792"/>
              <a:gd name="T57" fmla="*/ 954 h 954"/>
              <a:gd name="T58" fmla="*/ 6 w 792"/>
              <a:gd name="T59" fmla="*/ 872 h 954"/>
              <a:gd name="T60" fmla="*/ 37 w 792"/>
              <a:gd name="T61" fmla="*/ 735 h 954"/>
              <a:gd name="T62" fmla="*/ 82 w 792"/>
              <a:gd name="T63" fmla="*/ 653 h 954"/>
              <a:gd name="T64" fmla="*/ 362 w 792"/>
              <a:gd name="T65" fmla="*/ 817 h 954"/>
              <a:gd name="T66" fmla="*/ 369 w 792"/>
              <a:gd name="T67" fmla="*/ 616 h 954"/>
              <a:gd name="T68" fmla="*/ 547 w 792"/>
              <a:gd name="T69" fmla="*/ 225 h 954"/>
              <a:gd name="T70" fmla="*/ 446 w 792"/>
              <a:gd name="T71" fmla="*/ 235 h 954"/>
              <a:gd name="T72" fmla="*/ 340 w 792"/>
              <a:gd name="T73" fmla="*/ 209 h 954"/>
              <a:gd name="T74" fmla="*/ 307 w 792"/>
              <a:gd name="T75" fmla="*/ 206 h 954"/>
              <a:gd name="T76" fmla="*/ 246 w 792"/>
              <a:gd name="T77" fmla="*/ 221 h 954"/>
              <a:gd name="T78" fmla="*/ 223 w 792"/>
              <a:gd name="T79" fmla="*/ 299 h 954"/>
              <a:gd name="T80" fmla="*/ 193 w 792"/>
              <a:gd name="T81" fmla="*/ 299 h 954"/>
              <a:gd name="T82" fmla="*/ 195 w 792"/>
              <a:gd name="T83" fmla="*/ 340 h 954"/>
              <a:gd name="T84" fmla="*/ 205 w 792"/>
              <a:gd name="T85" fmla="*/ 364 h 954"/>
              <a:gd name="T86" fmla="*/ 229 w 792"/>
              <a:gd name="T87" fmla="*/ 385 h 954"/>
              <a:gd name="T88" fmla="*/ 262 w 792"/>
              <a:gd name="T89" fmla="*/ 473 h 954"/>
              <a:gd name="T90" fmla="*/ 299 w 792"/>
              <a:gd name="T91" fmla="*/ 518 h 954"/>
              <a:gd name="T92" fmla="*/ 344 w 792"/>
              <a:gd name="T93" fmla="*/ 532 h 954"/>
              <a:gd name="T94" fmla="*/ 455 w 792"/>
              <a:gd name="T95" fmla="*/ 530 h 954"/>
              <a:gd name="T96" fmla="*/ 500 w 792"/>
              <a:gd name="T97" fmla="*/ 507 h 954"/>
              <a:gd name="T98" fmla="*/ 537 w 792"/>
              <a:gd name="T99" fmla="*/ 456 h 954"/>
              <a:gd name="T100" fmla="*/ 563 w 792"/>
              <a:gd name="T101" fmla="*/ 374 h 954"/>
              <a:gd name="T102" fmla="*/ 584 w 792"/>
              <a:gd name="T103" fmla="*/ 362 h 954"/>
              <a:gd name="T104" fmla="*/ 598 w 792"/>
              <a:gd name="T105" fmla="*/ 327 h 954"/>
              <a:gd name="T106" fmla="*/ 596 w 792"/>
              <a:gd name="T107" fmla="*/ 299 h 954"/>
              <a:gd name="T108" fmla="*/ 565 w 792"/>
              <a:gd name="T109" fmla="*/ 280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92" h="954">
                <a:moveTo>
                  <a:pt x="623" y="268"/>
                </a:moveTo>
                <a:lnTo>
                  <a:pt x="623" y="268"/>
                </a:lnTo>
                <a:lnTo>
                  <a:pt x="631" y="272"/>
                </a:lnTo>
                <a:lnTo>
                  <a:pt x="641" y="278"/>
                </a:lnTo>
                <a:lnTo>
                  <a:pt x="641" y="288"/>
                </a:lnTo>
                <a:lnTo>
                  <a:pt x="641" y="288"/>
                </a:lnTo>
                <a:lnTo>
                  <a:pt x="641" y="311"/>
                </a:lnTo>
                <a:lnTo>
                  <a:pt x="639" y="331"/>
                </a:lnTo>
                <a:lnTo>
                  <a:pt x="635" y="348"/>
                </a:lnTo>
                <a:lnTo>
                  <a:pt x="629" y="364"/>
                </a:lnTo>
                <a:lnTo>
                  <a:pt x="629" y="364"/>
                </a:lnTo>
                <a:lnTo>
                  <a:pt x="623" y="376"/>
                </a:lnTo>
                <a:lnTo>
                  <a:pt x="616" y="387"/>
                </a:lnTo>
                <a:lnTo>
                  <a:pt x="608" y="397"/>
                </a:lnTo>
                <a:lnTo>
                  <a:pt x="598" y="403"/>
                </a:lnTo>
                <a:lnTo>
                  <a:pt x="598" y="403"/>
                </a:lnTo>
                <a:lnTo>
                  <a:pt x="590" y="430"/>
                </a:lnTo>
                <a:lnTo>
                  <a:pt x="582" y="454"/>
                </a:lnTo>
                <a:lnTo>
                  <a:pt x="571" y="477"/>
                </a:lnTo>
                <a:lnTo>
                  <a:pt x="559" y="497"/>
                </a:lnTo>
                <a:lnTo>
                  <a:pt x="559" y="497"/>
                </a:lnTo>
                <a:lnTo>
                  <a:pt x="545" y="520"/>
                </a:lnTo>
                <a:lnTo>
                  <a:pt x="526" y="538"/>
                </a:lnTo>
                <a:lnTo>
                  <a:pt x="516" y="546"/>
                </a:lnTo>
                <a:lnTo>
                  <a:pt x="506" y="554"/>
                </a:lnTo>
                <a:lnTo>
                  <a:pt x="494" y="561"/>
                </a:lnTo>
                <a:lnTo>
                  <a:pt x="481" y="567"/>
                </a:lnTo>
                <a:lnTo>
                  <a:pt x="481" y="567"/>
                </a:lnTo>
                <a:lnTo>
                  <a:pt x="465" y="569"/>
                </a:lnTo>
                <a:lnTo>
                  <a:pt x="442" y="573"/>
                </a:lnTo>
                <a:lnTo>
                  <a:pt x="416" y="573"/>
                </a:lnTo>
                <a:lnTo>
                  <a:pt x="387" y="573"/>
                </a:lnTo>
                <a:lnTo>
                  <a:pt x="387" y="573"/>
                </a:lnTo>
                <a:lnTo>
                  <a:pt x="360" y="573"/>
                </a:lnTo>
                <a:lnTo>
                  <a:pt x="334" y="571"/>
                </a:lnTo>
                <a:lnTo>
                  <a:pt x="313" y="567"/>
                </a:lnTo>
                <a:lnTo>
                  <a:pt x="299" y="563"/>
                </a:lnTo>
                <a:lnTo>
                  <a:pt x="299" y="563"/>
                </a:lnTo>
                <a:lnTo>
                  <a:pt x="276" y="550"/>
                </a:lnTo>
                <a:lnTo>
                  <a:pt x="258" y="534"/>
                </a:lnTo>
                <a:lnTo>
                  <a:pt x="242" y="516"/>
                </a:lnTo>
                <a:lnTo>
                  <a:pt x="227" y="493"/>
                </a:lnTo>
                <a:lnTo>
                  <a:pt x="227" y="493"/>
                </a:lnTo>
                <a:lnTo>
                  <a:pt x="217" y="473"/>
                </a:lnTo>
                <a:lnTo>
                  <a:pt x="209" y="450"/>
                </a:lnTo>
                <a:lnTo>
                  <a:pt x="195" y="405"/>
                </a:lnTo>
                <a:lnTo>
                  <a:pt x="195" y="405"/>
                </a:lnTo>
                <a:lnTo>
                  <a:pt x="182" y="397"/>
                </a:lnTo>
                <a:lnTo>
                  <a:pt x="174" y="389"/>
                </a:lnTo>
                <a:lnTo>
                  <a:pt x="166" y="378"/>
                </a:lnTo>
                <a:lnTo>
                  <a:pt x="160" y="364"/>
                </a:lnTo>
                <a:lnTo>
                  <a:pt x="160" y="364"/>
                </a:lnTo>
                <a:lnTo>
                  <a:pt x="156" y="350"/>
                </a:lnTo>
                <a:lnTo>
                  <a:pt x="152" y="331"/>
                </a:lnTo>
                <a:lnTo>
                  <a:pt x="150" y="311"/>
                </a:lnTo>
                <a:lnTo>
                  <a:pt x="150" y="288"/>
                </a:lnTo>
                <a:lnTo>
                  <a:pt x="150" y="278"/>
                </a:lnTo>
                <a:lnTo>
                  <a:pt x="158" y="272"/>
                </a:lnTo>
                <a:lnTo>
                  <a:pt x="158" y="272"/>
                </a:lnTo>
                <a:lnTo>
                  <a:pt x="164" y="268"/>
                </a:lnTo>
                <a:lnTo>
                  <a:pt x="164" y="268"/>
                </a:lnTo>
                <a:lnTo>
                  <a:pt x="162" y="227"/>
                </a:lnTo>
                <a:lnTo>
                  <a:pt x="160" y="192"/>
                </a:lnTo>
                <a:lnTo>
                  <a:pt x="160" y="161"/>
                </a:lnTo>
                <a:lnTo>
                  <a:pt x="164" y="135"/>
                </a:lnTo>
                <a:lnTo>
                  <a:pt x="168" y="112"/>
                </a:lnTo>
                <a:lnTo>
                  <a:pt x="176" y="92"/>
                </a:lnTo>
                <a:lnTo>
                  <a:pt x="188" y="71"/>
                </a:lnTo>
                <a:lnTo>
                  <a:pt x="203" y="53"/>
                </a:lnTo>
                <a:lnTo>
                  <a:pt x="203" y="53"/>
                </a:lnTo>
                <a:lnTo>
                  <a:pt x="219" y="41"/>
                </a:lnTo>
                <a:lnTo>
                  <a:pt x="240" y="30"/>
                </a:lnTo>
                <a:lnTo>
                  <a:pt x="262" y="20"/>
                </a:lnTo>
                <a:lnTo>
                  <a:pt x="285" y="14"/>
                </a:lnTo>
                <a:lnTo>
                  <a:pt x="311" y="8"/>
                </a:lnTo>
                <a:lnTo>
                  <a:pt x="336" y="4"/>
                </a:lnTo>
                <a:lnTo>
                  <a:pt x="362" y="2"/>
                </a:lnTo>
                <a:lnTo>
                  <a:pt x="389" y="0"/>
                </a:lnTo>
                <a:lnTo>
                  <a:pt x="416" y="2"/>
                </a:lnTo>
                <a:lnTo>
                  <a:pt x="442" y="4"/>
                </a:lnTo>
                <a:lnTo>
                  <a:pt x="469" y="8"/>
                </a:lnTo>
                <a:lnTo>
                  <a:pt x="494" y="12"/>
                </a:lnTo>
                <a:lnTo>
                  <a:pt x="518" y="20"/>
                </a:lnTo>
                <a:lnTo>
                  <a:pt x="539" y="28"/>
                </a:lnTo>
                <a:lnTo>
                  <a:pt x="559" y="39"/>
                </a:lnTo>
                <a:lnTo>
                  <a:pt x="577" y="49"/>
                </a:lnTo>
                <a:lnTo>
                  <a:pt x="577" y="49"/>
                </a:lnTo>
                <a:lnTo>
                  <a:pt x="598" y="71"/>
                </a:lnTo>
                <a:lnTo>
                  <a:pt x="612" y="94"/>
                </a:lnTo>
                <a:lnTo>
                  <a:pt x="623" y="116"/>
                </a:lnTo>
                <a:lnTo>
                  <a:pt x="629" y="143"/>
                </a:lnTo>
                <a:lnTo>
                  <a:pt x="633" y="170"/>
                </a:lnTo>
                <a:lnTo>
                  <a:pt x="633" y="200"/>
                </a:lnTo>
                <a:lnTo>
                  <a:pt x="629" y="233"/>
                </a:lnTo>
                <a:lnTo>
                  <a:pt x="623" y="268"/>
                </a:lnTo>
                <a:lnTo>
                  <a:pt x="623" y="268"/>
                </a:lnTo>
                <a:close/>
                <a:moveTo>
                  <a:pt x="440" y="616"/>
                </a:moveTo>
                <a:lnTo>
                  <a:pt x="442" y="643"/>
                </a:lnTo>
                <a:lnTo>
                  <a:pt x="426" y="669"/>
                </a:lnTo>
                <a:lnTo>
                  <a:pt x="448" y="819"/>
                </a:lnTo>
                <a:lnTo>
                  <a:pt x="541" y="618"/>
                </a:lnTo>
                <a:lnTo>
                  <a:pt x="684" y="614"/>
                </a:lnTo>
                <a:lnTo>
                  <a:pt x="684" y="614"/>
                </a:lnTo>
                <a:lnTo>
                  <a:pt x="696" y="628"/>
                </a:lnTo>
                <a:lnTo>
                  <a:pt x="709" y="645"/>
                </a:lnTo>
                <a:lnTo>
                  <a:pt x="721" y="661"/>
                </a:lnTo>
                <a:lnTo>
                  <a:pt x="733" y="681"/>
                </a:lnTo>
                <a:lnTo>
                  <a:pt x="743" y="702"/>
                </a:lnTo>
                <a:lnTo>
                  <a:pt x="754" y="722"/>
                </a:lnTo>
                <a:lnTo>
                  <a:pt x="770" y="769"/>
                </a:lnTo>
                <a:lnTo>
                  <a:pt x="782" y="817"/>
                </a:lnTo>
                <a:lnTo>
                  <a:pt x="790" y="864"/>
                </a:lnTo>
                <a:lnTo>
                  <a:pt x="792" y="911"/>
                </a:lnTo>
                <a:lnTo>
                  <a:pt x="792" y="931"/>
                </a:lnTo>
                <a:lnTo>
                  <a:pt x="792" y="954"/>
                </a:lnTo>
                <a:lnTo>
                  <a:pt x="792" y="954"/>
                </a:lnTo>
                <a:lnTo>
                  <a:pt x="0" y="954"/>
                </a:lnTo>
                <a:lnTo>
                  <a:pt x="0" y="954"/>
                </a:lnTo>
                <a:lnTo>
                  <a:pt x="2" y="915"/>
                </a:lnTo>
                <a:lnTo>
                  <a:pt x="6" y="872"/>
                </a:lnTo>
                <a:lnTo>
                  <a:pt x="12" y="827"/>
                </a:lnTo>
                <a:lnTo>
                  <a:pt x="23" y="782"/>
                </a:lnTo>
                <a:lnTo>
                  <a:pt x="29" y="757"/>
                </a:lnTo>
                <a:lnTo>
                  <a:pt x="37" y="735"/>
                </a:lnTo>
                <a:lnTo>
                  <a:pt x="47" y="712"/>
                </a:lnTo>
                <a:lnTo>
                  <a:pt x="57" y="692"/>
                </a:lnTo>
                <a:lnTo>
                  <a:pt x="68" y="671"/>
                </a:lnTo>
                <a:lnTo>
                  <a:pt x="82" y="653"/>
                </a:lnTo>
                <a:lnTo>
                  <a:pt x="96" y="634"/>
                </a:lnTo>
                <a:lnTo>
                  <a:pt x="113" y="618"/>
                </a:lnTo>
                <a:lnTo>
                  <a:pt x="242" y="620"/>
                </a:lnTo>
                <a:lnTo>
                  <a:pt x="362" y="817"/>
                </a:lnTo>
                <a:lnTo>
                  <a:pt x="385" y="669"/>
                </a:lnTo>
                <a:lnTo>
                  <a:pt x="369" y="643"/>
                </a:lnTo>
                <a:lnTo>
                  <a:pt x="369" y="616"/>
                </a:lnTo>
                <a:lnTo>
                  <a:pt x="369" y="616"/>
                </a:lnTo>
                <a:lnTo>
                  <a:pt x="405" y="614"/>
                </a:lnTo>
                <a:lnTo>
                  <a:pt x="440" y="616"/>
                </a:lnTo>
                <a:lnTo>
                  <a:pt x="440" y="616"/>
                </a:lnTo>
                <a:close/>
                <a:moveTo>
                  <a:pt x="547" y="225"/>
                </a:moveTo>
                <a:lnTo>
                  <a:pt x="547" y="225"/>
                </a:lnTo>
                <a:lnTo>
                  <a:pt x="500" y="231"/>
                </a:lnTo>
                <a:lnTo>
                  <a:pt x="473" y="235"/>
                </a:lnTo>
                <a:lnTo>
                  <a:pt x="446" y="235"/>
                </a:lnTo>
                <a:lnTo>
                  <a:pt x="420" y="233"/>
                </a:lnTo>
                <a:lnTo>
                  <a:pt x="391" y="229"/>
                </a:lnTo>
                <a:lnTo>
                  <a:pt x="365" y="221"/>
                </a:lnTo>
                <a:lnTo>
                  <a:pt x="340" y="209"/>
                </a:lnTo>
                <a:lnTo>
                  <a:pt x="340" y="209"/>
                </a:lnTo>
                <a:lnTo>
                  <a:pt x="330" y="204"/>
                </a:lnTo>
                <a:lnTo>
                  <a:pt x="319" y="204"/>
                </a:lnTo>
                <a:lnTo>
                  <a:pt x="307" y="206"/>
                </a:lnTo>
                <a:lnTo>
                  <a:pt x="295" y="211"/>
                </a:lnTo>
                <a:lnTo>
                  <a:pt x="270" y="217"/>
                </a:lnTo>
                <a:lnTo>
                  <a:pt x="258" y="221"/>
                </a:lnTo>
                <a:lnTo>
                  <a:pt x="246" y="221"/>
                </a:lnTo>
                <a:lnTo>
                  <a:pt x="246" y="221"/>
                </a:lnTo>
                <a:lnTo>
                  <a:pt x="233" y="249"/>
                </a:lnTo>
                <a:lnTo>
                  <a:pt x="225" y="282"/>
                </a:lnTo>
                <a:lnTo>
                  <a:pt x="223" y="299"/>
                </a:lnTo>
                <a:lnTo>
                  <a:pt x="205" y="297"/>
                </a:lnTo>
                <a:lnTo>
                  <a:pt x="205" y="297"/>
                </a:lnTo>
                <a:lnTo>
                  <a:pt x="193" y="299"/>
                </a:lnTo>
                <a:lnTo>
                  <a:pt x="193" y="299"/>
                </a:lnTo>
                <a:lnTo>
                  <a:pt x="188" y="301"/>
                </a:lnTo>
                <a:lnTo>
                  <a:pt x="188" y="301"/>
                </a:lnTo>
                <a:lnTo>
                  <a:pt x="190" y="327"/>
                </a:lnTo>
                <a:lnTo>
                  <a:pt x="195" y="340"/>
                </a:lnTo>
                <a:lnTo>
                  <a:pt x="197" y="350"/>
                </a:lnTo>
                <a:lnTo>
                  <a:pt x="197" y="350"/>
                </a:lnTo>
                <a:lnTo>
                  <a:pt x="201" y="358"/>
                </a:lnTo>
                <a:lnTo>
                  <a:pt x="205" y="364"/>
                </a:lnTo>
                <a:lnTo>
                  <a:pt x="211" y="368"/>
                </a:lnTo>
                <a:lnTo>
                  <a:pt x="217" y="370"/>
                </a:lnTo>
                <a:lnTo>
                  <a:pt x="227" y="374"/>
                </a:lnTo>
                <a:lnTo>
                  <a:pt x="229" y="385"/>
                </a:lnTo>
                <a:lnTo>
                  <a:pt x="229" y="385"/>
                </a:lnTo>
                <a:lnTo>
                  <a:pt x="244" y="432"/>
                </a:lnTo>
                <a:lnTo>
                  <a:pt x="252" y="454"/>
                </a:lnTo>
                <a:lnTo>
                  <a:pt x="262" y="473"/>
                </a:lnTo>
                <a:lnTo>
                  <a:pt x="262" y="473"/>
                </a:lnTo>
                <a:lnTo>
                  <a:pt x="272" y="491"/>
                </a:lnTo>
                <a:lnTo>
                  <a:pt x="285" y="505"/>
                </a:lnTo>
                <a:lnTo>
                  <a:pt x="299" y="518"/>
                </a:lnTo>
                <a:lnTo>
                  <a:pt x="315" y="526"/>
                </a:lnTo>
                <a:lnTo>
                  <a:pt x="315" y="526"/>
                </a:lnTo>
                <a:lnTo>
                  <a:pt x="326" y="530"/>
                </a:lnTo>
                <a:lnTo>
                  <a:pt x="344" y="532"/>
                </a:lnTo>
                <a:lnTo>
                  <a:pt x="387" y="534"/>
                </a:lnTo>
                <a:lnTo>
                  <a:pt x="387" y="534"/>
                </a:lnTo>
                <a:lnTo>
                  <a:pt x="436" y="532"/>
                </a:lnTo>
                <a:lnTo>
                  <a:pt x="455" y="530"/>
                </a:lnTo>
                <a:lnTo>
                  <a:pt x="467" y="528"/>
                </a:lnTo>
                <a:lnTo>
                  <a:pt x="467" y="528"/>
                </a:lnTo>
                <a:lnTo>
                  <a:pt x="485" y="520"/>
                </a:lnTo>
                <a:lnTo>
                  <a:pt x="500" y="507"/>
                </a:lnTo>
                <a:lnTo>
                  <a:pt x="514" y="493"/>
                </a:lnTo>
                <a:lnTo>
                  <a:pt x="526" y="477"/>
                </a:lnTo>
                <a:lnTo>
                  <a:pt x="526" y="477"/>
                </a:lnTo>
                <a:lnTo>
                  <a:pt x="537" y="456"/>
                </a:lnTo>
                <a:lnTo>
                  <a:pt x="545" y="434"/>
                </a:lnTo>
                <a:lnTo>
                  <a:pt x="553" y="409"/>
                </a:lnTo>
                <a:lnTo>
                  <a:pt x="561" y="385"/>
                </a:lnTo>
                <a:lnTo>
                  <a:pt x="563" y="374"/>
                </a:lnTo>
                <a:lnTo>
                  <a:pt x="573" y="370"/>
                </a:lnTo>
                <a:lnTo>
                  <a:pt x="573" y="370"/>
                </a:lnTo>
                <a:lnTo>
                  <a:pt x="580" y="366"/>
                </a:lnTo>
                <a:lnTo>
                  <a:pt x="584" y="362"/>
                </a:lnTo>
                <a:lnTo>
                  <a:pt x="588" y="356"/>
                </a:lnTo>
                <a:lnTo>
                  <a:pt x="592" y="350"/>
                </a:lnTo>
                <a:lnTo>
                  <a:pt x="592" y="350"/>
                </a:lnTo>
                <a:lnTo>
                  <a:pt x="598" y="327"/>
                </a:lnTo>
                <a:lnTo>
                  <a:pt x="600" y="301"/>
                </a:lnTo>
                <a:lnTo>
                  <a:pt x="600" y="301"/>
                </a:lnTo>
                <a:lnTo>
                  <a:pt x="596" y="299"/>
                </a:lnTo>
                <a:lnTo>
                  <a:pt x="596" y="299"/>
                </a:lnTo>
                <a:lnTo>
                  <a:pt x="586" y="297"/>
                </a:lnTo>
                <a:lnTo>
                  <a:pt x="567" y="299"/>
                </a:lnTo>
                <a:lnTo>
                  <a:pt x="565" y="280"/>
                </a:lnTo>
                <a:lnTo>
                  <a:pt x="565" y="280"/>
                </a:lnTo>
                <a:lnTo>
                  <a:pt x="557" y="252"/>
                </a:lnTo>
                <a:lnTo>
                  <a:pt x="547" y="225"/>
                </a:lnTo>
                <a:lnTo>
                  <a:pt x="547" y="225"/>
                </a:lnTo>
                <a:close/>
              </a:path>
            </a:pathLst>
          </a:custGeom>
          <a:gradFill>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tx1">
                  <a:lumMod val="75000"/>
                  <a:lumOff val="25000"/>
                </a:schemeClr>
              </a:solidFill>
            </a:endParaRPr>
          </a:p>
        </p:txBody>
      </p:sp>
      <p:sp>
        <p:nvSpPr>
          <p:cNvPr id="6" name="Freeform 5"/>
          <p:cNvSpPr>
            <a:spLocks noEditPoints="1"/>
          </p:cNvSpPr>
          <p:nvPr/>
        </p:nvSpPr>
        <p:spPr bwMode="auto">
          <a:xfrm>
            <a:off x="2821305" y="3005587"/>
            <a:ext cx="231934" cy="152400"/>
          </a:xfrm>
          <a:custGeom>
            <a:avLst/>
            <a:gdLst>
              <a:gd name="T0" fmla="*/ 516 w 962"/>
              <a:gd name="T1" fmla="*/ 0 h 631"/>
              <a:gd name="T2" fmla="*/ 32 w 962"/>
              <a:gd name="T3" fmla="*/ 71 h 631"/>
              <a:gd name="T4" fmla="*/ 32 w 962"/>
              <a:gd name="T5" fmla="*/ 327 h 631"/>
              <a:gd name="T6" fmla="*/ 21 w 962"/>
              <a:gd name="T7" fmla="*/ 338 h 631"/>
              <a:gd name="T8" fmla="*/ 17 w 962"/>
              <a:gd name="T9" fmla="*/ 354 h 631"/>
              <a:gd name="T10" fmla="*/ 17 w 962"/>
              <a:gd name="T11" fmla="*/ 363 h 631"/>
              <a:gd name="T12" fmla="*/ 23 w 962"/>
              <a:gd name="T13" fmla="*/ 375 h 631"/>
              <a:gd name="T14" fmla="*/ 32 w 962"/>
              <a:gd name="T15" fmla="*/ 384 h 631"/>
              <a:gd name="T16" fmla="*/ 44 w 962"/>
              <a:gd name="T17" fmla="*/ 388 h 631"/>
              <a:gd name="T18" fmla="*/ 50 w 962"/>
              <a:gd name="T19" fmla="*/ 390 h 631"/>
              <a:gd name="T20" fmla="*/ 63 w 962"/>
              <a:gd name="T21" fmla="*/ 388 h 631"/>
              <a:gd name="T22" fmla="*/ 76 w 962"/>
              <a:gd name="T23" fmla="*/ 379 h 631"/>
              <a:gd name="T24" fmla="*/ 82 w 962"/>
              <a:gd name="T25" fmla="*/ 369 h 631"/>
              <a:gd name="T26" fmla="*/ 84 w 962"/>
              <a:gd name="T27" fmla="*/ 354 h 631"/>
              <a:gd name="T28" fmla="*/ 84 w 962"/>
              <a:gd name="T29" fmla="*/ 346 h 631"/>
              <a:gd name="T30" fmla="*/ 76 w 962"/>
              <a:gd name="T31" fmla="*/ 331 h 631"/>
              <a:gd name="T32" fmla="*/ 67 w 962"/>
              <a:gd name="T33" fmla="*/ 164 h 631"/>
              <a:gd name="T34" fmla="*/ 962 w 962"/>
              <a:gd name="T35" fmla="*/ 159 h 631"/>
              <a:gd name="T36" fmla="*/ 962 w 962"/>
              <a:gd name="T37" fmla="*/ 71 h 631"/>
              <a:gd name="T38" fmla="*/ 78 w 962"/>
              <a:gd name="T39" fmla="*/ 402 h 631"/>
              <a:gd name="T40" fmla="*/ 50 w 962"/>
              <a:gd name="T41" fmla="*/ 409 h 631"/>
              <a:gd name="T42" fmla="*/ 25 w 962"/>
              <a:gd name="T43" fmla="*/ 402 h 631"/>
              <a:gd name="T44" fmla="*/ 0 w 962"/>
              <a:gd name="T45" fmla="*/ 555 h 631"/>
              <a:gd name="T46" fmla="*/ 17 w 962"/>
              <a:gd name="T47" fmla="*/ 562 h 631"/>
              <a:gd name="T48" fmla="*/ 25 w 962"/>
              <a:gd name="T49" fmla="*/ 564 h 631"/>
              <a:gd name="T50" fmla="*/ 40 w 962"/>
              <a:gd name="T51" fmla="*/ 566 h 631"/>
              <a:gd name="T52" fmla="*/ 61 w 962"/>
              <a:gd name="T53" fmla="*/ 549 h 631"/>
              <a:gd name="T54" fmla="*/ 67 w 962"/>
              <a:gd name="T55" fmla="*/ 566 h 631"/>
              <a:gd name="T56" fmla="*/ 76 w 962"/>
              <a:gd name="T57" fmla="*/ 495 h 631"/>
              <a:gd name="T58" fmla="*/ 86 w 962"/>
              <a:gd name="T59" fmla="*/ 560 h 631"/>
              <a:gd name="T60" fmla="*/ 99 w 962"/>
              <a:gd name="T61" fmla="*/ 555 h 631"/>
              <a:gd name="T62" fmla="*/ 78 w 962"/>
              <a:gd name="T63" fmla="*/ 402 h 631"/>
              <a:gd name="T64" fmla="*/ 176 w 962"/>
              <a:gd name="T65" fmla="*/ 220 h 631"/>
              <a:gd name="T66" fmla="*/ 838 w 962"/>
              <a:gd name="T67" fmla="*/ 218 h 631"/>
              <a:gd name="T68" fmla="*/ 838 w 962"/>
              <a:gd name="T69" fmla="*/ 553 h 631"/>
              <a:gd name="T70" fmla="*/ 757 w 962"/>
              <a:gd name="T71" fmla="*/ 557 h 631"/>
              <a:gd name="T72" fmla="*/ 673 w 962"/>
              <a:gd name="T73" fmla="*/ 572 h 631"/>
              <a:gd name="T74" fmla="*/ 591 w 962"/>
              <a:gd name="T75" fmla="*/ 597 h 631"/>
              <a:gd name="T76" fmla="*/ 509 w 962"/>
              <a:gd name="T77" fmla="*/ 631 h 631"/>
              <a:gd name="T78" fmla="*/ 469 w 962"/>
              <a:gd name="T79" fmla="*/ 612 h 631"/>
              <a:gd name="T80" fmla="*/ 390 w 962"/>
              <a:gd name="T81" fmla="*/ 585 h 631"/>
              <a:gd name="T82" fmla="*/ 306 w 962"/>
              <a:gd name="T83" fmla="*/ 566 h 631"/>
              <a:gd name="T84" fmla="*/ 220 w 962"/>
              <a:gd name="T85" fmla="*/ 557 h 631"/>
              <a:gd name="T86" fmla="*/ 176 w 962"/>
              <a:gd name="T87" fmla="*/ 555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62" h="631">
                <a:moveTo>
                  <a:pt x="962" y="71"/>
                </a:moveTo>
                <a:lnTo>
                  <a:pt x="516" y="0"/>
                </a:lnTo>
                <a:lnTo>
                  <a:pt x="32" y="71"/>
                </a:lnTo>
                <a:lnTo>
                  <a:pt x="32" y="71"/>
                </a:lnTo>
                <a:lnTo>
                  <a:pt x="32" y="327"/>
                </a:lnTo>
                <a:lnTo>
                  <a:pt x="32" y="327"/>
                </a:lnTo>
                <a:lnTo>
                  <a:pt x="25" y="331"/>
                </a:lnTo>
                <a:lnTo>
                  <a:pt x="21" y="338"/>
                </a:lnTo>
                <a:lnTo>
                  <a:pt x="17" y="346"/>
                </a:lnTo>
                <a:lnTo>
                  <a:pt x="17" y="354"/>
                </a:lnTo>
                <a:lnTo>
                  <a:pt x="17" y="354"/>
                </a:lnTo>
                <a:lnTo>
                  <a:pt x="17" y="363"/>
                </a:lnTo>
                <a:lnTo>
                  <a:pt x="19" y="369"/>
                </a:lnTo>
                <a:lnTo>
                  <a:pt x="23" y="375"/>
                </a:lnTo>
                <a:lnTo>
                  <a:pt x="27" y="379"/>
                </a:lnTo>
                <a:lnTo>
                  <a:pt x="32" y="384"/>
                </a:lnTo>
                <a:lnTo>
                  <a:pt x="38" y="388"/>
                </a:lnTo>
                <a:lnTo>
                  <a:pt x="44" y="388"/>
                </a:lnTo>
                <a:lnTo>
                  <a:pt x="50" y="390"/>
                </a:lnTo>
                <a:lnTo>
                  <a:pt x="50" y="390"/>
                </a:lnTo>
                <a:lnTo>
                  <a:pt x="57" y="388"/>
                </a:lnTo>
                <a:lnTo>
                  <a:pt x="63" y="388"/>
                </a:lnTo>
                <a:lnTo>
                  <a:pt x="69" y="384"/>
                </a:lnTo>
                <a:lnTo>
                  <a:pt x="76" y="379"/>
                </a:lnTo>
                <a:lnTo>
                  <a:pt x="80" y="375"/>
                </a:lnTo>
                <a:lnTo>
                  <a:pt x="82" y="369"/>
                </a:lnTo>
                <a:lnTo>
                  <a:pt x="84" y="363"/>
                </a:lnTo>
                <a:lnTo>
                  <a:pt x="84" y="354"/>
                </a:lnTo>
                <a:lnTo>
                  <a:pt x="84" y="354"/>
                </a:lnTo>
                <a:lnTo>
                  <a:pt x="84" y="346"/>
                </a:lnTo>
                <a:lnTo>
                  <a:pt x="80" y="338"/>
                </a:lnTo>
                <a:lnTo>
                  <a:pt x="76" y="331"/>
                </a:lnTo>
                <a:lnTo>
                  <a:pt x="67" y="325"/>
                </a:lnTo>
                <a:lnTo>
                  <a:pt x="67" y="164"/>
                </a:lnTo>
                <a:lnTo>
                  <a:pt x="516" y="229"/>
                </a:lnTo>
                <a:lnTo>
                  <a:pt x="962" y="159"/>
                </a:lnTo>
                <a:lnTo>
                  <a:pt x="962" y="71"/>
                </a:lnTo>
                <a:lnTo>
                  <a:pt x="962" y="71"/>
                </a:lnTo>
                <a:close/>
                <a:moveTo>
                  <a:pt x="78" y="402"/>
                </a:moveTo>
                <a:lnTo>
                  <a:pt x="78" y="402"/>
                </a:lnTo>
                <a:lnTo>
                  <a:pt x="65" y="407"/>
                </a:lnTo>
                <a:lnTo>
                  <a:pt x="50" y="409"/>
                </a:lnTo>
                <a:lnTo>
                  <a:pt x="38" y="407"/>
                </a:lnTo>
                <a:lnTo>
                  <a:pt x="25" y="402"/>
                </a:lnTo>
                <a:lnTo>
                  <a:pt x="25" y="402"/>
                </a:lnTo>
                <a:lnTo>
                  <a:pt x="0" y="555"/>
                </a:lnTo>
                <a:lnTo>
                  <a:pt x="0" y="555"/>
                </a:lnTo>
                <a:lnTo>
                  <a:pt x="17" y="562"/>
                </a:lnTo>
                <a:lnTo>
                  <a:pt x="23" y="545"/>
                </a:lnTo>
                <a:lnTo>
                  <a:pt x="25" y="564"/>
                </a:lnTo>
                <a:lnTo>
                  <a:pt x="25" y="564"/>
                </a:lnTo>
                <a:lnTo>
                  <a:pt x="40" y="566"/>
                </a:lnTo>
                <a:lnTo>
                  <a:pt x="55" y="566"/>
                </a:lnTo>
                <a:lnTo>
                  <a:pt x="61" y="549"/>
                </a:lnTo>
                <a:lnTo>
                  <a:pt x="67" y="566"/>
                </a:lnTo>
                <a:lnTo>
                  <a:pt x="67" y="566"/>
                </a:lnTo>
                <a:lnTo>
                  <a:pt x="71" y="564"/>
                </a:lnTo>
                <a:lnTo>
                  <a:pt x="76" y="495"/>
                </a:lnTo>
                <a:lnTo>
                  <a:pt x="86" y="560"/>
                </a:lnTo>
                <a:lnTo>
                  <a:pt x="86" y="560"/>
                </a:lnTo>
                <a:lnTo>
                  <a:pt x="99" y="555"/>
                </a:lnTo>
                <a:lnTo>
                  <a:pt x="99" y="555"/>
                </a:lnTo>
                <a:lnTo>
                  <a:pt x="78" y="402"/>
                </a:lnTo>
                <a:lnTo>
                  <a:pt x="78" y="402"/>
                </a:lnTo>
                <a:close/>
                <a:moveTo>
                  <a:pt x="176" y="555"/>
                </a:moveTo>
                <a:lnTo>
                  <a:pt x="176" y="220"/>
                </a:lnTo>
                <a:lnTo>
                  <a:pt x="516" y="268"/>
                </a:lnTo>
                <a:lnTo>
                  <a:pt x="838" y="218"/>
                </a:lnTo>
                <a:lnTo>
                  <a:pt x="838" y="553"/>
                </a:lnTo>
                <a:lnTo>
                  <a:pt x="838" y="553"/>
                </a:lnTo>
                <a:lnTo>
                  <a:pt x="796" y="553"/>
                </a:lnTo>
                <a:lnTo>
                  <a:pt x="757" y="557"/>
                </a:lnTo>
                <a:lnTo>
                  <a:pt x="715" y="564"/>
                </a:lnTo>
                <a:lnTo>
                  <a:pt x="673" y="572"/>
                </a:lnTo>
                <a:lnTo>
                  <a:pt x="631" y="585"/>
                </a:lnTo>
                <a:lnTo>
                  <a:pt x="591" y="597"/>
                </a:lnTo>
                <a:lnTo>
                  <a:pt x="549" y="614"/>
                </a:lnTo>
                <a:lnTo>
                  <a:pt x="509" y="631"/>
                </a:lnTo>
                <a:lnTo>
                  <a:pt x="509" y="631"/>
                </a:lnTo>
                <a:lnTo>
                  <a:pt x="469" y="612"/>
                </a:lnTo>
                <a:lnTo>
                  <a:pt x="430" y="597"/>
                </a:lnTo>
                <a:lnTo>
                  <a:pt x="390" y="585"/>
                </a:lnTo>
                <a:lnTo>
                  <a:pt x="348" y="574"/>
                </a:lnTo>
                <a:lnTo>
                  <a:pt x="306" y="566"/>
                </a:lnTo>
                <a:lnTo>
                  <a:pt x="262" y="562"/>
                </a:lnTo>
                <a:lnTo>
                  <a:pt x="220" y="557"/>
                </a:lnTo>
                <a:lnTo>
                  <a:pt x="176" y="555"/>
                </a:lnTo>
                <a:lnTo>
                  <a:pt x="176" y="555"/>
                </a:lnTo>
                <a:close/>
              </a:path>
            </a:pathLst>
          </a:custGeom>
          <a:gradFill>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tx1">
                  <a:lumMod val="75000"/>
                  <a:lumOff val="25000"/>
                </a:schemeClr>
              </a:solidFill>
            </a:endParaRPr>
          </a:p>
        </p:txBody>
      </p:sp>
      <p:pic>
        <p:nvPicPr>
          <p:cNvPr id="9" name="图片 8" descr="E:\素材\国庆\588ku_68ce4d6e4980ed8a107659b9be461b96\5372 3.png5372 3"/>
          <p:cNvPicPr>
            <a:picLocks noChangeAspect="1"/>
          </p:cNvPicPr>
          <p:nvPr/>
        </p:nvPicPr>
        <p:blipFill>
          <a:blip r:embed="rId2"/>
          <a:srcRect/>
          <a:stretch>
            <a:fillRect/>
          </a:stretch>
        </p:blipFill>
        <p:spPr>
          <a:xfrm>
            <a:off x="3243739" y="427646"/>
            <a:ext cx="2463641" cy="19888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7"/>
                                        </p:tgtEl>
                                        <p:attrNameLst>
                                          <p:attrName>ppt_y</p:attrName>
                                        </p:attrNameLst>
                                      </p:cBhvr>
                                      <p:tavLst>
                                        <p:tav tm="0">
                                          <p:val>
                                            <p:strVal val="#ppt_y"/>
                                          </p:val>
                                        </p:tav>
                                        <p:tav tm="100000">
                                          <p:val>
                                            <p:strVal val="#ppt_y"/>
                                          </p:val>
                                        </p:tav>
                                      </p:tavLst>
                                    </p:anim>
                                    <p:anim calcmode="lin" valueType="num">
                                      <p:cBhvr>
                                        <p:cTn id="15"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7"/>
                                        </p:tgtEl>
                                      </p:cBhvr>
                                    </p:animEffect>
                                  </p:childTnLst>
                                </p:cTn>
                              </p:par>
                            </p:childTnLst>
                          </p:cTn>
                        </p:par>
                        <p:par>
                          <p:cTn id="18" fill="hold">
                            <p:stCondLst>
                              <p:cond delay="1350"/>
                            </p:stCondLst>
                            <p:childTnLst>
                              <p:par>
                                <p:cTn id="19" presetID="47"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par>
                          <p:cTn id="24" fill="hold">
                            <p:stCondLst>
                              <p:cond delay="2350"/>
                            </p:stCondLst>
                            <p:childTnLst>
                              <p:par>
                                <p:cTn id="25" presetID="47" presetClass="entr" presetSubtype="0"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1000"/>
                                        <p:tgtEl>
                                          <p:spTgt spid="3"/>
                                        </p:tgtEl>
                                      </p:cBhvr>
                                    </p:animEffect>
                                    <p:anim calcmode="lin" valueType="num">
                                      <p:cBhvr>
                                        <p:cTn id="33" dur="1000" fill="hold"/>
                                        <p:tgtEl>
                                          <p:spTgt spid="3"/>
                                        </p:tgtEl>
                                        <p:attrNameLst>
                                          <p:attrName>ppt_x</p:attrName>
                                        </p:attrNameLst>
                                      </p:cBhvr>
                                      <p:tavLst>
                                        <p:tav tm="0">
                                          <p:val>
                                            <p:strVal val="#ppt_x"/>
                                          </p:val>
                                        </p:tav>
                                        <p:tav tm="100000">
                                          <p:val>
                                            <p:strVal val="#ppt_x"/>
                                          </p:val>
                                        </p:tav>
                                      </p:tavLst>
                                    </p:anim>
                                    <p:anim calcmode="lin" valueType="num">
                                      <p:cBhvr>
                                        <p:cTn id="34" dur="1000" fill="hold"/>
                                        <p:tgtEl>
                                          <p:spTgt spid="3"/>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1000"/>
                                        <p:tgtEl>
                                          <p:spTgt spid="5"/>
                                        </p:tgtEl>
                                      </p:cBhvr>
                                    </p:animEffect>
                                    <p:anim calcmode="lin" valueType="num">
                                      <p:cBhvr>
                                        <p:cTn id="38" dur="1000" fill="hold"/>
                                        <p:tgtEl>
                                          <p:spTgt spid="5"/>
                                        </p:tgtEl>
                                        <p:attrNameLst>
                                          <p:attrName>ppt_x</p:attrName>
                                        </p:attrNameLst>
                                      </p:cBhvr>
                                      <p:tavLst>
                                        <p:tav tm="0">
                                          <p:val>
                                            <p:strVal val="#ppt_x"/>
                                          </p:val>
                                        </p:tav>
                                        <p:tav tm="100000">
                                          <p:val>
                                            <p:strVal val="#ppt_x"/>
                                          </p:val>
                                        </p:tav>
                                      </p:tavLst>
                                    </p:anim>
                                    <p:anim calcmode="lin" valueType="num">
                                      <p:cBhvr>
                                        <p:cTn id="39" dur="1000" fill="hold"/>
                                        <p:tgtEl>
                                          <p:spTgt spid="5"/>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1000"/>
                                        <p:tgtEl>
                                          <p:spTgt spid="6"/>
                                        </p:tgtEl>
                                      </p:cBhvr>
                                    </p:animEffect>
                                    <p:anim calcmode="lin" valueType="num">
                                      <p:cBhvr>
                                        <p:cTn id="43" dur="1000" fill="hold"/>
                                        <p:tgtEl>
                                          <p:spTgt spid="6"/>
                                        </p:tgtEl>
                                        <p:attrNameLst>
                                          <p:attrName>ppt_x</p:attrName>
                                        </p:attrNameLst>
                                      </p:cBhvr>
                                      <p:tavLst>
                                        <p:tav tm="0">
                                          <p:val>
                                            <p:strVal val="#ppt_x"/>
                                          </p:val>
                                        </p:tav>
                                        <p:tav tm="100000">
                                          <p:val>
                                            <p:strVal val="#ppt_x"/>
                                          </p:val>
                                        </p:tav>
                                      </p:tavLst>
                                    </p:anim>
                                    <p:anim calcmode="lin" valueType="num">
                                      <p:cBhvr>
                                        <p:cTn id="4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bldLvl="0" animBg="1"/>
      <p:bldP spid="3" grpId="0" bldLvl="0" animBg="1"/>
      <p:bldP spid="4" grpId="0" bldLvl="0" animBg="1"/>
      <p:bldP spid="5" grpId="0" bldLvl="0" animBg="1"/>
      <p:bldP spid="6"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2" name="图片 1" descr="1"/>
          <p:cNvPicPr>
            <a:picLocks noChangeAspect="1"/>
          </p:cNvPicPr>
          <p:nvPr/>
        </p:nvPicPr>
        <p:blipFill>
          <a:blip r:embed="rId2"/>
          <a:stretch>
            <a:fillRect/>
          </a:stretch>
        </p:blipFill>
        <p:spPr>
          <a:xfrm>
            <a:off x="243840" y="238125"/>
            <a:ext cx="1507490" cy="880110"/>
          </a:xfrm>
          <a:prstGeom prst="rect">
            <a:avLst/>
          </a:prstGeom>
        </p:spPr>
      </p:pic>
      <p:sp>
        <p:nvSpPr>
          <p:cNvPr id="35" name="文本框 34"/>
          <p:cNvSpPr txBox="1"/>
          <p:nvPr/>
        </p:nvSpPr>
        <p:spPr>
          <a:xfrm>
            <a:off x="2134870" y="1559692"/>
            <a:ext cx="1772126" cy="141922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8625" noProof="0" dirty="0">
                <a:ln>
                  <a:noFill/>
                </a:ln>
                <a:solidFill>
                  <a:srgbClr val="C00000"/>
                </a:solidFill>
                <a:uLnTx/>
                <a:uFillTx/>
                <a:latin typeface="Impact" panose="020B0806030902050204" pitchFamily="34" charset="0"/>
                <a:ea typeface="方正舒体" panose="02010601030101010101" pitchFamily="2" charset="-122"/>
                <a:sym typeface="+mn-ea"/>
              </a:rPr>
              <a:t>01</a:t>
            </a:r>
            <a:endParaRPr lang="en-US" altLang="zh-CN" sz="8625" noProof="0" dirty="0">
              <a:ln>
                <a:noFill/>
              </a:ln>
              <a:solidFill>
                <a:srgbClr val="C00000"/>
              </a:solidFill>
              <a:uLnTx/>
              <a:uFillTx/>
              <a:latin typeface="Impact" panose="020B0806030902050204" pitchFamily="34" charset="0"/>
              <a:ea typeface="方正舒体" panose="02010601030101010101" pitchFamily="2" charset="-122"/>
              <a:sym typeface="+mn-ea"/>
            </a:endParaRPr>
          </a:p>
        </p:txBody>
      </p:sp>
      <p:sp>
        <p:nvSpPr>
          <p:cNvPr id="12" name="文本框 11"/>
          <p:cNvSpPr txBox="1"/>
          <p:nvPr/>
        </p:nvSpPr>
        <p:spPr>
          <a:xfrm>
            <a:off x="3671253" y="1766861"/>
            <a:ext cx="5193030" cy="645160"/>
          </a:xfrm>
          <a:prstGeom prst="rect">
            <a:avLst/>
          </a:prstGeom>
          <a:noFill/>
        </p:spPr>
        <p:txBody>
          <a:bodyPr wrap="square" rtlCol="0">
            <a:spAutoFit/>
          </a:bodyPr>
          <a:lstStyle/>
          <a:p>
            <a:r>
              <a:rPr lang="zh-CN" altLang="en-US" sz="3600" b="1">
                <a:solidFill>
                  <a:srgbClr val="C00000"/>
                </a:solidFill>
                <a:latin typeface="微软雅黑" panose="020B0503020204020204" charset="-122"/>
                <a:ea typeface="微软雅黑" panose="020B0503020204020204" charset="-122"/>
                <a:sym typeface="+mn-ea"/>
              </a:rPr>
              <a:t>基本工作概述</a:t>
            </a:r>
            <a:endParaRPr lang="zh-CN" altLang="en-US" sz="3600" b="1">
              <a:solidFill>
                <a:srgbClr val="C00000"/>
              </a:solidFill>
              <a:latin typeface="微软雅黑" panose="020B0503020204020204" charset="-122"/>
              <a:ea typeface="微软雅黑" panose="020B0503020204020204" charset="-122"/>
              <a:sym typeface="+mn-ea"/>
            </a:endParaRPr>
          </a:p>
        </p:txBody>
      </p:sp>
      <p:sp>
        <p:nvSpPr>
          <p:cNvPr id="16" name="文本框 36"/>
          <p:cNvSpPr txBox="1"/>
          <p:nvPr/>
        </p:nvSpPr>
        <p:spPr>
          <a:xfrm>
            <a:off x="3671253" y="2395511"/>
            <a:ext cx="3512820" cy="3683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900" dirty="0">
                <a:solidFill>
                  <a:schemeClr val="tx1">
                    <a:lumMod val="75000"/>
                    <a:lumOff val="25000"/>
                  </a:schemeClr>
                </a:solidFill>
                <a:latin typeface="微软雅黑" panose="020B0503020204020204" charset="-122"/>
                <a:ea typeface="微软雅黑" panose="020B0503020204020204" charset="-122"/>
                <a:sym typeface="+mn-ea"/>
              </a:rPr>
              <a:t>单击此处输入您的文本，单击此处输入您的文，本单击此处输入您的文本，本单击此处输入您的文本</a:t>
            </a:r>
            <a:endParaRPr lang="zh-CN" altLang="en-US" sz="900" dirty="0">
              <a:solidFill>
                <a:schemeClr val="tx1">
                  <a:lumMod val="75000"/>
                  <a:lumOff val="25000"/>
                </a:schemeClr>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by="(-#ppt_w*2)" calcmode="lin" valueType="num">
                                      <p:cBhvr rctx="PPT">
                                        <p:cTn id="7" dur="500" autoRev="1" fill="hold">
                                          <p:stCondLst>
                                            <p:cond delay="0"/>
                                          </p:stCondLst>
                                        </p:cTn>
                                        <p:tgtEl>
                                          <p:spTgt spid="35"/>
                                        </p:tgtEl>
                                        <p:attrNameLst>
                                          <p:attrName>ppt_w</p:attrName>
                                        </p:attrNameLst>
                                      </p:cBhvr>
                                    </p:anim>
                                    <p:anim by="(#ppt_w*0.50)" calcmode="lin" valueType="num">
                                      <p:cBhvr>
                                        <p:cTn id="8" dur="500" decel="50000" autoRev="1" fill="hold">
                                          <p:stCondLst>
                                            <p:cond delay="0"/>
                                          </p:stCondLst>
                                        </p:cTn>
                                        <p:tgtEl>
                                          <p:spTgt spid="35"/>
                                        </p:tgtEl>
                                        <p:attrNameLst>
                                          <p:attrName>ppt_x</p:attrName>
                                        </p:attrNameLst>
                                      </p:cBhvr>
                                    </p:anim>
                                    <p:anim from="(-#ppt_h/2)" to="(#ppt_y)" calcmode="lin" valueType="num">
                                      <p:cBhvr>
                                        <p:cTn id="9" dur="1000" fill="hold">
                                          <p:stCondLst>
                                            <p:cond delay="0"/>
                                          </p:stCondLst>
                                        </p:cTn>
                                        <p:tgtEl>
                                          <p:spTgt spid="35"/>
                                        </p:tgtEl>
                                        <p:attrNameLst>
                                          <p:attrName>ppt_y</p:attrName>
                                        </p:attrNameLst>
                                      </p:cBhvr>
                                    </p:anim>
                                    <p:animRot by="21600000">
                                      <p:cBhvr>
                                        <p:cTn id="10" dur="1000" fill="hold">
                                          <p:stCondLst>
                                            <p:cond delay="0"/>
                                          </p:stCondLst>
                                        </p:cTn>
                                        <p:tgtEl>
                                          <p:spTgt spid="35"/>
                                        </p:tgtEl>
                                        <p:attrNameLst>
                                          <p:attrName>r</p:attrName>
                                        </p:attrNameLst>
                                      </p:cBhvr>
                                    </p:animRot>
                                  </p:childTnLst>
                                </p:cTn>
                              </p:par>
                            </p:childTnLst>
                          </p:cTn>
                        </p:par>
                        <p:par>
                          <p:cTn id="11" fill="hold">
                            <p:stCondLst>
                              <p:cond delay="11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2"/>
                                        </p:tgtEl>
                                        <p:attrNameLst>
                                          <p:attrName>ppt_y</p:attrName>
                                        </p:attrNameLst>
                                      </p:cBhvr>
                                      <p:tavLst>
                                        <p:tav tm="0">
                                          <p:val>
                                            <p:strVal val="#ppt_y"/>
                                          </p:val>
                                        </p:tav>
                                        <p:tav tm="100000">
                                          <p:val>
                                            <p:strVal val="#ppt_y"/>
                                          </p:val>
                                        </p:tav>
                                      </p:tavLst>
                                    </p:anim>
                                    <p:anim calcmode="lin" valueType="num">
                                      <p:cBhvr>
                                        <p:cTn id="16"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2"/>
                                        </p:tgtEl>
                                      </p:cBhvr>
                                    </p:animEffect>
                                  </p:childTnLst>
                                </p:cTn>
                              </p:par>
                            </p:childTnLst>
                          </p:cTn>
                        </p:par>
                        <p:par>
                          <p:cTn id="19" fill="hold">
                            <p:stCondLst>
                              <p:cond delay="1850"/>
                            </p:stCondLst>
                            <p:childTnLst>
                              <p:par>
                                <p:cTn id="20" presetID="47" presetClass="entr" presetSubtype="0"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12"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05264" y="171900"/>
            <a:ext cx="2261711" cy="368300"/>
          </a:xfrm>
          <a:prstGeom prst="rect">
            <a:avLst/>
          </a:prstGeom>
          <a:noFill/>
        </p:spPr>
        <p:txBody>
          <a:bodyPr wrap="square" rtlCol="0">
            <a:spAutoFit/>
          </a:bodyPr>
          <a:lstStyle/>
          <a:p>
            <a:r>
              <a:rPr lang="zh-CN" altLang="en-US" b="1">
                <a:solidFill>
                  <a:schemeClr val="tx1">
                    <a:lumMod val="75000"/>
                    <a:lumOff val="25000"/>
                  </a:schemeClr>
                </a:solidFill>
                <a:latin typeface="微软雅黑" panose="020B0503020204020204" charset="-122"/>
                <a:ea typeface="微软雅黑" panose="020B0503020204020204" charset="-122"/>
                <a:sym typeface="+mn-ea"/>
              </a:rPr>
              <a:t>基本工作概述</a:t>
            </a:r>
            <a:endParaRPr lang="zh-CN" altLang="en-US" b="1">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6" name="矩形 5"/>
          <p:cNvSpPr/>
          <p:nvPr/>
        </p:nvSpPr>
        <p:spPr>
          <a:xfrm>
            <a:off x="-2381" y="177615"/>
            <a:ext cx="89535" cy="3548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p:cNvSpPr/>
          <p:nvPr/>
        </p:nvSpPr>
        <p:spPr>
          <a:xfrm>
            <a:off x="103346" y="177615"/>
            <a:ext cx="73343" cy="3548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p:cNvCxnSpPr/>
          <p:nvPr/>
        </p:nvCxnSpPr>
        <p:spPr>
          <a:xfrm>
            <a:off x="4716780" y="1204595"/>
            <a:ext cx="0" cy="284670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文本框 81"/>
          <p:cNvSpPr txBox="1">
            <a:spLocks noChangeArrowheads="1"/>
          </p:cNvSpPr>
          <p:nvPr/>
        </p:nvSpPr>
        <p:spPr bwMode="auto">
          <a:xfrm>
            <a:off x="1608800" y="1186984"/>
            <a:ext cx="2552723" cy="846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spcAft>
                <a:spcPts val="800"/>
              </a:spcAft>
            </a:pPr>
            <a:r>
              <a:rPr lang="zh-CN" altLang="en-US" sz="1200" b="1" dirty="0">
                <a:solidFill>
                  <a:schemeClr val="tx1">
                    <a:lumMod val="75000"/>
                    <a:lumOff val="25000"/>
                  </a:schemeClr>
                </a:solidFill>
                <a:latin typeface="微软雅黑" panose="020B0503020204020204" charset="-122"/>
                <a:ea typeface="微软雅黑" panose="020B0503020204020204" charset="-122"/>
              </a:rPr>
              <a:t>输入您的标题</a:t>
            </a:r>
            <a:endParaRPr lang="zh-CN" altLang="en-US" sz="1200" b="1" dirty="0">
              <a:solidFill>
                <a:schemeClr val="tx1">
                  <a:lumMod val="75000"/>
                  <a:lumOff val="25000"/>
                </a:schemeClr>
              </a:solidFill>
              <a:latin typeface="微软雅黑" panose="020B0503020204020204" charset="-122"/>
              <a:ea typeface="微软雅黑" panose="020B0503020204020204" charset="-122"/>
            </a:endParaRPr>
          </a:p>
          <a:p>
            <a:pPr>
              <a:lnSpc>
                <a:spcPct val="120000"/>
              </a:lnSpc>
            </a:pPr>
            <a:r>
              <a:rPr lang="zh-CN" altLang="en-US" sz="1200" dirty="0">
                <a:solidFill>
                  <a:schemeClr val="tx1">
                    <a:lumMod val="75000"/>
                    <a:lumOff val="25000"/>
                  </a:schemeClr>
                </a:solidFill>
                <a:latin typeface="微软雅黑" panose="020B0503020204020204" charset="-122"/>
                <a:ea typeface="微软雅黑" panose="020B0503020204020204" charset="-122"/>
              </a:rPr>
              <a:t>此处输入您的文本请在此处输入您的文本此处输入您的文本</a:t>
            </a:r>
            <a:endParaRPr lang="zh-CN" altLang="en-US" sz="1200" dirty="0">
              <a:solidFill>
                <a:schemeClr val="tx1">
                  <a:lumMod val="75000"/>
                  <a:lumOff val="25000"/>
                </a:schemeClr>
              </a:solidFill>
              <a:latin typeface="微软雅黑" panose="020B0503020204020204" charset="-122"/>
              <a:ea typeface="微软雅黑" panose="020B0503020204020204" charset="-122"/>
            </a:endParaRPr>
          </a:p>
        </p:txBody>
      </p:sp>
      <p:sp>
        <p:nvSpPr>
          <p:cNvPr id="10" name="文本框 81"/>
          <p:cNvSpPr txBox="1">
            <a:spLocks noChangeArrowheads="1"/>
          </p:cNvSpPr>
          <p:nvPr/>
        </p:nvSpPr>
        <p:spPr bwMode="auto">
          <a:xfrm>
            <a:off x="1603301" y="2174180"/>
            <a:ext cx="2591613" cy="880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spcAft>
                <a:spcPts val="800"/>
              </a:spcAft>
            </a:pPr>
            <a:r>
              <a:rPr lang="zh-CN" altLang="en-US" sz="1200" b="1" dirty="0">
                <a:solidFill>
                  <a:schemeClr val="tx1">
                    <a:lumMod val="75000"/>
                    <a:lumOff val="25000"/>
                  </a:schemeClr>
                </a:solidFill>
                <a:latin typeface="微软雅黑" panose="020B0503020204020204" charset="-122"/>
                <a:ea typeface="微软雅黑" panose="020B0503020204020204" charset="-122"/>
              </a:rPr>
              <a:t>输入您的标题</a:t>
            </a:r>
            <a:endParaRPr lang="zh-CN" altLang="en-US" sz="1200" b="1" dirty="0">
              <a:solidFill>
                <a:schemeClr val="tx1">
                  <a:lumMod val="75000"/>
                  <a:lumOff val="25000"/>
                </a:schemeClr>
              </a:solidFill>
              <a:latin typeface="微软雅黑" panose="020B0503020204020204" charset="-122"/>
              <a:ea typeface="微软雅黑" panose="020B0503020204020204" charset="-122"/>
            </a:endParaRPr>
          </a:p>
          <a:p>
            <a:pPr>
              <a:lnSpc>
                <a:spcPct val="120000"/>
              </a:lnSpc>
            </a:pPr>
            <a:r>
              <a:rPr lang="zh-CN" altLang="en-US" sz="1200" dirty="0">
                <a:solidFill>
                  <a:schemeClr val="tx1">
                    <a:lumMod val="75000"/>
                    <a:lumOff val="25000"/>
                  </a:schemeClr>
                </a:solidFill>
                <a:latin typeface="微软雅黑" panose="020B0503020204020204" charset="-122"/>
                <a:ea typeface="微软雅黑" panose="020B0503020204020204" charset="-122"/>
              </a:rPr>
              <a:t>此处输入您的文本请在此处输入您的文本此处输入您的文本</a:t>
            </a:r>
            <a:endParaRPr lang="zh-CN" altLang="en-US" sz="1200" dirty="0">
              <a:solidFill>
                <a:schemeClr val="tx1">
                  <a:lumMod val="75000"/>
                  <a:lumOff val="25000"/>
                </a:schemeClr>
              </a:solidFill>
              <a:latin typeface="微软雅黑" panose="020B0503020204020204" charset="-122"/>
              <a:ea typeface="微软雅黑" panose="020B0503020204020204" charset="-122"/>
            </a:endParaRPr>
          </a:p>
        </p:txBody>
      </p:sp>
      <p:sp>
        <p:nvSpPr>
          <p:cNvPr id="11" name="文本框 81"/>
          <p:cNvSpPr txBox="1">
            <a:spLocks noChangeArrowheads="1"/>
          </p:cNvSpPr>
          <p:nvPr/>
        </p:nvSpPr>
        <p:spPr bwMode="auto">
          <a:xfrm>
            <a:off x="1569909" y="3257117"/>
            <a:ext cx="2591613" cy="880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spcAft>
                <a:spcPts val="800"/>
              </a:spcAft>
            </a:pPr>
            <a:r>
              <a:rPr lang="zh-CN" altLang="en-US" sz="1200" b="1" dirty="0">
                <a:solidFill>
                  <a:schemeClr val="tx1">
                    <a:lumMod val="75000"/>
                    <a:lumOff val="25000"/>
                  </a:schemeClr>
                </a:solidFill>
                <a:latin typeface="微软雅黑" panose="020B0503020204020204" charset="-122"/>
                <a:ea typeface="微软雅黑" panose="020B0503020204020204" charset="-122"/>
              </a:rPr>
              <a:t>输入您的标题</a:t>
            </a:r>
            <a:endParaRPr lang="zh-CN" altLang="en-US" sz="1200" b="1" dirty="0">
              <a:solidFill>
                <a:schemeClr val="tx1">
                  <a:lumMod val="75000"/>
                  <a:lumOff val="25000"/>
                </a:schemeClr>
              </a:solidFill>
              <a:latin typeface="微软雅黑" panose="020B0503020204020204" charset="-122"/>
              <a:ea typeface="微软雅黑" panose="020B0503020204020204" charset="-122"/>
            </a:endParaRPr>
          </a:p>
          <a:p>
            <a:pPr>
              <a:lnSpc>
                <a:spcPct val="120000"/>
              </a:lnSpc>
            </a:pPr>
            <a:r>
              <a:rPr lang="zh-CN" altLang="en-US" sz="1200" dirty="0">
                <a:solidFill>
                  <a:schemeClr val="tx1">
                    <a:lumMod val="75000"/>
                    <a:lumOff val="25000"/>
                  </a:schemeClr>
                </a:solidFill>
                <a:latin typeface="微软雅黑" panose="020B0503020204020204" charset="-122"/>
                <a:ea typeface="微软雅黑" panose="020B0503020204020204" charset="-122"/>
              </a:rPr>
              <a:t>此处输入您的文本请在此处输入您的文本此处输入您的文本</a:t>
            </a:r>
            <a:endParaRPr lang="zh-CN" altLang="en-US" sz="1200" dirty="0">
              <a:solidFill>
                <a:schemeClr val="tx1">
                  <a:lumMod val="75000"/>
                  <a:lumOff val="25000"/>
                </a:schemeClr>
              </a:solidFill>
              <a:latin typeface="微软雅黑" panose="020B0503020204020204" charset="-122"/>
              <a:ea typeface="微软雅黑" panose="020B0503020204020204" charset="-122"/>
            </a:endParaRPr>
          </a:p>
        </p:txBody>
      </p:sp>
      <p:sp>
        <p:nvSpPr>
          <p:cNvPr id="12" name="文本框 81"/>
          <p:cNvSpPr txBox="1">
            <a:spLocks noChangeArrowheads="1"/>
          </p:cNvSpPr>
          <p:nvPr/>
        </p:nvSpPr>
        <p:spPr bwMode="auto">
          <a:xfrm>
            <a:off x="5835720" y="1222976"/>
            <a:ext cx="2624712" cy="100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spcAft>
                <a:spcPts val="800"/>
              </a:spcAft>
            </a:pPr>
            <a:r>
              <a:rPr lang="zh-CN" altLang="en-US" sz="1200" b="1" dirty="0">
                <a:solidFill>
                  <a:schemeClr val="tx1">
                    <a:lumMod val="75000"/>
                    <a:lumOff val="25000"/>
                  </a:schemeClr>
                </a:solidFill>
                <a:latin typeface="微软雅黑" panose="020B0503020204020204" charset="-122"/>
                <a:ea typeface="微软雅黑" panose="020B0503020204020204" charset="-122"/>
              </a:rPr>
              <a:t>输入您的标题</a:t>
            </a:r>
            <a:endParaRPr lang="zh-CN" altLang="en-US" sz="1200" b="1" dirty="0">
              <a:solidFill>
                <a:schemeClr val="tx1">
                  <a:lumMod val="75000"/>
                  <a:lumOff val="25000"/>
                </a:schemeClr>
              </a:solidFill>
              <a:latin typeface="微软雅黑" panose="020B0503020204020204" charset="-122"/>
              <a:ea typeface="微软雅黑" panose="020B0503020204020204" charset="-122"/>
            </a:endParaRPr>
          </a:p>
          <a:p>
            <a:pPr>
              <a:lnSpc>
                <a:spcPct val="120000"/>
              </a:lnSpc>
            </a:pPr>
            <a:r>
              <a:rPr lang="zh-CN" altLang="en-US" sz="1200" dirty="0">
                <a:solidFill>
                  <a:schemeClr val="tx1">
                    <a:lumMod val="75000"/>
                    <a:lumOff val="25000"/>
                  </a:schemeClr>
                </a:solidFill>
                <a:latin typeface="微软雅黑" panose="020B0503020204020204" charset="-122"/>
                <a:ea typeface="微软雅黑" panose="020B0503020204020204" charset="-122"/>
              </a:rPr>
              <a:t>此处输入您的文本请在此处输入您的文本此处输入您的文本</a:t>
            </a:r>
            <a:endParaRPr lang="zh-CN" altLang="en-US" sz="1200" dirty="0">
              <a:solidFill>
                <a:schemeClr val="tx1">
                  <a:lumMod val="75000"/>
                  <a:lumOff val="25000"/>
                </a:schemeClr>
              </a:solidFill>
              <a:latin typeface="微软雅黑" panose="020B0503020204020204" charset="-122"/>
              <a:ea typeface="微软雅黑" panose="020B0503020204020204" charset="-122"/>
            </a:endParaRPr>
          </a:p>
        </p:txBody>
      </p:sp>
      <p:sp>
        <p:nvSpPr>
          <p:cNvPr id="13" name="文本框 81"/>
          <p:cNvSpPr txBox="1">
            <a:spLocks noChangeArrowheads="1"/>
          </p:cNvSpPr>
          <p:nvPr/>
        </p:nvSpPr>
        <p:spPr bwMode="auto">
          <a:xfrm>
            <a:off x="5835720" y="2229045"/>
            <a:ext cx="2624712" cy="100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spcAft>
                <a:spcPts val="800"/>
              </a:spcAft>
            </a:pPr>
            <a:r>
              <a:rPr lang="zh-CN" altLang="en-US" sz="1200" b="1" dirty="0">
                <a:solidFill>
                  <a:schemeClr val="tx1">
                    <a:lumMod val="75000"/>
                    <a:lumOff val="25000"/>
                  </a:schemeClr>
                </a:solidFill>
                <a:latin typeface="微软雅黑" panose="020B0503020204020204" charset="-122"/>
                <a:ea typeface="微软雅黑" panose="020B0503020204020204" charset="-122"/>
              </a:rPr>
              <a:t>输入您的标题</a:t>
            </a:r>
            <a:endParaRPr lang="zh-CN" altLang="en-US" sz="1200" b="1" dirty="0">
              <a:solidFill>
                <a:schemeClr val="tx1">
                  <a:lumMod val="75000"/>
                  <a:lumOff val="25000"/>
                </a:schemeClr>
              </a:solidFill>
              <a:latin typeface="微软雅黑" panose="020B0503020204020204" charset="-122"/>
              <a:ea typeface="微软雅黑" panose="020B0503020204020204" charset="-122"/>
            </a:endParaRPr>
          </a:p>
          <a:p>
            <a:pPr>
              <a:lnSpc>
                <a:spcPct val="120000"/>
              </a:lnSpc>
            </a:pPr>
            <a:r>
              <a:rPr lang="zh-CN" altLang="en-US" sz="1200" dirty="0">
                <a:solidFill>
                  <a:schemeClr val="tx1">
                    <a:lumMod val="75000"/>
                    <a:lumOff val="25000"/>
                  </a:schemeClr>
                </a:solidFill>
                <a:latin typeface="微软雅黑" panose="020B0503020204020204" charset="-122"/>
                <a:ea typeface="微软雅黑" panose="020B0503020204020204" charset="-122"/>
              </a:rPr>
              <a:t>此处输入您的文本请在此处输入您的文本此处输入您的文本</a:t>
            </a:r>
            <a:endParaRPr lang="zh-CN" altLang="en-US" sz="1200" dirty="0">
              <a:solidFill>
                <a:schemeClr val="tx1">
                  <a:lumMod val="75000"/>
                  <a:lumOff val="25000"/>
                </a:schemeClr>
              </a:solidFill>
              <a:latin typeface="微软雅黑" panose="020B0503020204020204" charset="-122"/>
              <a:ea typeface="微软雅黑" panose="020B0503020204020204" charset="-122"/>
            </a:endParaRPr>
          </a:p>
        </p:txBody>
      </p:sp>
      <p:sp>
        <p:nvSpPr>
          <p:cNvPr id="14" name="文本框 81"/>
          <p:cNvSpPr txBox="1">
            <a:spLocks noChangeArrowheads="1"/>
          </p:cNvSpPr>
          <p:nvPr/>
        </p:nvSpPr>
        <p:spPr bwMode="auto">
          <a:xfrm>
            <a:off x="5835720" y="3132009"/>
            <a:ext cx="2624712" cy="100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spcAft>
                <a:spcPts val="800"/>
              </a:spcAft>
            </a:pPr>
            <a:r>
              <a:rPr lang="zh-CN" altLang="en-US" sz="1200" b="1" dirty="0">
                <a:solidFill>
                  <a:schemeClr val="tx1">
                    <a:lumMod val="75000"/>
                    <a:lumOff val="25000"/>
                  </a:schemeClr>
                </a:solidFill>
                <a:latin typeface="微软雅黑" panose="020B0503020204020204" charset="-122"/>
                <a:ea typeface="微软雅黑" panose="020B0503020204020204" charset="-122"/>
              </a:rPr>
              <a:t>输入您的标题</a:t>
            </a:r>
            <a:endParaRPr lang="zh-CN" altLang="en-US" sz="1200" b="1" dirty="0">
              <a:solidFill>
                <a:schemeClr val="tx1">
                  <a:lumMod val="75000"/>
                  <a:lumOff val="25000"/>
                </a:schemeClr>
              </a:solidFill>
              <a:latin typeface="微软雅黑" panose="020B0503020204020204" charset="-122"/>
              <a:ea typeface="微软雅黑" panose="020B0503020204020204" charset="-122"/>
            </a:endParaRPr>
          </a:p>
          <a:p>
            <a:pPr>
              <a:lnSpc>
                <a:spcPct val="120000"/>
              </a:lnSpc>
            </a:pPr>
            <a:r>
              <a:rPr lang="zh-CN" altLang="en-US" sz="1200" dirty="0">
                <a:solidFill>
                  <a:schemeClr val="tx1">
                    <a:lumMod val="75000"/>
                    <a:lumOff val="25000"/>
                  </a:schemeClr>
                </a:solidFill>
                <a:latin typeface="微软雅黑" panose="020B0503020204020204" charset="-122"/>
                <a:ea typeface="微软雅黑" panose="020B0503020204020204" charset="-122"/>
              </a:rPr>
              <a:t>此处输入您的文本请在此处输入您的文本此处输入您的文本</a:t>
            </a:r>
            <a:endParaRPr lang="zh-CN" altLang="en-US" sz="1200" dirty="0">
              <a:solidFill>
                <a:schemeClr val="tx1">
                  <a:lumMod val="75000"/>
                  <a:lumOff val="25000"/>
                </a:schemeClr>
              </a:solidFill>
              <a:latin typeface="微软雅黑" panose="020B0503020204020204" charset="-122"/>
              <a:ea typeface="微软雅黑" panose="020B0503020204020204" charset="-122"/>
            </a:endParaRPr>
          </a:p>
        </p:txBody>
      </p:sp>
      <p:grpSp>
        <p:nvGrpSpPr>
          <p:cNvPr id="15" name="组合 14"/>
          <p:cNvGrpSpPr/>
          <p:nvPr/>
        </p:nvGrpSpPr>
        <p:grpSpPr>
          <a:xfrm>
            <a:off x="874357" y="1312389"/>
            <a:ext cx="575914" cy="575915"/>
            <a:chOff x="635906" y="1669368"/>
            <a:chExt cx="576064" cy="576064"/>
          </a:xfrm>
        </p:grpSpPr>
        <p:sp>
          <p:nvSpPr>
            <p:cNvPr id="3" name="椭圆 2"/>
            <p:cNvSpPr/>
            <p:nvPr/>
          </p:nvSpPr>
          <p:spPr>
            <a:xfrm>
              <a:off x="635906" y="1669368"/>
              <a:ext cx="576064" cy="57606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4" name="矩形 3"/>
            <p:cNvSpPr/>
            <p:nvPr/>
          </p:nvSpPr>
          <p:spPr>
            <a:xfrm>
              <a:off x="661458" y="1772734"/>
              <a:ext cx="462401" cy="460495"/>
            </a:xfrm>
            <a:prstGeom prst="rect">
              <a:avLst/>
            </a:prstGeom>
          </p:spPr>
          <p:txBody>
            <a:bodyPr wrap="none">
              <a:spAutoFit/>
            </a:bodyPr>
            <a:lstStyle/>
            <a:p>
              <a:pPr algn="ctr">
                <a:defRPr/>
              </a:pPr>
              <a:r>
                <a:rPr lang="en-US" altLang="zh-CN" sz="2400" dirty="0">
                  <a:solidFill>
                    <a:srgbClr val="FFFFFF"/>
                  </a:solidFill>
                  <a:latin typeface="Impact" panose="020B0806030902050204" pitchFamily="34" charset="0"/>
                  <a:ea typeface="Arial Unicode MS" panose="020B0604020202020204" charset="-122"/>
                  <a:cs typeface="Arial Unicode MS" panose="020B0604020202020204" charset="-122"/>
                </a:rPr>
                <a:t>01</a:t>
              </a:r>
              <a:endParaRPr lang="zh-CN" altLang="en-US" sz="2400" dirty="0">
                <a:solidFill>
                  <a:srgbClr val="FFFFFF"/>
                </a:solidFill>
                <a:latin typeface="Impact" panose="020B0806030902050204" pitchFamily="34" charset="0"/>
                <a:ea typeface="Arial Unicode MS" panose="020B0604020202020204" charset="-122"/>
                <a:cs typeface="Arial Unicode MS" panose="020B0604020202020204" charset="-122"/>
              </a:endParaRPr>
            </a:p>
          </p:txBody>
        </p:sp>
      </p:grpSp>
      <p:grpSp>
        <p:nvGrpSpPr>
          <p:cNvPr id="5" name="组合 4"/>
          <p:cNvGrpSpPr/>
          <p:nvPr/>
        </p:nvGrpSpPr>
        <p:grpSpPr>
          <a:xfrm>
            <a:off x="874358" y="2299587"/>
            <a:ext cx="575914" cy="575915"/>
            <a:chOff x="635906" y="2965512"/>
            <a:chExt cx="576064" cy="576064"/>
          </a:xfrm>
        </p:grpSpPr>
        <p:sp>
          <p:nvSpPr>
            <p:cNvPr id="19" name="椭圆 18"/>
            <p:cNvSpPr/>
            <p:nvPr/>
          </p:nvSpPr>
          <p:spPr>
            <a:xfrm>
              <a:off x="635906" y="2965512"/>
              <a:ext cx="576064" cy="57606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21" name="矩形 20"/>
            <p:cNvSpPr/>
            <p:nvPr/>
          </p:nvSpPr>
          <p:spPr>
            <a:xfrm>
              <a:off x="674317" y="3068878"/>
              <a:ext cx="499240" cy="460495"/>
            </a:xfrm>
            <a:prstGeom prst="rect">
              <a:avLst/>
            </a:prstGeom>
          </p:spPr>
          <p:txBody>
            <a:bodyPr wrap="none">
              <a:spAutoFit/>
            </a:bodyPr>
            <a:lstStyle/>
            <a:p>
              <a:pPr algn="ctr">
                <a:defRPr/>
              </a:pPr>
              <a:r>
                <a:rPr lang="en-US" altLang="zh-CN" sz="2400" dirty="0">
                  <a:solidFill>
                    <a:srgbClr val="FFFFFF"/>
                  </a:solidFill>
                  <a:latin typeface="Impact" panose="020B0806030902050204" pitchFamily="34" charset="0"/>
                  <a:ea typeface="Arial Unicode MS" panose="020B0604020202020204" charset="-122"/>
                  <a:cs typeface="Arial Unicode MS" panose="020B0604020202020204" charset="-122"/>
                </a:rPr>
                <a:t>02</a:t>
              </a:r>
              <a:endParaRPr lang="zh-CN" altLang="en-US" sz="2400" dirty="0">
                <a:solidFill>
                  <a:srgbClr val="FFFFFF"/>
                </a:solidFill>
                <a:latin typeface="Impact" panose="020B0806030902050204" pitchFamily="34" charset="0"/>
                <a:ea typeface="Arial Unicode MS" panose="020B0604020202020204" charset="-122"/>
                <a:cs typeface="Arial Unicode MS" panose="020B0604020202020204" charset="-122"/>
              </a:endParaRPr>
            </a:p>
          </p:txBody>
        </p:sp>
      </p:grpSp>
      <p:grpSp>
        <p:nvGrpSpPr>
          <p:cNvPr id="23" name="组合 22"/>
          <p:cNvGrpSpPr/>
          <p:nvPr/>
        </p:nvGrpSpPr>
        <p:grpSpPr>
          <a:xfrm>
            <a:off x="874357" y="3255669"/>
            <a:ext cx="575915" cy="575915"/>
            <a:chOff x="635906" y="4261656"/>
            <a:chExt cx="576064" cy="576064"/>
          </a:xfrm>
        </p:grpSpPr>
        <p:sp>
          <p:nvSpPr>
            <p:cNvPr id="25" name="椭圆 24"/>
            <p:cNvSpPr/>
            <p:nvPr/>
          </p:nvSpPr>
          <p:spPr>
            <a:xfrm>
              <a:off x="635906" y="4261656"/>
              <a:ext cx="576064" cy="5760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7" name="矩形 26"/>
            <p:cNvSpPr/>
            <p:nvPr/>
          </p:nvSpPr>
          <p:spPr>
            <a:xfrm>
              <a:off x="669872" y="4365022"/>
              <a:ext cx="508132" cy="460495"/>
            </a:xfrm>
            <a:prstGeom prst="rect">
              <a:avLst/>
            </a:prstGeom>
          </p:spPr>
          <p:txBody>
            <a:bodyPr wrap="none">
              <a:spAutoFit/>
            </a:bodyPr>
            <a:lstStyle/>
            <a:p>
              <a:pPr algn="ctr">
                <a:defRPr/>
              </a:pPr>
              <a:r>
                <a:rPr lang="en-US" altLang="zh-CN" sz="2400" dirty="0">
                  <a:solidFill>
                    <a:srgbClr val="FFFFFF"/>
                  </a:solidFill>
                  <a:latin typeface="Impact" panose="020B0806030902050204" pitchFamily="34" charset="0"/>
                  <a:ea typeface="Arial Unicode MS" panose="020B0604020202020204" charset="-122"/>
                  <a:cs typeface="Arial Unicode MS" panose="020B0604020202020204" charset="-122"/>
                </a:rPr>
                <a:t>03</a:t>
              </a:r>
              <a:endParaRPr lang="zh-CN" altLang="en-US" sz="2400" dirty="0">
                <a:solidFill>
                  <a:srgbClr val="FFFFFF"/>
                </a:solidFill>
                <a:latin typeface="Impact" panose="020B0806030902050204" pitchFamily="34" charset="0"/>
                <a:ea typeface="Arial Unicode MS" panose="020B0604020202020204" charset="-122"/>
                <a:cs typeface="Arial Unicode MS" panose="020B0604020202020204" charset="-122"/>
              </a:endParaRPr>
            </a:p>
          </p:txBody>
        </p:sp>
      </p:grpSp>
      <p:grpSp>
        <p:nvGrpSpPr>
          <p:cNvPr id="29" name="组合 28"/>
          <p:cNvGrpSpPr/>
          <p:nvPr/>
        </p:nvGrpSpPr>
        <p:grpSpPr>
          <a:xfrm>
            <a:off x="5220917" y="1312390"/>
            <a:ext cx="575914" cy="575914"/>
            <a:chOff x="5004048" y="1669368"/>
            <a:chExt cx="576064" cy="576064"/>
          </a:xfrm>
        </p:grpSpPr>
        <p:sp>
          <p:nvSpPr>
            <p:cNvPr id="30" name="椭圆 29"/>
            <p:cNvSpPr/>
            <p:nvPr/>
          </p:nvSpPr>
          <p:spPr>
            <a:xfrm>
              <a:off x="5004048" y="1669368"/>
              <a:ext cx="576064" cy="57606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1" name="矩形 30"/>
            <p:cNvSpPr/>
            <p:nvPr/>
          </p:nvSpPr>
          <p:spPr>
            <a:xfrm>
              <a:off x="5042777" y="1728166"/>
              <a:ext cx="498605" cy="460495"/>
            </a:xfrm>
            <a:prstGeom prst="rect">
              <a:avLst/>
            </a:prstGeom>
          </p:spPr>
          <p:txBody>
            <a:bodyPr wrap="none">
              <a:spAutoFit/>
            </a:bodyPr>
            <a:lstStyle/>
            <a:p>
              <a:pPr algn="ctr">
                <a:defRPr/>
              </a:pPr>
              <a:r>
                <a:rPr lang="en-US" altLang="zh-CN" sz="2400" dirty="0">
                  <a:solidFill>
                    <a:srgbClr val="FFFFFF"/>
                  </a:solidFill>
                  <a:latin typeface="Impact" panose="020B0806030902050204" pitchFamily="34" charset="0"/>
                  <a:ea typeface="Arial Unicode MS" panose="020B0604020202020204" charset="-122"/>
                  <a:cs typeface="Arial Unicode MS" panose="020B0604020202020204" charset="-122"/>
                </a:rPr>
                <a:t>04</a:t>
              </a:r>
              <a:endParaRPr lang="zh-CN" altLang="en-US" sz="2400" dirty="0">
                <a:solidFill>
                  <a:srgbClr val="FFFFFF"/>
                </a:solidFill>
                <a:latin typeface="Impact" panose="020B0806030902050204" pitchFamily="34" charset="0"/>
                <a:ea typeface="Arial Unicode MS" panose="020B0604020202020204" charset="-122"/>
                <a:cs typeface="Arial Unicode MS" panose="020B0604020202020204" charset="-122"/>
              </a:endParaRPr>
            </a:p>
          </p:txBody>
        </p:sp>
      </p:grpSp>
      <p:grpSp>
        <p:nvGrpSpPr>
          <p:cNvPr id="32" name="组合 31"/>
          <p:cNvGrpSpPr/>
          <p:nvPr/>
        </p:nvGrpSpPr>
        <p:grpSpPr>
          <a:xfrm>
            <a:off x="5220918" y="2299587"/>
            <a:ext cx="575915" cy="575915"/>
            <a:chOff x="5004048" y="2965512"/>
            <a:chExt cx="576064" cy="576064"/>
          </a:xfrm>
        </p:grpSpPr>
        <p:sp>
          <p:nvSpPr>
            <p:cNvPr id="33" name="椭圆 32"/>
            <p:cNvSpPr/>
            <p:nvPr/>
          </p:nvSpPr>
          <p:spPr>
            <a:xfrm>
              <a:off x="5004048" y="2965512"/>
              <a:ext cx="576064" cy="57606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矩形 33"/>
            <p:cNvSpPr/>
            <p:nvPr/>
          </p:nvSpPr>
          <p:spPr>
            <a:xfrm>
              <a:off x="5037061" y="3068878"/>
              <a:ext cx="510037" cy="460495"/>
            </a:xfrm>
            <a:prstGeom prst="rect">
              <a:avLst/>
            </a:prstGeom>
          </p:spPr>
          <p:txBody>
            <a:bodyPr wrap="none">
              <a:spAutoFit/>
            </a:bodyPr>
            <a:lstStyle/>
            <a:p>
              <a:pPr algn="ctr">
                <a:defRPr/>
              </a:pPr>
              <a:r>
                <a:rPr lang="en-US" altLang="zh-CN" sz="2400" dirty="0">
                  <a:solidFill>
                    <a:srgbClr val="FFFFFF"/>
                  </a:solidFill>
                  <a:latin typeface="Impact" panose="020B0806030902050204" pitchFamily="34" charset="0"/>
                  <a:ea typeface="Arial Unicode MS" panose="020B0604020202020204" charset="-122"/>
                  <a:cs typeface="Arial Unicode MS" panose="020B0604020202020204" charset="-122"/>
                </a:rPr>
                <a:t>05</a:t>
              </a:r>
              <a:endParaRPr lang="zh-CN" altLang="en-US" sz="2400" dirty="0">
                <a:solidFill>
                  <a:srgbClr val="FFFFFF"/>
                </a:solidFill>
                <a:latin typeface="Impact" panose="020B0806030902050204" pitchFamily="34" charset="0"/>
                <a:ea typeface="Arial Unicode MS" panose="020B0604020202020204" charset="-122"/>
                <a:cs typeface="Arial Unicode MS" panose="020B0604020202020204" charset="-122"/>
              </a:endParaRPr>
            </a:p>
          </p:txBody>
        </p:sp>
      </p:grpSp>
      <p:grpSp>
        <p:nvGrpSpPr>
          <p:cNvPr id="35" name="组合 34"/>
          <p:cNvGrpSpPr/>
          <p:nvPr/>
        </p:nvGrpSpPr>
        <p:grpSpPr>
          <a:xfrm>
            <a:off x="5220917" y="3255669"/>
            <a:ext cx="575914" cy="575915"/>
            <a:chOff x="5004048" y="4261656"/>
            <a:chExt cx="576064" cy="576064"/>
          </a:xfrm>
        </p:grpSpPr>
        <p:sp>
          <p:nvSpPr>
            <p:cNvPr id="37" name="椭圆 36"/>
            <p:cNvSpPr/>
            <p:nvPr/>
          </p:nvSpPr>
          <p:spPr>
            <a:xfrm>
              <a:off x="5004048" y="4261656"/>
              <a:ext cx="576064" cy="57606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8" name="矩形 37"/>
            <p:cNvSpPr/>
            <p:nvPr/>
          </p:nvSpPr>
          <p:spPr>
            <a:xfrm>
              <a:off x="5033607" y="4365022"/>
              <a:ext cx="511308" cy="460495"/>
            </a:xfrm>
            <a:prstGeom prst="rect">
              <a:avLst/>
            </a:prstGeom>
          </p:spPr>
          <p:txBody>
            <a:bodyPr wrap="none">
              <a:spAutoFit/>
            </a:bodyPr>
            <a:lstStyle/>
            <a:p>
              <a:pPr algn="ctr">
                <a:defRPr/>
              </a:pPr>
              <a:r>
                <a:rPr lang="en-US" altLang="zh-CN" sz="2400" dirty="0">
                  <a:solidFill>
                    <a:srgbClr val="FFFFFF"/>
                  </a:solidFill>
                  <a:latin typeface="Impact" panose="020B0806030902050204" pitchFamily="34" charset="0"/>
                  <a:ea typeface="Arial Unicode MS" panose="020B0604020202020204" charset="-122"/>
                  <a:cs typeface="Arial Unicode MS" panose="020B0604020202020204" charset="-122"/>
                </a:rPr>
                <a:t>06</a:t>
              </a:r>
              <a:endParaRPr lang="zh-CN" altLang="en-US" sz="2400" dirty="0">
                <a:solidFill>
                  <a:srgbClr val="FFFFFF"/>
                </a:solidFill>
                <a:latin typeface="Impact" panose="020B0806030902050204" pitchFamily="34" charset="0"/>
                <a:ea typeface="Arial Unicode MS" panose="020B0604020202020204" charset="-122"/>
                <a:cs typeface="Arial Unicode MS" panose="020B060402020202020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Horizontal)">
                                      <p:cBhvr>
                                        <p:cTn id="7" dur="500"/>
                                        <p:tgtEl>
                                          <p:spTgt spid="8"/>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heel(1)">
                                      <p:cBhvr>
                                        <p:cTn id="11" dur="500"/>
                                        <p:tgtEl>
                                          <p:spTgt spid="1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childTnLst>
                          </p:cTn>
                        </p:par>
                        <p:par>
                          <p:cTn id="16" fill="hold">
                            <p:stCondLst>
                              <p:cond delay="1500"/>
                            </p:stCondLst>
                            <p:childTnLst>
                              <p:par>
                                <p:cTn id="17" presetID="21"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heel(1)">
                                      <p:cBhvr>
                                        <p:cTn id="19" dur="500"/>
                                        <p:tgtEl>
                                          <p:spTgt spid="5"/>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par>
                          <p:cTn id="24" fill="hold">
                            <p:stCondLst>
                              <p:cond delay="2500"/>
                            </p:stCondLst>
                            <p:childTnLst>
                              <p:par>
                                <p:cTn id="25" presetID="21" presetClass="entr" presetSubtype="1"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heel(1)">
                                      <p:cBhvr>
                                        <p:cTn id="27" dur="500"/>
                                        <p:tgtEl>
                                          <p:spTgt spid="23"/>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par>
                          <p:cTn id="32" fill="hold">
                            <p:stCondLst>
                              <p:cond delay="3500"/>
                            </p:stCondLst>
                            <p:childTnLst>
                              <p:par>
                                <p:cTn id="33" presetID="21" presetClass="entr" presetSubtype="1"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heel(1)">
                                      <p:cBhvr>
                                        <p:cTn id="35" dur="500"/>
                                        <p:tgtEl>
                                          <p:spTgt spid="29"/>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left)">
                                      <p:cBhvr>
                                        <p:cTn id="39" dur="500"/>
                                        <p:tgtEl>
                                          <p:spTgt spid="12"/>
                                        </p:tgtEl>
                                      </p:cBhvr>
                                    </p:animEffect>
                                  </p:childTnLst>
                                </p:cTn>
                              </p:par>
                            </p:childTnLst>
                          </p:cTn>
                        </p:par>
                        <p:par>
                          <p:cTn id="40" fill="hold">
                            <p:stCondLst>
                              <p:cond delay="4500"/>
                            </p:stCondLst>
                            <p:childTnLst>
                              <p:par>
                                <p:cTn id="41" presetID="21" presetClass="entr" presetSubtype="1" fill="hold"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wheel(1)">
                                      <p:cBhvr>
                                        <p:cTn id="43" dur="500"/>
                                        <p:tgtEl>
                                          <p:spTgt spid="32"/>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left)">
                                      <p:cBhvr>
                                        <p:cTn id="47" dur="500"/>
                                        <p:tgtEl>
                                          <p:spTgt spid="13"/>
                                        </p:tgtEl>
                                      </p:cBhvr>
                                    </p:animEffect>
                                  </p:childTnLst>
                                </p:cTn>
                              </p:par>
                            </p:childTnLst>
                          </p:cTn>
                        </p:par>
                        <p:par>
                          <p:cTn id="48" fill="hold">
                            <p:stCondLst>
                              <p:cond delay="5500"/>
                            </p:stCondLst>
                            <p:childTnLst>
                              <p:par>
                                <p:cTn id="49" presetID="21" presetClass="entr" presetSubtype="1" fill="hold" nodeType="after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wheel(1)">
                                      <p:cBhvr>
                                        <p:cTn id="51" dur="500"/>
                                        <p:tgtEl>
                                          <p:spTgt spid="35"/>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left)">
                                      <p:cBhvr>
                                        <p:cTn id="5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05264" y="171900"/>
            <a:ext cx="2261711" cy="368300"/>
          </a:xfrm>
          <a:prstGeom prst="rect">
            <a:avLst/>
          </a:prstGeom>
          <a:noFill/>
        </p:spPr>
        <p:txBody>
          <a:bodyPr wrap="square" rtlCol="0">
            <a:spAutoFit/>
          </a:bodyPr>
          <a:lstStyle/>
          <a:p>
            <a:r>
              <a:rPr lang="zh-CN" altLang="en-US" b="1">
                <a:solidFill>
                  <a:schemeClr val="tx1">
                    <a:lumMod val="75000"/>
                    <a:lumOff val="25000"/>
                  </a:schemeClr>
                </a:solidFill>
                <a:latin typeface="微软雅黑" panose="020B0503020204020204" charset="-122"/>
                <a:ea typeface="微软雅黑" panose="020B0503020204020204" charset="-122"/>
                <a:sym typeface="+mn-ea"/>
              </a:rPr>
              <a:t>基本工作概述</a:t>
            </a:r>
            <a:endParaRPr lang="zh-CN" altLang="en-US" b="1">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6" name="矩形 5"/>
          <p:cNvSpPr/>
          <p:nvPr/>
        </p:nvSpPr>
        <p:spPr>
          <a:xfrm>
            <a:off x="-2381" y="177615"/>
            <a:ext cx="89535" cy="3548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p:cNvSpPr/>
          <p:nvPr/>
        </p:nvSpPr>
        <p:spPr>
          <a:xfrm>
            <a:off x="103346" y="177615"/>
            <a:ext cx="73343" cy="3548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圆柱形 7"/>
          <p:cNvSpPr/>
          <p:nvPr/>
        </p:nvSpPr>
        <p:spPr>
          <a:xfrm>
            <a:off x="3348184" y="3642461"/>
            <a:ext cx="2447635" cy="580418"/>
          </a:xfrm>
          <a:prstGeom prst="ca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charset="-122"/>
                <a:ea typeface="微软雅黑" panose="020B0503020204020204" charset="-122"/>
              </a:rPr>
              <a:t>添加文本</a:t>
            </a:r>
            <a:endParaRPr lang="zh-CN" altLang="en-US" sz="1600" dirty="0">
              <a:latin typeface="微软雅黑" panose="020B0503020204020204" charset="-122"/>
              <a:ea typeface="微软雅黑" panose="020B0503020204020204" charset="-122"/>
            </a:endParaRPr>
          </a:p>
        </p:txBody>
      </p:sp>
      <p:sp>
        <p:nvSpPr>
          <p:cNvPr id="9" name="圆柱形 8"/>
          <p:cNvSpPr/>
          <p:nvPr/>
        </p:nvSpPr>
        <p:spPr>
          <a:xfrm>
            <a:off x="3492161" y="2922568"/>
            <a:ext cx="2159678" cy="580418"/>
          </a:xfrm>
          <a:prstGeom prst="ca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charset="-122"/>
                <a:ea typeface="微软雅黑" panose="020B0503020204020204" charset="-122"/>
              </a:rPr>
              <a:t>添加文本</a:t>
            </a:r>
            <a:endParaRPr lang="zh-CN" altLang="en-US" sz="1600" dirty="0">
              <a:latin typeface="微软雅黑" panose="020B0503020204020204" charset="-122"/>
              <a:ea typeface="微软雅黑" panose="020B0503020204020204" charset="-122"/>
            </a:endParaRPr>
          </a:p>
        </p:txBody>
      </p:sp>
      <p:sp>
        <p:nvSpPr>
          <p:cNvPr id="10" name="圆柱形 9"/>
          <p:cNvSpPr/>
          <p:nvPr/>
        </p:nvSpPr>
        <p:spPr>
          <a:xfrm>
            <a:off x="3636141" y="2202676"/>
            <a:ext cx="1871720" cy="580418"/>
          </a:xfrm>
          <a:prstGeom prst="ca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charset="-122"/>
                <a:ea typeface="微软雅黑" panose="020B0503020204020204" charset="-122"/>
              </a:rPr>
              <a:t>添加文本</a:t>
            </a:r>
            <a:endParaRPr lang="zh-CN" altLang="en-US" sz="1600" dirty="0">
              <a:latin typeface="微软雅黑" panose="020B0503020204020204" charset="-122"/>
              <a:ea typeface="微软雅黑" panose="020B0503020204020204" charset="-122"/>
            </a:endParaRPr>
          </a:p>
        </p:txBody>
      </p:sp>
      <p:sp>
        <p:nvSpPr>
          <p:cNvPr id="11" name="圆柱形 10"/>
          <p:cNvSpPr/>
          <p:nvPr/>
        </p:nvSpPr>
        <p:spPr>
          <a:xfrm>
            <a:off x="3809951" y="1482784"/>
            <a:ext cx="1524099" cy="580418"/>
          </a:xfrm>
          <a:prstGeom prst="ca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charset="-122"/>
                <a:ea typeface="微软雅黑" panose="020B0503020204020204" charset="-122"/>
              </a:rPr>
              <a:t>添加文本</a:t>
            </a:r>
            <a:endParaRPr lang="zh-CN" altLang="en-US" sz="1600" dirty="0">
              <a:latin typeface="微软雅黑" panose="020B0503020204020204" charset="-122"/>
              <a:ea typeface="微软雅黑" panose="020B0503020204020204" charset="-122"/>
            </a:endParaRPr>
          </a:p>
        </p:txBody>
      </p:sp>
      <p:cxnSp>
        <p:nvCxnSpPr>
          <p:cNvPr id="12" name="直接连接符 11"/>
          <p:cNvCxnSpPr/>
          <p:nvPr/>
        </p:nvCxnSpPr>
        <p:spPr>
          <a:xfrm>
            <a:off x="5651839" y="4006908"/>
            <a:ext cx="575850" cy="0"/>
          </a:xfrm>
          <a:prstGeom prst="line">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5334050" y="2492881"/>
            <a:ext cx="575850" cy="0"/>
          </a:xfrm>
          <a:prstGeom prst="line">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2988173" y="3212774"/>
            <a:ext cx="575850" cy="0"/>
          </a:xfrm>
          <a:prstGeom prst="line">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276257" y="1775242"/>
            <a:ext cx="575850" cy="0"/>
          </a:xfrm>
          <a:prstGeom prst="line">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 name="文本框 7"/>
          <p:cNvSpPr txBox="1">
            <a:spLocks noChangeArrowheads="1"/>
          </p:cNvSpPr>
          <p:nvPr/>
        </p:nvSpPr>
        <p:spPr bwMode="auto">
          <a:xfrm>
            <a:off x="6045216" y="2063198"/>
            <a:ext cx="2718876" cy="94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charset="-122"/>
              </a:defRPr>
            </a:lvl1pPr>
            <a:lvl2pPr>
              <a:defRPr sz="2800">
                <a:solidFill>
                  <a:schemeClr val="tx1"/>
                </a:solidFill>
                <a:latin typeface="Arial Narrow" panose="020B0606020202030204" pitchFamily="34" charset="0"/>
                <a:ea typeface="微软雅黑" panose="020B0503020204020204" charset="-122"/>
              </a:defRPr>
            </a:lvl2pPr>
            <a:lvl3pPr>
              <a:defRPr sz="2400">
                <a:solidFill>
                  <a:schemeClr val="tx1"/>
                </a:solidFill>
                <a:latin typeface="Arial Narrow" panose="020B0606020202030204" pitchFamily="34" charset="0"/>
                <a:ea typeface="微软雅黑" panose="020B0503020204020204" charset="-122"/>
              </a:defRPr>
            </a:lvl3pPr>
            <a:lvl4pPr>
              <a:defRPr sz="2000">
                <a:solidFill>
                  <a:schemeClr val="tx1"/>
                </a:solidFill>
                <a:latin typeface="Arial Narrow" panose="020B0606020202030204" pitchFamily="34" charset="0"/>
                <a:ea typeface="微软雅黑" panose="020B0503020204020204" charset="-122"/>
              </a:defRPr>
            </a:lvl4pPr>
            <a:lvl5pPr>
              <a:defRPr sz="2000">
                <a:solidFill>
                  <a:schemeClr val="tx1"/>
                </a:solidFill>
                <a:latin typeface="Arial Narrow" panose="020B0606020202030204"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eaLnBrk="1" hangingPunct="1">
              <a:lnSpc>
                <a:spcPct val="100000"/>
              </a:lnSpc>
            </a:pPr>
            <a:r>
              <a:rPr lang="zh-CN" altLang="en-US" sz="1200" dirty="0">
                <a:solidFill>
                  <a:schemeClr val="tx1">
                    <a:lumMod val="75000"/>
                    <a:lumOff val="25000"/>
                  </a:schemeClr>
                </a:solidFill>
                <a:latin typeface="微软雅黑" panose="020B0503020204020204" charset="-122"/>
              </a:rPr>
              <a:t>添加文本信息</a:t>
            </a:r>
            <a:endParaRPr lang="zh-CN" altLang="en-US" sz="1200" dirty="0">
              <a:solidFill>
                <a:schemeClr val="tx1">
                  <a:lumMod val="75000"/>
                  <a:lumOff val="25000"/>
                </a:schemeClr>
              </a:solidFill>
              <a:latin typeface="微软雅黑" panose="020B0503020204020204" charset="-122"/>
            </a:endParaRPr>
          </a:p>
          <a:p>
            <a:pPr eaLnBrk="1" hangingPunct="1">
              <a:lnSpc>
                <a:spcPct val="100000"/>
              </a:lnSpc>
              <a:spcBef>
                <a:spcPts val="400"/>
              </a:spcBef>
            </a:pPr>
            <a:r>
              <a:rPr lang="zh-CN" altLang="en-US" sz="1200" dirty="0">
                <a:solidFill>
                  <a:schemeClr val="tx1">
                    <a:lumMod val="75000"/>
                    <a:lumOff val="25000"/>
                  </a:schemeClr>
                </a:solidFill>
                <a:latin typeface="微软雅黑" panose="020B0503020204020204" charset="-122"/>
              </a:rPr>
              <a:t>此处添加说明文字添加说明文字添加说明文字此处添加说明文字</a:t>
            </a:r>
            <a:endParaRPr lang="zh-CN" altLang="en-US" sz="1200" dirty="0">
              <a:solidFill>
                <a:schemeClr val="tx1">
                  <a:lumMod val="75000"/>
                  <a:lumOff val="25000"/>
                </a:schemeClr>
              </a:solidFill>
              <a:latin typeface="微软雅黑" panose="020B0503020204020204" charset="-122"/>
            </a:endParaRPr>
          </a:p>
        </p:txBody>
      </p:sp>
      <p:sp>
        <p:nvSpPr>
          <p:cNvPr id="17" name="文本框 7"/>
          <p:cNvSpPr txBox="1">
            <a:spLocks noChangeArrowheads="1"/>
          </p:cNvSpPr>
          <p:nvPr/>
        </p:nvSpPr>
        <p:spPr bwMode="auto">
          <a:xfrm>
            <a:off x="6388447" y="3532761"/>
            <a:ext cx="2718876" cy="94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charset="-122"/>
              </a:defRPr>
            </a:lvl1pPr>
            <a:lvl2pPr>
              <a:defRPr sz="2800">
                <a:solidFill>
                  <a:schemeClr val="tx1"/>
                </a:solidFill>
                <a:latin typeface="Arial Narrow" panose="020B0606020202030204" pitchFamily="34" charset="0"/>
                <a:ea typeface="微软雅黑" panose="020B0503020204020204" charset="-122"/>
              </a:defRPr>
            </a:lvl2pPr>
            <a:lvl3pPr>
              <a:defRPr sz="2400">
                <a:solidFill>
                  <a:schemeClr val="tx1"/>
                </a:solidFill>
                <a:latin typeface="Arial Narrow" panose="020B0606020202030204" pitchFamily="34" charset="0"/>
                <a:ea typeface="微软雅黑" panose="020B0503020204020204" charset="-122"/>
              </a:defRPr>
            </a:lvl3pPr>
            <a:lvl4pPr>
              <a:defRPr sz="2000">
                <a:solidFill>
                  <a:schemeClr val="tx1"/>
                </a:solidFill>
                <a:latin typeface="Arial Narrow" panose="020B0606020202030204" pitchFamily="34" charset="0"/>
                <a:ea typeface="微软雅黑" panose="020B0503020204020204" charset="-122"/>
              </a:defRPr>
            </a:lvl4pPr>
            <a:lvl5pPr>
              <a:defRPr sz="2000">
                <a:solidFill>
                  <a:schemeClr val="tx1"/>
                </a:solidFill>
                <a:latin typeface="Arial Narrow" panose="020B0606020202030204"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eaLnBrk="1" hangingPunct="1">
              <a:lnSpc>
                <a:spcPct val="100000"/>
              </a:lnSpc>
            </a:pPr>
            <a:r>
              <a:rPr lang="zh-CN" altLang="en-US" sz="1200" dirty="0">
                <a:solidFill>
                  <a:schemeClr val="tx1">
                    <a:lumMod val="75000"/>
                    <a:lumOff val="25000"/>
                  </a:schemeClr>
                </a:solidFill>
                <a:latin typeface="微软雅黑" panose="020B0503020204020204" charset="-122"/>
              </a:rPr>
              <a:t>添加文本信息</a:t>
            </a:r>
            <a:endParaRPr lang="zh-CN" altLang="en-US" sz="1200" dirty="0">
              <a:solidFill>
                <a:schemeClr val="tx1">
                  <a:lumMod val="75000"/>
                  <a:lumOff val="25000"/>
                </a:schemeClr>
              </a:solidFill>
              <a:latin typeface="微软雅黑" panose="020B0503020204020204" charset="-122"/>
            </a:endParaRPr>
          </a:p>
          <a:p>
            <a:pPr eaLnBrk="1" hangingPunct="1">
              <a:lnSpc>
                <a:spcPct val="100000"/>
              </a:lnSpc>
              <a:spcBef>
                <a:spcPts val="400"/>
              </a:spcBef>
            </a:pPr>
            <a:r>
              <a:rPr lang="zh-CN" altLang="en-US" sz="1200" dirty="0">
                <a:solidFill>
                  <a:schemeClr val="tx1">
                    <a:lumMod val="75000"/>
                    <a:lumOff val="25000"/>
                  </a:schemeClr>
                </a:solidFill>
                <a:latin typeface="微软雅黑" panose="020B0503020204020204" charset="-122"/>
              </a:rPr>
              <a:t>此处添加说明文字添加说明文字添加说明文字此处添加说明文字</a:t>
            </a:r>
            <a:endParaRPr lang="zh-CN" altLang="en-US" sz="1200" dirty="0">
              <a:solidFill>
                <a:schemeClr val="tx1">
                  <a:lumMod val="75000"/>
                  <a:lumOff val="25000"/>
                </a:schemeClr>
              </a:solidFill>
              <a:latin typeface="微软雅黑" panose="020B0503020204020204" charset="-122"/>
            </a:endParaRPr>
          </a:p>
        </p:txBody>
      </p:sp>
      <p:sp>
        <p:nvSpPr>
          <p:cNvPr id="18" name="文本框 7"/>
          <p:cNvSpPr txBox="1">
            <a:spLocks noChangeArrowheads="1"/>
          </p:cNvSpPr>
          <p:nvPr/>
        </p:nvSpPr>
        <p:spPr bwMode="auto">
          <a:xfrm>
            <a:off x="468613" y="1271317"/>
            <a:ext cx="2718876" cy="94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charset="-122"/>
              </a:defRPr>
            </a:lvl1pPr>
            <a:lvl2pPr>
              <a:defRPr sz="2800">
                <a:solidFill>
                  <a:schemeClr val="tx1"/>
                </a:solidFill>
                <a:latin typeface="Arial Narrow" panose="020B0606020202030204" pitchFamily="34" charset="0"/>
                <a:ea typeface="微软雅黑" panose="020B0503020204020204" charset="-122"/>
              </a:defRPr>
            </a:lvl2pPr>
            <a:lvl3pPr>
              <a:defRPr sz="2400">
                <a:solidFill>
                  <a:schemeClr val="tx1"/>
                </a:solidFill>
                <a:latin typeface="Arial Narrow" panose="020B0606020202030204" pitchFamily="34" charset="0"/>
                <a:ea typeface="微软雅黑" panose="020B0503020204020204" charset="-122"/>
              </a:defRPr>
            </a:lvl3pPr>
            <a:lvl4pPr>
              <a:defRPr sz="2000">
                <a:solidFill>
                  <a:schemeClr val="tx1"/>
                </a:solidFill>
                <a:latin typeface="Arial Narrow" panose="020B0606020202030204" pitchFamily="34" charset="0"/>
                <a:ea typeface="微软雅黑" panose="020B0503020204020204" charset="-122"/>
              </a:defRPr>
            </a:lvl4pPr>
            <a:lvl5pPr>
              <a:defRPr sz="2000">
                <a:solidFill>
                  <a:schemeClr val="tx1"/>
                </a:solidFill>
                <a:latin typeface="Arial Narrow" panose="020B0606020202030204"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algn="r" eaLnBrk="1" hangingPunct="1">
              <a:lnSpc>
                <a:spcPct val="100000"/>
              </a:lnSpc>
            </a:pPr>
            <a:r>
              <a:rPr lang="zh-CN" altLang="en-US" sz="1200" dirty="0">
                <a:solidFill>
                  <a:schemeClr val="tx1">
                    <a:lumMod val="75000"/>
                    <a:lumOff val="25000"/>
                  </a:schemeClr>
                </a:solidFill>
                <a:latin typeface="微软雅黑" panose="020B0503020204020204" charset="-122"/>
              </a:rPr>
              <a:t>添加文本信息</a:t>
            </a:r>
            <a:endParaRPr lang="zh-CN" altLang="en-US" sz="1200" dirty="0">
              <a:solidFill>
                <a:schemeClr val="tx1">
                  <a:lumMod val="75000"/>
                  <a:lumOff val="25000"/>
                </a:schemeClr>
              </a:solidFill>
              <a:latin typeface="微软雅黑" panose="020B0503020204020204" charset="-122"/>
            </a:endParaRPr>
          </a:p>
          <a:p>
            <a:pPr algn="r" eaLnBrk="1" hangingPunct="1">
              <a:lnSpc>
                <a:spcPct val="100000"/>
              </a:lnSpc>
              <a:spcBef>
                <a:spcPts val="400"/>
              </a:spcBef>
            </a:pPr>
            <a:r>
              <a:rPr lang="zh-CN" altLang="en-US" sz="1200" dirty="0">
                <a:solidFill>
                  <a:schemeClr val="tx1">
                    <a:lumMod val="75000"/>
                    <a:lumOff val="25000"/>
                  </a:schemeClr>
                </a:solidFill>
                <a:latin typeface="微软雅黑" panose="020B0503020204020204" charset="-122"/>
              </a:rPr>
              <a:t>此处添加说明文字添加说明文字添加说明文字此处添加说明文字</a:t>
            </a:r>
            <a:endParaRPr lang="zh-CN" altLang="en-US" sz="1200" dirty="0">
              <a:solidFill>
                <a:schemeClr val="tx1">
                  <a:lumMod val="75000"/>
                  <a:lumOff val="25000"/>
                </a:schemeClr>
              </a:solidFill>
              <a:latin typeface="微软雅黑" panose="020B0503020204020204" charset="-122"/>
            </a:endParaRPr>
          </a:p>
        </p:txBody>
      </p:sp>
      <p:sp>
        <p:nvSpPr>
          <p:cNvPr id="19" name="文本框 7"/>
          <p:cNvSpPr txBox="1">
            <a:spLocks noChangeArrowheads="1"/>
          </p:cNvSpPr>
          <p:nvPr/>
        </p:nvSpPr>
        <p:spPr bwMode="auto">
          <a:xfrm>
            <a:off x="108667" y="2711101"/>
            <a:ext cx="2718876" cy="94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charset="-122"/>
              </a:defRPr>
            </a:lvl1pPr>
            <a:lvl2pPr>
              <a:defRPr sz="2800">
                <a:solidFill>
                  <a:schemeClr val="tx1"/>
                </a:solidFill>
                <a:latin typeface="Arial Narrow" panose="020B0606020202030204" pitchFamily="34" charset="0"/>
                <a:ea typeface="微软雅黑" panose="020B0503020204020204" charset="-122"/>
              </a:defRPr>
            </a:lvl2pPr>
            <a:lvl3pPr>
              <a:defRPr sz="2400">
                <a:solidFill>
                  <a:schemeClr val="tx1"/>
                </a:solidFill>
                <a:latin typeface="Arial Narrow" panose="020B0606020202030204" pitchFamily="34" charset="0"/>
                <a:ea typeface="微软雅黑" panose="020B0503020204020204" charset="-122"/>
              </a:defRPr>
            </a:lvl3pPr>
            <a:lvl4pPr>
              <a:defRPr sz="2000">
                <a:solidFill>
                  <a:schemeClr val="tx1"/>
                </a:solidFill>
                <a:latin typeface="Arial Narrow" panose="020B0606020202030204" pitchFamily="34" charset="0"/>
                <a:ea typeface="微软雅黑" panose="020B0503020204020204" charset="-122"/>
              </a:defRPr>
            </a:lvl4pPr>
            <a:lvl5pPr>
              <a:defRPr sz="2000">
                <a:solidFill>
                  <a:schemeClr val="tx1"/>
                </a:solidFill>
                <a:latin typeface="Arial Narrow" panose="020B0606020202030204"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algn="r" eaLnBrk="1" hangingPunct="1">
              <a:lnSpc>
                <a:spcPct val="100000"/>
              </a:lnSpc>
            </a:pPr>
            <a:r>
              <a:rPr lang="zh-CN" altLang="en-US" sz="1200" dirty="0">
                <a:solidFill>
                  <a:schemeClr val="tx1">
                    <a:lumMod val="75000"/>
                    <a:lumOff val="25000"/>
                  </a:schemeClr>
                </a:solidFill>
                <a:latin typeface="微软雅黑" panose="020B0503020204020204" charset="-122"/>
              </a:rPr>
              <a:t>添加文本信息</a:t>
            </a:r>
            <a:endParaRPr lang="zh-CN" altLang="en-US" sz="1200" dirty="0">
              <a:solidFill>
                <a:schemeClr val="tx1">
                  <a:lumMod val="75000"/>
                  <a:lumOff val="25000"/>
                </a:schemeClr>
              </a:solidFill>
              <a:latin typeface="微软雅黑" panose="020B0503020204020204" charset="-122"/>
            </a:endParaRPr>
          </a:p>
          <a:p>
            <a:pPr algn="r" eaLnBrk="1" hangingPunct="1">
              <a:lnSpc>
                <a:spcPct val="100000"/>
              </a:lnSpc>
              <a:spcBef>
                <a:spcPts val="400"/>
              </a:spcBef>
            </a:pPr>
            <a:r>
              <a:rPr lang="zh-CN" altLang="en-US" sz="1200" dirty="0">
                <a:solidFill>
                  <a:schemeClr val="tx1">
                    <a:lumMod val="75000"/>
                    <a:lumOff val="25000"/>
                  </a:schemeClr>
                </a:solidFill>
                <a:latin typeface="微软雅黑" panose="020B0503020204020204" charset="-122"/>
              </a:rPr>
              <a:t>此处添加说明文字添加说明文字添加说明文字此处添加说明文字</a:t>
            </a:r>
            <a:endParaRPr lang="zh-CN" altLang="en-US" sz="1200" dirty="0">
              <a:solidFill>
                <a:schemeClr val="tx1">
                  <a:lumMod val="75000"/>
                  <a:lumOff val="25000"/>
                </a:schemeClr>
              </a:solidFill>
              <a:latin typeface="微软雅黑" panose="020B050302020402020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05264" y="171900"/>
            <a:ext cx="2261711" cy="368300"/>
          </a:xfrm>
          <a:prstGeom prst="rect">
            <a:avLst/>
          </a:prstGeom>
          <a:noFill/>
        </p:spPr>
        <p:txBody>
          <a:bodyPr wrap="square" rtlCol="0">
            <a:spAutoFit/>
          </a:bodyPr>
          <a:lstStyle/>
          <a:p>
            <a:r>
              <a:rPr lang="zh-CN" altLang="en-US" b="1">
                <a:solidFill>
                  <a:schemeClr val="tx1">
                    <a:lumMod val="75000"/>
                    <a:lumOff val="25000"/>
                  </a:schemeClr>
                </a:solidFill>
                <a:latin typeface="微软雅黑" panose="020B0503020204020204" charset="-122"/>
                <a:ea typeface="微软雅黑" panose="020B0503020204020204" charset="-122"/>
                <a:sym typeface="+mn-ea"/>
              </a:rPr>
              <a:t>基本工作概述</a:t>
            </a:r>
            <a:endParaRPr lang="zh-CN" altLang="en-US" b="1">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6" name="矩形 5"/>
          <p:cNvSpPr/>
          <p:nvPr/>
        </p:nvSpPr>
        <p:spPr>
          <a:xfrm>
            <a:off x="-2381" y="177615"/>
            <a:ext cx="89535" cy="3548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p:cNvSpPr/>
          <p:nvPr/>
        </p:nvSpPr>
        <p:spPr>
          <a:xfrm>
            <a:off x="103346" y="177615"/>
            <a:ext cx="73343" cy="3548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Freeform 8"/>
          <p:cNvSpPr/>
          <p:nvPr/>
        </p:nvSpPr>
        <p:spPr bwMode="auto">
          <a:xfrm>
            <a:off x="5174180" y="1081243"/>
            <a:ext cx="2891035" cy="2527492"/>
          </a:xfrm>
          <a:custGeom>
            <a:avLst/>
            <a:gdLst>
              <a:gd name="T0" fmla="*/ 1924 w 2449"/>
              <a:gd name="T1" fmla="*/ 0 h 2047"/>
              <a:gd name="T2" fmla="*/ 1881 w 2449"/>
              <a:gd name="T3" fmla="*/ 0 h 2047"/>
              <a:gd name="T4" fmla="*/ 2362 w 2449"/>
              <a:gd name="T5" fmla="*/ 935 h 2047"/>
              <a:gd name="T6" fmla="*/ 1799 w 2449"/>
              <a:gd name="T7" fmla="*/ 935 h 2047"/>
              <a:gd name="T8" fmla="*/ 1238 w 2449"/>
              <a:gd name="T9" fmla="*/ 935 h 2047"/>
              <a:gd name="T10" fmla="*/ 968 w 2449"/>
              <a:gd name="T11" fmla="*/ 412 h 2047"/>
              <a:gd name="T12" fmla="*/ 447 w 2449"/>
              <a:gd name="T13" fmla="*/ 412 h 2047"/>
              <a:gd name="T14" fmla="*/ 563 w 2449"/>
              <a:gd name="T15" fmla="*/ 632 h 2047"/>
              <a:gd name="T16" fmla="*/ 518 w 2449"/>
              <a:gd name="T17" fmla="*/ 632 h 2047"/>
              <a:gd name="T18" fmla="*/ 677 w 2449"/>
              <a:gd name="T19" fmla="*/ 935 h 2047"/>
              <a:gd name="T20" fmla="*/ 0 w 2449"/>
              <a:gd name="T21" fmla="*/ 935 h 2047"/>
              <a:gd name="T22" fmla="*/ 0 w 2449"/>
              <a:gd name="T23" fmla="*/ 1025 h 2047"/>
              <a:gd name="T24" fmla="*/ 0 w 2449"/>
              <a:gd name="T25" fmla="*/ 1415 h 2047"/>
              <a:gd name="T26" fmla="*/ 563 w 2449"/>
              <a:gd name="T27" fmla="*/ 1415 h 2047"/>
              <a:gd name="T28" fmla="*/ 447 w 2449"/>
              <a:gd name="T29" fmla="*/ 1638 h 2047"/>
              <a:gd name="T30" fmla="*/ 1010 w 2449"/>
              <a:gd name="T31" fmla="*/ 1638 h 2047"/>
              <a:gd name="T32" fmla="*/ 901 w 2449"/>
              <a:gd name="T33" fmla="*/ 1849 h 2047"/>
              <a:gd name="T34" fmla="*/ 1465 w 2449"/>
              <a:gd name="T35" fmla="*/ 1849 h 2047"/>
              <a:gd name="T36" fmla="*/ 1361 w 2449"/>
              <a:gd name="T37" fmla="*/ 2047 h 2047"/>
              <a:gd name="T38" fmla="*/ 1924 w 2449"/>
              <a:gd name="T39" fmla="*/ 2047 h 2047"/>
              <a:gd name="T40" fmla="*/ 2449 w 2449"/>
              <a:gd name="T41" fmla="*/ 1025 h 2047"/>
              <a:gd name="T42" fmla="*/ 1924 w 2449"/>
              <a:gd name="T43" fmla="*/ 0 h 20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49" h="2047">
                <a:moveTo>
                  <a:pt x="1924" y="0"/>
                </a:moveTo>
                <a:lnTo>
                  <a:pt x="1881" y="0"/>
                </a:lnTo>
                <a:lnTo>
                  <a:pt x="2362" y="935"/>
                </a:lnTo>
                <a:lnTo>
                  <a:pt x="1799" y="935"/>
                </a:lnTo>
                <a:lnTo>
                  <a:pt x="1238" y="935"/>
                </a:lnTo>
                <a:lnTo>
                  <a:pt x="968" y="412"/>
                </a:lnTo>
                <a:lnTo>
                  <a:pt x="447" y="412"/>
                </a:lnTo>
                <a:lnTo>
                  <a:pt x="563" y="632"/>
                </a:lnTo>
                <a:lnTo>
                  <a:pt x="518" y="632"/>
                </a:lnTo>
                <a:lnTo>
                  <a:pt x="677" y="935"/>
                </a:lnTo>
                <a:lnTo>
                  <a:pt x="0" y="935"/>
                </a:lnTo>
                <a:lnTo>
                  <a:pt x="0" y="1025"/>
                </a:lnTo>
                <a:lnTo>
                  <a:pt x="0" y="1415"/>
                </a:lnTo>
                <a:lnTo>
                  <a:pt x="563" y="1415"/>
                </a:lnTo>
                <a:lnTo>
                  <a:pt x="447" y="1638"/>
                </a:lnTo>
                <a:lnTo>
                  <a:pt x="1010" y="1638"/>
                </a:lnTo>
                <a:lnTo>
                  <a:pt x="901" y="1849"/>
                </a:lnTo>
                <a:lnTo>
                  <a:pt x="1465" y="1849"/>
                </a:lnTo>
                <a:lnTo>
                  <a:pt x="1361" y="2047"/>
                </a:lnTo>
                <a:lnTo>
                  <a:pt x="1924" y="2047"/>
                </a:lnTo>
                <a:lnTo>
                  <a:pt x="2449" y="1025"/>
                </a:lnTo>
                <a:lnTo>
                  <a:pt x="192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2400">
              <a:solidFill>
                <a:schemeClr val="bg1"/>
              </a:solidFill>
            </a:endParaRPr>
          </a:p>
        </p:txBody>
      </p:sp>
      <p:sp>
        <p:nvSpPr>
          <p:cNvPr id="5" name="Freeform 9"/>
          <p:cNvSpPr/>
          <p:nvPr/>
        </p:nvSpPr>
        <p:spPr bwMode="auto">
          <a:xfrm>
            <a:off x="6686476" y="972587"/>
            <a:ext cx="1285560" cy="1263129"/>
          </a:xfrm>
          <a:custGeom>
            <a:avLst/>
            <a:gdLst>
              <a:gd name="T0" fmla="*/ 0 w 1089"/>
              <a:gd name="T1" fmla="*/ 0 h 1023"/>
              <a:gd name="T2" fmla="*/ 561 w 1089"/>
              <a:gd name="T3" fmla="*/ 0 h 1023"/>
              <a:gd name="T4" fmla="*/ 1089 w 1089"/>
              <a:gd name="T5" fmla="*/ 1023 h 1023"/>
              <a:gd name="T6" fmla="*/ 526 w 1089"/>
              <a:gd name="T7" fmla="*/ 1023 h 1023"/>
              <a:gd name="T8" fmla="*/ 0 w 1089"/>
              <a:gd name="T9" fmla="*/ 0 h 1023"/>
            </a:gdLst>
            <a:ahLst/>
            <a:cxnLst>
              <a:cxn ang="0">
                <a:pos x="T0" y="T1"/>
              </a:cxn>
              <a:cxn ang="0">
                <a:pos x="T2" y="T3"/>
              </a:cxn>
              <a:cxn ang="0">
                <a:pos x="T4" y="T5"/>
              </a:cxn>
              <a:cxn ang="0">
                <a:pos x="T6" y="T7"/>
              </a:cxn>
              <a:cxn ang="0">
                <a:pos x="T8" y="T9"/>
              </a:cxn>
            </a:cxnLst>
            <a:rect l="0" t="0" r="r" b="b"/>
            <a:pathLst>
              <a:path w="1089" h="1023">
                <a:moveTo>
                  <a:pt x="0" y="0"/>
                </a:moveTo>
                <a:lnTo>
                  <a:pt x="561" y="0"/>
                </a:lnTo>
                <a:lnTo>
                  <a:pt x="1089" y="1023"/>
                </a:lnTo>
                <a:lnTo>
                  <a:pt x="526" y="1023"/>
                </a:lnTo>
                <a:lnTo>
                  <a:pt x="0" y="0"/>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2400">
              <a:solidFill>
                <a:schemeClr val="bg1"/>
              </a:solidFill>
            </a:endParaRPr>
          </a:p>
        </p:txBody>
      </p:sp>
      <p:sp>
        <p:nvSpPr>
          <p:cNvPr id="2" name="Freeform 10"/>
          <p:cNvSpPr/>
          <p:nvPr/>
        </p:nvSpPr>
        <p:spPr bwMode="auto">
          <a:xfrm>
            <a:off x="6676953" y="972587"/>
            <a:ext cx="1285560" cy="1263129"/>
          </a:xfrm>
          <a:custGeom>
            <a:avLst/>
            <a:gdLst>
              <a:gd name="T0" fmla="*/ 0 w 1089"/>
              <a:gd name="T1" fmla="*/ 0 h 1023"/>
              <a:gd name="T2" fmla="*/ 561 w 1089"/>
              <a:gd name="T3" fmla="*/ 0 h 1023"/>
              <a:gd name="T4" fmla="*/ 1089 w 1089"/>
              <a:gd name="T5" fmla="*/ 1023 h 1023"/>
              <a:gd name="T6" fmla="*/ 526 w 1089"/>
              <a:gd name="T7" fmla="*/ 1023 h 1023"/>
              <a:gd name="T8" fmla="*/ 0 w 1089"/>
              <a:gd name="T9" fmla="*/ 0 h 1023"/>
            </a:gdLst>
            <a:ahLst/>
            <a:cxnLst>
              <a:cxn ang="0">
                <a:pos x="T0" y="T1"/>
              </a:cxn>
              <a:cxn ang="0">
                <a:pos x="T2" y="T3"/>
              </a:cxn>
              <a:cxn ang="0">
                <a:pos x="T4" y="T5"/>
              </a:cxn>
              <a:cxn ang="0">
                <a:pos x="T6" y="T7"/>
              </a:cxn>
              <a:cxn ang="0">
                <a:pos x="T8" y="T9"/>
              </a:cxn>
            </a:cxnLst>
            <a:rect l="0" t="0" r="r" b="b"/>
            <a:pathLst>
              <a:path w="1089" h="1023">
                <a:moveTo>
                  <a:pt x="0" y="0"/>
                </a:moveTo>
                <a:lnTo>
                  <a:pt x="561" y="0"/>
                </a:lnTo>
                <a:lnTo>
                  <a:pt x="1089" y="1023"/>
                </a:lnTo>
                <a:lnTo>
                  <a:pt x="526" y="102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2400">
              <a:solidFill>
                <a:schemeClr val="bg1"/>
              </a:solidFill>
            </a:endParaRPr>
          </a:p>
        </p:txBody>
      </p:sp>
      <p:sp>
        <p:nvSpPr>
          <p:cNvPr id="3" name="Freeform 11"/>
          <p:cNvSpPr/>
          <p:nvPr/>
        </p:nvSpPr>
        <p:spPr bwMode="auto">
          <a:xfrm>
            <a:off x="6686476" y="2235714"/>
            <a:ext cx="1285560" cy="1265598"/>
          </a:xfrm>
          <a:custGeom>
            <a:avLst/>
            <a:gdLst>
              <a:gd name="T0" fmla="*/ 0 w 1089"/>
              <a:gd name="T1" fmla="*/ 1025 h 1025"/>
              <a:gd name="T2" fmla="*/ 561 w 1089"/>
              <a:gd name="T3" fmla="*/ 1025 h 1025"/>
              <a:gd name="T4" fmla="*/ 1089 w 1089"/>
              <a:gd name="T5" fmla="*/ 0 h 1025"/>
              <a:gd name="T6" fmla="*/ 526 w 1089"/>
              <a:gd name="T7" fmla="*/ 0 h 1025"/>
              <a:gd name="T8" fmla="*/ 0 w 1089"/>
              <a:gd name="T9" fmla="*/ 1025 h 1025"/>
            </a:gdLst>
            <a:ahLst/>
            <a:cxnLst>
              <a:cxn ang="0">
                <a:pos x="T0" y="T1"/>
              </a:cxn>
              <a:cxn ang="0">
                <a:pos x="T2" y="T3"/>
              </a:cxn>
              <a:cxn ang="0">
                <a:pos x="T4" y="T5"/>
              </a:cxn>
              <a:cxn ang="0">
                <a:pos x="T6" y="T7"/>
              </a:cxn>
              <a:cxn ang="0">
                <a:pos x="T8" y="T9"/>
              </a:cxn>
            </a:cxnLst>
            <a:rect l="0" t="0" r="r" b="b"/>
            <a:pathLst>
              <a:path w="1089" h="1025">
                <a:moveTo>
                  <a:pt x="0" y="1025"/>
                </a:moveTo>
                <a:lnTo>
                  <a:pt x="561" y="1025"/>
                </a:lnTo>
                <a:lnTo>
                  <a:pt x="1089" y="0"/>
                </a:lnTo>
                <a:lnTo>
                  <a:pt x="526" y="0"/>
                </a:lnTo>
                <a:lnTo>
                  <a:pt x="0" y="1025"/>
                </a:lnTo>
                <a:close/>
              </a:path>
            </a:pathLst>
          </a:custGeom>
          <a:solidFill>
            <a:schemeClr val="accent4">
              <a:alpha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2400">
              <a:solidFill>
                <a:schemeClr val="bg1"/>
              </a:solidFill>
            </a:endParaRPr>
          </a:p>
        </p:txBody>
      </p:sp>
      <p:sp>
        <p:nvSpPr>
          <p:cNvPr id="8" name="Freeform 12"/>
          <p:cNvSpPr/>
          <p:nvPr/>
        </p:nvSpPr>
        <p:spPr bwMode="auto">
          <a:xfrm>
            <a:off x="6144630" y="1220767"/>
            <a:ext cx="1162788" cy="1014947"/>
          </a:xfrm>
          <a:custGeom>
            <a:avLst/>
            <a:gdLst>
              <a:gd name="T0" fmla="*/ 0 w 985"/>
              <a:gd name="T1" fmla="*/ 0 h 822"/>
              <a:gd name="T2" fmla="*/ 561 w 985"/>
              <a:gd name="T3" fmla="*/ 0 h 822"/>
              <a:gd name="T4" fmla="*/ 985 w 985"/>
              <a:gd name="T5" fmla="*/ 822 h 822"/>
              <a:gd name="T6" fmla="*/ 424 w 985"/>
              <a:gd name="T7" fmla="*/ 822 h 822"/>
              <a:gd name="T8" fmla="*/ 0 w 985"/>
              <a:gd name="T9" fmla="*/ 0 h 822"/>
            </a:gdLst>
            <a:ahLst/>
            <a:cxnLst>
              <a:cxn ang="0">
                <a:pos x="T0" y="T1"/>
              </a:cxn>
              <a:cxn ang="0">
                <a:pos x="T2" y="T3"/>
              </a:cxn>
              <a:cxn ang="0">
                <a:pos x="T4" y="T5"/>
              </a:cxn>
              <a:cxn ang="0">
                <a:pos x="T6" y="T7"/>
              </a:cxn>
              <a:cxn ang="0">
                <a:pos x="T8" y="T9"/>
              </a:cxn>
            </a:cxnLst>
            <a:rect l="0" t="0" r="r" b="b"/>
            <a:pathLst>
              <a:path w="985" h="822">
                <a:moveTo>
                  <a:pt x="0" y="0"/>
                </a:moveTo>
                <a:lnTo>
                  <a:pt x="561" y="0"/>
                </a:lnTo>
                <a:lnTo>
                  <a:pt x="985" y="822"/>
                </a:lnTo>
                <a:lnTo>
                  <a:pt x="424" y="822"/>
                </a:ln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2400">
              <a:solidFill>
                <a:schemeClr val="bg1"/>
              </a:solidFill>
            </a:endParaRPr>
          </a:p>
        </p:txBody>
      </p:sp>
      <p:sp>
        <p:nvSpPr>
          <p:cNvPr id="9" name="Freeform 13"/>
          <p:cNvSpPr/>
          <p:nvPr/>
        </p:nvSpPr>
        <p:spPr bwMode="auto">
          <a:xfrm>
            <a:off x="6135107" y="1220767"/>
            <a:ext cx="1162788" cy="1014947"/>
          </a:xfrm>
          <a:custGeom>
            <a:avLst/>
            <a:gdLst>
              <a:gd name="T0" fmla="*/ 0 w 985"/>
              <a:gd name="T1" fmla="*/ 0 h 822"/>
              <a:gd name="T2" fmla="*/ 561 w 985"/>
              <a:gd name="T3" fmla="*/ 0 h 822"/>
              <a:gd name="T4" fmla="*/ 985 w 985"/>
              <a:gd name="T5" fmla="*/ 822 h 822"/>
              <a:gd name="T6" fmla="*/ 424 w 985"/>
              <a:gd name="T7" fmla="*/ 822 h 822"/>
              <a:gd name="T8" fmla="*/ 0 w 985"/>
              <a:gd name="T9" fmla="*/ 0 h 822"/>
            </a:gdLst>
            <a:ahLst/>
            <a:cxnLst>
              <a:cxn ang="0">
                <a:pos x="T0" y="T1"/>
              </a:cxn>
              <a:cxn ang="0">
                <a:pos x="T2" y="T3"/>
              </a:cxn>
              <a:cxn ang="0">
                <a:pos x="T4" y="T5"/>
              </a:cxn>
              <a:cxn ang="0">
                <a:pos x="T6" y="T7"/>
              </a:cxn>
              <a:cxn ang="0">
                <a:pos x="T8" y="T9"/>
              </a:cxn>
            </a:cxnLst>
            <a:rect l="0" t="0" r="r" b="b"/>
            <a:pathLst>
              <a:path w="985" h="822">
                <a:moveTo>
                  <a:pt x="0" y="0"/>
                </a:moveTo>
                <a:lnTo>
                  <a:pt x="561" y="0"/>
                </a:lnTo>
                <a:lnTo>
                  <a:pt x="985" y="822"/>
                </a:lnTo>
                <a:lnTo>
                  <a:pt x="424" y="82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2400">
              <a:solidFill>
                <a:schemeClr val="bg1"/>
              </a:solidFill>
            </a:endParaRPr>
          </a:p>
        </p:txBody>
      </p:sp>
      <p:sp>
        <p:nvSpPr>
          <p:cNvPr id="10" name="Freeform 14"/>
          <p:cNvSpPr/>
          <p:nvPr/>
        </p:nvSpPr>
        <p:spPr bwMode="auto">
          <a:xfrm>
            <a:off x="6144630" y="2235716"/>
            <a:ext cx="1162788" cy="1017417"/>
          </a:xfrm>
          <a:custGeom>
            <a:avLst/>
            <a:gdLst>
              <a:gd name="T0" fmla="*/ 0 w 985"/>
              <a:gd name="T1" fmla="*/ 824 h 824"/>
              <a:gd name="T2" fmla="*/ 561 w 985"/>
              <a:gd name="T3" fmla="*/ 824 h 824"/>
              <a:gd name="T4" fmla="*/ 985 w 985"/>
              <a:gd name="T5" fmla="*/ 0 h 824"/>
              <a:gd name="T6" fmla="*/ 424 w 985"/>
              <a:gd name="T7" fmla="*/ 0 h 824"/>
              <a:gd name="T8" fmla="*/ 0 w 985"/>
              <a:gd name="T9" fmla="*/ 824 h 824"/>
            </a:gdLst>
            <a:ahLst/>
            <a:cxnLst>
              <a:cxn ang="0">
                <a:pos x="T0" y="T1"/>
              </a:cxn>
              <a:cxn ang="0">
                <a:pos x="T2" y="T3"/>
              </a:cxn>
              <a:cxn ang="0">
                <a:pos x="T4" y="T5"/>
              </a:cxn>
              <a:cxn ang="0">
                <a:pos x="T6" y="T7"/>
              </a:cxn>
              <a:cxn ang="0">
                <a:pos x="T8" y="T9"/>
              </a:cxn>
            </a:cxnLst>
            <a:rect l="0" t="0" r="r" b="b"/>
            <a:pathLst>
              <a:path w="985" h="824">
                <a:moveTo>
                  <a:pt x="0" y="824"/>
                </a:moveTo>
                <a:lnTo>
                  <a:pt x="561" y="824"/>
                </a:lnTo>
                <a:lnTo>
                  <a:pt x="985" y="0"/>
                </a:lnTo>
                <a:lnTo>
                  <a:pt x="424" y="0"/>
                </a:lnTo>
                <a:lnTo>
                  <a:pt x="0" y="824"/>
                </a:lnTo>
                <a:close/>
              </a:path>
            </a:pathLst>
          </a:custGeom>
          <a:solidFill>
            <a:schemeClr val="accent3">
              <a:alpha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2400">
              <a:solidFill>
                <a:schemeClr val="bg1"/>
              </a:solidFill>
            </a:endParaRPr>
          </a:p>
        </p:txBody>
      </p:sp>
      <p:sp>
        <p:nvSpPr>
          <p:cNvPr id="11" name="Freeform 15"/>
          <p:cNvSpPr/>
          <p:nvPr/>
        </p:nvSpPr>
        <p:spPr bwMode="auto">
          <a:xfrm>
            <a:off x="5597978" y="1478826"/>
            <a:ext cx="1037657" cy="756889"/>
          </a:xfrm>
          <a:custGeom>
            <a:avLst/>
            <a:gdLst>
              <a:gd name="T0" fmla="*/ 0 w 879"/>
              <a:gd name="T1" fmla="*/ 0 h 613"/>
              <a:gd name="T2" fmla="*/ 564 w 879"/>
              <a:gd name="T3" fmla="*/ 0 h 613"/>
              <a:gd name="T4" fmla="*/ 879 w 879"/>
              <a:gd name="T5" fmla="*/ 613 h 613"/>
              <a:gd name="T6" fmla="*/ 318 w 879"/>
              <a:gd name="T7" fmla="*/ 613 h 613"/>
              <a:gd name="T8" fmla="*/ 0 w 879"/>
              <a:gd name="T9" fmla="*/ 0 h 613"/>
            </a:gdLst>
            <a:ahLst/>
            <a:cxnLst>
              <a:cxn ang="0">
                <a:pos x="T0" y="T1"/>
              </a:cxn>
              <a:cxn ang="0">
                <a:pos x="T2" y="T3"/>
              </a:cxn>
              <a:cxn ang="0">
                <a:pos x="T4" y="T5"/>
              </a:cxn>
              <a:cxn ang="0">
                <a:pos x="T6" y="T7"/>
              </a:cxn>
              <a:cxn ang="0">
                <a:pos x="T8" y="T9"/>
              </a:cxn>
            </a:cxnLst>
            <a:rect l="0" t="0" r="r" b="b"/>
            <a:pathLst>
              <a:path w="879" h="613">
                <a:moveTo>
                  <a:pt x="0" y="0"/>
                </a:moveTo>
                <a:lnTo>
                  <a:pt x="564" y="0"/>
                </a:lnTo>
                <a:lnTo>
                  <a:pt x="879" y="613"/>
                </a:lnTo>
                <a:lnTo>
                  <a:pt x="318" y="613"/>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2400">
              <a:solidFill>
                <a:schemeClr val="bg1"/>
              </a:solidFill>
            </a:endParaRPr>
          </a:p>
        </p:txBody>
      </p:sp>
      <p:sp>
        <p:nvSpPr>
          <p:cNvPr id="12" name="Freeform 16"/>
          <p:cNvSpPr/>
          <p:nvPr/>
        </p:nvSpPr>
        <p:spPr bwMode="auto">
          <a:xfrm>
            <a:off x="5597978" y="2235716"/>
            <a:ext cx="1037657" cy="759359"/>
          </a:xfrm>
          <a:custGeom>
            <a:avLst/>
            <a:gdLst>
              <a:gd name="T0" fmla="*/ 0 w 879"/>
              <a:gd name="T1" fmla="*/ 615 h 615"/>
              <a:gd name="T2" fmla="*/ 564 w 879"/>
              <a:gd name="T3" fmla="*/ 615 h 615"/>
              <a:gd name="T4" fmla="*/ 879 w 879"/>
              <a:gd name="T5" fmla="*/ 0 h 615"/>
              <a:gd name="T6" fmla="*/ 318 w 879"/>
              <a:gd name="T7" fmla="*/ 0 h 615"/>
              <a:gd name="T8" fmla="*/ 0 w 879"/>
              <a:gd name="T9" fmla="*/ 615 h 615"/>
            </a:gdLst>
            <a:ahLst/>
            <a:cxnLst>
              <a:cxn ang="0">
                <a:pos x="T0" y="T1"/>
              </a:cxn>
              <a:cxn ang="0">
                <a:pos x="T2" y="T3"/>
              </a:cxn>
              <a:cxn ang="0">
                <a:pos x="T4" y="T5"/>
              </a:cxn>
              <a:cxn ang="0">
                <a:pos x="T6" y="T7"/>
              </a:cxn>
              <a:cxn ang="0">
                <a:pos x="T8" y="T9"/>
              </a:cxn>
            </a:cxnLst>
            <a:rect l="0" t="0" r="r" b="b"/>
            <a:pathLst>
              <a:path w="879" h="615">
                <a:moveTo>
                  <a:pt x="0" y="615"/>
                </a:moveTo>
                <a:lnTo>
                  <a:pt x="564" y="615"/>
                </a:lnTo>
                <a:lnTo>
                  <a:pt x="879" y="0"/>
                </a:lnTo>
                <a:lnTo>
                  <a:pt x="318" y="0"/>
                </a:lnTo>
                <a:lnTo>
                  <a:pt x="0" y="615"/>
                </a:lnTo>
                <a:close/>
              </a:path>
            </a:pathLst>
          </a:custGeom>
          <a:solidFill>
            <a:schemeClr val="accent2">
              <a:alpha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2400">
              <a:solidFill>
                <a:schemeClr val="bg1"/>
              </a:solidFill>
            </a:endParaRPr>
          </a:p>
        </p:txBody>
      </p:sp>
      <p:sp>
        <p:nvSpPr>
          <p:cNvPr id="13" name="Freeform 17"/>
          <p:cNvSpPr/>
          <p:nvPr/>
        </p:nvSpPr>
        <p:spPr bwMode="auto">
          <a:xfrm>
            <a:off x="5070299" y="1752937"/>
            <a:ext cx="903080" cy="482780"/>
          </a:xfrm>
          <a:custGeom>
            <a:avLst/>
            <a:gdLst>
              <a:gd name="T0" fmla="*/ 0 w 765"/>
              <a:gd name="T1" fmla="*/ 0 h 391"/>
              <a:gd name="T2" fmla="*/ 561 w 765"/>
              <a:gd name="T3" fmla="*/ 0 h 391"/>
              <a:gd name="T4" fmla="*/ 765 w 765"/>
              <a:gd name="T5" fmla="*/ 391 h 391"/>
              <a:gd name="T6" fmla="*/ 0 w 765"/>
              <a:gd name="T7" fmla="*/ 391 h 391"/>
              <a:gd name="T8" fmla="*/ 0 w 765"/>
              <a:gd name="T9" fmla="*/ 0 h 391"/>
            </a:gdLst>
            <a:ahLst/>
            <a:cxnLst>
              <a:cxn ang="0">
                <a:pos x="T0" y="T1"/>
              </a:cxn>
              <a:cxn ang="0">
                <a:pos x="T2" y="T3"/>
              </a:cxn>
              <a:cxn ang="0">
                <a:pos x="T4" y="T5"/>
              </a:cxn>
              <a:cxn ang="0">
                <a:pos x="T6" y="T7"/>
              </a:cxn>
              <a:cxn ang="0">
                <a:pos x="T8" y="T9"/>
              </a:cxn>
            </a:cxnLst>
            <a:rect l="0" t="0" r="r" b="b"/>
            <a:pathLst>
              <a:path w="765" h="391">
                <a:moveTo>
                  <a:pt x="0" y="0"/>
                </a:moveTo>
                <a:lnTo>
                  <a:pt x="561" y="0"/>
                </a:lnTo>
                <a:lnTo>
                  <a:pt x="765" y="391"/>
                </a:lnTo>
                <a:lnTo>
                  <a:pt x="0" y="391"/>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2400">
              <a:solidFill>
                <a:schemeClr val="bg1"/>
              </a:solidFill>
            </a:endParaRPr>
          </a:p>
        </p:txBody>
      </p:sp>
      <p:sp>
        <p:nvSpPr>
          <p:cNvPr id="14" name="Freeform 18"/>
          <p:cNvSpPr/>
          <p:nvPr/>
        </p:nvSpPr>
        <p:spPr bwMode="auto">
          <a:xfrm>
            <a:off x="5165549" y="1848187"/>
            <a:ext cx="903080" cy="482780"/>
          </a:xfrm>
          <a:custGeom>
            <a:avLst/>
            <a:gdLst>
              <a:gd name="T0" fmla="*/ 0 w 765"/>
              <a:gd name="T1" fmla="*/ 0 h 391"/>
              <a:gd name="T2" fmla="*/ 561 w 765"/>
              <a:gd name="T3" fmla="*/ 0 h 391"/>
              <a:gd name="T4" fmla="*/ 765 w 765"/>
              <a:gd name="T5" fmla="*/ 391 h 391"/>
              <a:gd name="T6" fmla="*/ 0 w 765"/>
              <a:gd name="T7" fmla="*/ 391 h 391"/>
              <a:gd name="T8" fmla="*/ 0 w 765"/>
              <a:gd name="T9" fmla="*/ 0 h 391"/>
            </a:gdLst>
            <a:ahLst/>
            <a:cxnLst>
              <a:cxn ang="0">
                <a:pos x="T0" y="T1"/>
              </a:cxn>
              <a:cxn ang="0">
                <a:pos x="T2" y="T3"/>
              </a:cxn>
              <a:cxn ang="0">
                <a:pos x="T4" y="T5"/>
              </a:cxn>
              <a:cxn ang="0">
                <a:pos x="T6" y="T7"/>
              </a:cxn>
              <a:cxn ang="0">
                <a:pos x="T8" y="T9"/>
              </a:cxn>
            </a:cxnLst>
            <a:rect l="0" t="0" r="r" b="b"/>
            <a:pathLst>
              <a:path w="765" h="391">
                <a:moveTo>
                  <a:pt x="0" y="0"/>
                </a:moveTo>
                <a:lnTo>
                  <a:pt x="561" y="0"/>
                </a:lnTo>
                <a:lnTo>
                  <a:pt x="765" y="391"/>
                </a:lnTo>
                <a:lnTo>
                  <a:pt x="0" y="39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2400">
              <a:solidFill>
                <a:schemeClr val="bg1"/>
              </a:solidFill>
            </a:endParaRPr>
          </a:p>
        </p:txBody>
      </p:sp>
      <p:sp>
        <p:nvSpPr>
          <p:cNvPr id="15" name="Freeform 19"/>
          <p:cNvSpPr/>
          <p:nvPr/>
        </p:nvSpPr>
        <p:spPr bwMode="auto">
          <a:xfrm>
            <a:off x="5070299" y="2235716"/>
            <a:ext cx="903080" cy="485249"/>
          </a:xfrm>
          <a:custGeom>
            <a:avLst/>
            <a:gdLst>
              <a:gd name="T0" fmla="*/ 0 w 765"/>
              <a:gd name="T1" fmla="*/ 393 h 393"/>
              <a:gd name="T2" fmla="*/ 561 w 765"/>
              <a:gd name="T3" fmla="*/ 393 h 393"/>
              <a:gd name="T4" fmla="*/ 765 w 765"/>
              <a:gd name="T5" fmla="*/ 0 h 393"/>
              <a:gd name="T6" fmla="*/ 0 w 765"/>
              <a:gd name="T7" fmla="*/ 0 h 393"/>
              <a:gd name="T8" fmla="*/ 0 w 765"/>
              <a:gd name="T9" fmla="*/ 393 h 393"/>
            </a:gdLst>
            <a:ahLst/>
            <a:cxnLst>
              <a:cxn ang="0">
                <a:pos x="T0" y="T1"/>
              </a:cxn>
              <a:cxn ang="0">
                <a:pos x="T2" y="T3"/>
              </a:cxn>
              <a:cxn ang="0">
                <a:pos x="T4" y="T5"/>
              </a:cxn>
              <a:cxn ang="0">
                <a:pos x="T6" y="T7"/>
              </a:cxn>
              <a:cxn ang="0">
                <a:pos x="T8" y="T9"/>
              </a:cxn>
            </a:cxnLst>
            <a:rect l="0" t="0" r="r" b="b"/>
            <a:pathLst>
              <a:path w="765" h="393">
                <a:moveTo>
                  <a:pt x="0" y="393"/>
                </a:moveTo>
                <a:lnTo>
                  <a:pt x="561" y="393"/>
                </a:lnTo>
                <a:lnTo>
                  <a:pt x="765" y="0"/>
                </a:lnTo>
                <a:lnTo>
                  <a:pt x="0" y="0"/>
                </a:lnTo>
                <a:lnTo>
                  <a:pt x="0" y="393"/>
                </a:lnTo>
                <a:close/>
              </a:path>
            </a:pathLst>
          </a:custGeom>
          <a:solidFill>
            <a:schemeClr val="accent1">
              <a:alpha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2400" dirty="0">
              <a:solidFill>
                <a:schemeClr val="bg1"/>
              </a:solidFill>
            </a:endParaRPr>
          </a:p>
        </p:txBody>
      </p:sp>
      <p:sp>
        <p:nvSpPr>
          <p:cNvPr id="18" name="Freeform 22"/>
          <p:cNvSpPr/>
          <p:nvPr/>
        </p:nvSpPr>
        <p:spPr bwMode="auto">
          <a:xfrm>
            <a:off x="6093104" y="3448762"/>
            <a:ext cx="527681" cy="224722"/>
          </a:xfrm>
          <a:custGeom>
            <a:avLst/>
            <a:gdLst>
              <a:gd name="T0" fmla="*/ 189 w 189"/>
              <a:gd name="T1" fmla="*/ 0 h 77"/>
              <a:gd name="T2" fmla="*/ 150 w 189"/>
              <a:gd name="T3" fmla="*/ 0 h 77"/>
              <a:gd name="T4" fmla="*/ 148 w 189"/>
              <a:gd name="T5" fmla="*/ 0 h 77"/>
              <a:gd name="T6" fmla="*/ 146 w 189"/>
              <a:gd name="T7" fmla="*/ 2 h 77"/>
              <a:gd name="T8" fmla="*/ 84 w 189"/>
              <a:gd name="T9" fmla="*/ 64 h 77"/>
              <a:gd name="T10" fmla="*/ 0 w 189"/>
              <a:gd name="T11" fmla="*/ 64 h 77"/>
              <a:gd name="T12" fmla="*/ 0 w 189"/>
              <a:gd name="T13" fmla="*/ 77 h 77"/>
              <a:gd name="T14" fmla="*/ 86 w 189"/>
              <a:gd name="T15" fmla="*/ 77 h 77"/>
              <a:gd name="T16" fmla="*/ 89 w 189"/>
              <a:gd name="T17" fmla="*/ 77 h 77"/>
              <a:gd name="T18" fmla="*/ 91 w 189"/>
              <a:gd name="T19" fmla="*/ 75 h 77"/>
              <a:gd name="T20" fmla="*/ 153 w 189"/>
              <a:gd name="T21" fmla="*/ 13 h 77"/>
              <a:gd name="T22" fmla="*/ 189 w 189"/>
              <a:gd name="T23" fmla="*/ 13 h 77"/>
              <a:gd name="T24" fmla="*/ 188 w 189"/>
              <a:gd name="T25" fmla="*/ 6 h 77"/>
              <a:gd name="T26" fmla="*/ 189 w 189"/>
              <a:gd name="T27"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9" h="77">
                <a:moveTo>
                  <a:pt x="189" y="0"/>
                </a:moveTo>
                <a:cubicBezTo>
                  <a:pt x="150" y="0"/>
                  <a:pt x="150" y="0"/>
                  <a:pt x="150" y="0"/>
                </a:cubicBezTo>
                <a:cubicBezTo>
                  <a:pt x="148" y="0"/>
                  <a:pt x="148" y="0"/>
                  <a:pt x="148" y="0"/>
                </a:cubicBezTo>
                <a:cubicBezTo>
                  <a:pt x="146" y="2"/>
                  <a:pt x="146" y="2"/>
                  <a:pt x="146" y="2"/>
                </a:cubicBezTo>
                <a:cubicBezTo>
                  <a:pt x="84" y="64"/>
                  <a:pt x="84" y="64"/>
                  <a:pt x="84" y="64"/>
                </a:cubicBezTo>
                <a:cubicBezTo>
                  <a:pt x="0" y="64"/>
                  <a:pt x="0" y="64"/>
                  <a:pt x="0" y="64"/>
                </a:cubicBezTo>
                <a:cubicBezTo>
                  <a:pt x="0" y="77"/>
                  <a:pt x="0" y="77"/>
                  <a:pt x="0" y="77"/>
                </a:cubicBezTo>
                <a:cubicBezTo>
                  <a:pt x="86" y="77"/>
                  <a:pt x="86" y="77"/>
                  <a:pt x="86" y="77"/>
                </a:cubicBezTo>
                <a:cubicBezTo>
                  <a:pt x="89" y="77"/>
                  <a:pt x="89" y="77"/>
                  <a:pt x="89" y="77"/>
                </a:cubicBezTo>
                <a:cubicBezTo>
                  <a:pt x="91" y="75"/>
                  <a:pt x="91" y="75"/>
                  <a:pt x="91" y="75"/>
                </a:cubicBezTo>
                <a:cubicBezTo>
                  <a:pt x="153" y="13"/>
                  <a:pt x="153" y="13"/>
                  <a:pt x="153" y="13"/>
                </a:cubicBezTo>
                <a:cubicBezTo>
                  <a:pt x="189" y="13"/>
                  <a:pt x="189" y="13"/>
                  <a:pt x="189" y="13"/>
                </a:cubicBezTo>
                <a:cubicBezTo>
                  <a:pt x="188" y="11"/>
                  <a:pt x="188" y="9"/>
                  <a:pt x="188" y="6"/>
                </a:cubicBezTo>
                <a:cubicBezTo>
                  <a:pt x="188" y="4"/>
                  <a:pt x="188" y="2"/>
                  <a:pt x="189" y="0"/>
                </a:cubicBezTo>
              </a:path>
            </a:pathLst>
          </a:custGeom>
          <a:solidFill>
            <a:srgbClr val="A5B2B1"/>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2400">
              <a:solidFill>
                <a:schemeClr val="bg1"/>
              </a:solidFill>
            </a:endParaRPr>
          </a:p>
        </p:txBody>
      </p:sp>
      <p:sp>
        <p:nvSpPr>
          <p:cNvPr id="23" name="Freeform 27"/>
          <p:cNvSpPr/>
          <p:nvPr/>
        </p:nvSpPr>
        <p:spPr bwMode="auto">
          <a:xfrm>
            <a:off x="4886244" y="2792457"/>
            <a:ext cx="727655" cy="224722"/>
          </a:xfrm>
          <a:custGeom>
            <a:avLst/>
            <a:gdLst>
              <a:gd name="T0" fmla="*/ 189 w 189"/>
              <a:gd name="T1" fmla="*/ 0 h 77"/>
              <a:gd name="T2" fmla="*/ 150 w 189"/>
              <a:gd name="T3" fmla="*/ 0 h 77"/>
              <a:gd name="T4" fmla="*/ 148 w 189"/>
              <a:gd name="T5" fmla="*/ 0 h 77"/>
              <a:gd name="T6" fmla="*/ 146 w 189"/>
              <a:gd name="T7" fmla="*/ 2 h 77"/>
              <a:gd name="T8" fmla="*/ 84 w 189"/>
              <a:gd name="T9" fmla="*/ 64 h 77"/>
              <a:gd name="T10" fmla="*/ 0 w 189"/>
              <a:gd name="T11" fmla="*/ 64 h 77"/>
              <a:gd name="T12" fmla="*/ 0 w 189"/>
              <a:gd name="T13" fmla="*/ 77 h 77"/>
              <a:gd name="T14" fmla="*/ 86 w 189"/>
              <a:gd name="T15" fmla="*/ 77 h 77"/>
              <a:gd name="T16" fmla="*/ 89 w 189"/>
              <a:gd name="T17" fmla="*/ 77 h 77"/>
              <a:gd name="T18" fmla="*/ 91 w 189"/>
              <a:gd name="T19" fmla="*/ 76 h 77"/>
              <a:gd name="T20" fmla="*/ 153 w 189"/>
              <a:gd name="T21" fmla="*/ 13 h 77"/>
              <a:gd name="T22" fmla="*/ 189 w 189"/>
              <a:gd name="T23" fmla="*/ 13 h 77"/>
              <a:gd name="T24" fmla="*/ 188 w 189"/>
              <a:gd name="T25" fmla="*/ 7 h 77"/>
              <a:gd name="T26" fmla="*/ 189 w 189"/>
              <a:gd name="T27"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9" h="77">
                <a:moveTo>
                  <a:pt x="189" y="0"/>
                </a:moveTo>
                <a:cubicBezTo>
                  <a:pt x="150" y="0"/>
                  <a:pt x="150" y="0"/>
                  <a:pt x="150" y="0"/>
                </a:cubicBezTo>
                <a:cubicBezTo>
                  <a:pt x="148" y="0"/>
                  <a:pt x="148" y="0"/>
                  <a:pt x="148" y="0"/>
                </a:cubicBezTo>
                <a:cubicBezTo>
                  <a:pt x="146" y="2"/>
                  <a:pt x="146" y="2"/>
                  <a:pt x="146" y="2"/>
                </a:cubicBezTo>
                <a:cubicBezTo>
                  <a:pt x="84" y="64"/>
                  <a:pt x="84" y="64"/>
                  <a:pt x="84" y="64"/>
                </a:cubicBezTo>
                <a:cubicBezTo>
                  <a:pt x="0" y="64"/>
                  <a:pt x="0" y="64"/>
                  <a:pt x="0" y="64"/>
                </a:cubicBezTo>
                <a:cubicBezTo>
                  <a:pt x="0" y="77"/>
                  <a:pt x="0" y="77"/>
                  <a:pt x="0" y="77"/>
                </a:cubicBezTo>
                <a:cubicBezTo>
                  <a:pt x="86" y="77"/>
                  <a:pt x="86" y="77"/>
                  <a:pt x="86" y="77"/>
                </a:cubicBezTo>
                <a:cubicBezTo>
                  <a:pt x="89" y="77"/>
                  <a:pt x="89" y="77"/>
                  <a:pt x="89" y="77"/>
                </a:cubicBezTo>
                <a:cubicBezTo>
                  <a:pt x="91" y="76"/>
                  <a:pt x="91" y="76"/>
                  <a:pt x="91" y="76"/>
                </a:cubicBezTo>
                <a:cubicBezTo>
                  <a:pt x="153" y="13"/>
                  <a:pt x="153" y="13"/>
                  <a:pt x="153" y="13"/>
                </a:cubicBezTo>
                <a:cubicBezTo>
                  <a:pt x="189" y="13"/>
                  <a:pt x="189" y="13"/>
                  <a:pt x="189" y="13"/>
                </a:cubicBezTo>
                <a:cubicBezTo>
                  <a:pt x="188" y="11"/>
                  <a:pt x="188" y="9"/>
                  <a:pt x="188" y="7"/>
                </a:cubicBezTo>
                <a:cubicBezTo>
                  <a:pt x="188" y="4"/>
                  <a:pt x="188" y="2"/>
                  <a:pt x="189" y="0"/>
                </a:cubicBezTo>
              </a:path>
            </a:pathLst>
          </a:custGeom>
          <a:solidFill>
            <a:srgbClr val="A5B2B1"/>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2400">
              <a:solidFill>
                <a:schemeClr val="bg1"/>
              </a:solidFill>
            </a:endParaRPr>
          </a:p>
        </p:txBody>
      </p:sp>
      <p:sp>
        <p:nvSpPr>
          <p:cNvPr id="29" name="Freeform 32"/>
          <p:cNvSpPr/>
          <p:nvPr/>
        </p:nvSpPr>
        <p:spPr bwMode="auto">
          <a:xfrm>
            <a:off x="5530502" y="709273"/>
            <a:ext cx="600692" cy="606214"/>
          </a:xfrm>
          <a:custGeom>
            <a:avLst/>
            <a:gdLst>
              <a:gd name="T0" fmla="*/ 89 w 226"/>
              <a:gd name="T1" fmla="*/ 0 h 114"/>
              <a:gd name="T2" fmla="*/ 87 w 226"/>
              <a:gd name="T3" fmla="*/ 0 h 114"/>
              <a:gd name="T4" fmla="*/ 0 w 226"/>
              <a:gd name="T5" fmla="*/ 0 h 114"/>
              <a:gd name="T6" fmla="*/ 0 w 226"/>
              <a:gd name="T7" fmla="*/ 13 h 114"/>
              <a:gd name="T8" fmla="*/ 84 w 226"/>
              <a:gd name="T9" fmla="*/ 13 h 114"/>
              <a:gd name="T10" fmla="*/ 183 w 226"/>
              <a:gd name="T11" fmla="*/ 112 h 114"/>
              <a:gd name="T12" fmla="*/ 185 w 226"/>
              <a:gd name="T13" fmla="*/ 114 h 114"/>
              <a:gd name="T14" fmla="*/ 188 w 226"/>
              <a:gd name="T15" fmla="*/ 114 h 114"/>
              <a:gd name="T16" fmla="*/ 226 w 226"/>
              <a:gd name="T17" fmla="*/ 114 h 114"/>
              <a:gd name="T18" fmla="*/ 225 w 226"/>
              <a:gd name="T19" fmla="*/ 108 h 114"/>
              <a:gd name="T20" fmla="*/ 226 w 226"/>
              <a:gd name="T21" fmla="*/ 101 h 114"/>
              <a:gd name="T22" fmla="*/ 190 w 226"/>
              <a:gd name="T23" fmla="*/ 101 h 114"/>
              <a:gd name="T24" fmla="*/ 91 w 226"/>
              <a:gd name="T25" fmla="*/ 2 h 114"/>
              <a:gd name="T26" fmla="*/ 89 w 226"/>
              <a:gd name="T27"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6" h="114">
                <a:moveTo>
                  <a:pt x="89" y="0"/>
                </a:moveTo>
                <a:cubicBezTo>
                  <a:pt x="87" y="0"/>
                  <a:pt x="87" y="0"/>
                  <a:pt x="87" y="0"/>
                </a:cubicBezTo>
                <a:cubicBezTo>
                  <a:pt x="0" y="0"/>
                  <a:pt x="0" y="0"/>
                  <a:pt x="0" y="0"/>
                </a:cubicBezTo>
                <a:cubicBezTo>
                  <a:pt x="0" y="13"/>
                  <a:pt x="0" y="13"/>
                  <a:pt x="0" y="13"/>
                </a:cubicBezTo>
                <a:cubicBezTo>
                  <a:pt x="84" y="13"/>
                  <a:pt x="84" y="13"/>
                  <a:pt x="84" y="13"/>
                </a:cubicBezTo>
                <a:cubicBezTo>
                  <a:pt x="183" y="112"/>
                  <a:pt x="183" y="112"/>
                  <a:pt x="183" y="112"/>
                </a:cubicBezTo>
                <a:cubicBezTo>
                  <a:pt x="185" y="114"/>
                  <a:pt x="185" y="114"/>
                  <a:pt x="185" y="114"/>
                </a:cubicBezTo>
                <a:cubicBezTo>
                  <a:pt x="188" y="114"/>
                  <a:pt x="188" y="114"/>
                  <a:pt x="188" y="114"/>
                </a:cubicBezTo>
                <a:cubicBezTo>
                  <a:pt x="226" y="114"/>
                  <a:pt x="226" y="114"/>
                  <a:pt x="226" y="114"/>
                </a:cubicBezTo>
                <a:cubicBezTo>
                  <a:pt x="225" y="112"/>
                  <a:pt x="225" y="110"/>
                  <a:pt x="225" y="108"/>
                </a:cubicBezTo>
                <a:cubicBezTo>
                  <a:pt x="225" y="105"/>
                  <a:pt x="225" y="103"/>
                  <a:pt x="226" y="101"/>
                </a:cubicBezTo>
                <a:cubicBezTo>
                  <a:pt x="190" y="101"/>
                  <a:pt x="190" y="101"/>
                  <a:pt x="190" y="101"/>
                </a:cubicBezTo>
                <a:cubicBezTo>
                  <a:pt x="91" y="2"/>
                  <a:pt x="91" y="2"/>
                  <a:pt x="91" y="2"/>
                </a:cubicBezTo>
                <a:cubicBezTo>
                  <a:pt x="89" y="0"/>
                  <a:pt x="89" y="0"/>
                  <a:pt x="89" y="0"/>
                </a:cubicBezTo>
              </a:path>
            </a:pathLst>
          </a:custGeom>
          <a:solidFill>
            <a:srgbClr val="A5B2B1"/>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2400">
              <a:solidFill>
                <a:schemeClr val="bg1"/>
              </a:solidFill>
            </a:endParaRPr>
          </a:p>
        </p:txBody>
      </p:sp>
      <p:sp>
        <p:nvSpPr>
          <p:cNvPr id="38" name="Freeform 41"/>
          <p:cNvSpPr>
            <a:spLocks noEditPoints="1"/>
          </p:cNvSpPr>
          <p:nvPr/>
        </p:nvSpPr>
        <p:spPr bwMode="auto">
          <a:xfrm>
            <a:off x="7065337" y="1139276"/>
            <a:ext cx="271514" cy="283988"/>
          </a:xfrm>
          <a:custGeom>
            <a:avLst/>
            <a:gdLst>
              <a:gd name="T0" fmla="*/ 7 w 97"/>
              <a:gd name="T1" fmla="*/ 72 h 97"/>
              <a:gd name="T2" fmla="*/ 7 w 97"/>
              <a:gd name="T3" fmla="*/ 72 h 97"/>
              <a:gd name="T4" fmla="*/ 0 w 97"/>
              <a:gd name="T5" fmla="*/ 73 h 97"/>
              <a:gd name="T6" fmla="*/ 0 w 97"/>
              <a:gd name="T7" fmla="*/ 97 h 97"/>
              <a:gd name="T8" fmla="*/ 24 w 97"/>
              <a:gd name="T9" fmla="*/ 97 h 97"/>
              <a:gd name="T10" fmla="*/ 25 w 97"/>
              <a:gd name="T11" fmla="*/ 90 h 97"/>
              <a:gd name="T12" fmla="*/ 25 w 97"/>
              <a:gd name="T13" fmla="*/ 90 h 97"/>
              <a:gd name="T14" fmla="*/ 7 w 97"/>
              <a:gd name="T15" fmla="*/ 72 h 97"/>
              <a:gd name="T16" fmla="*/ 0 w 97"/>
              <a:gd name="T17" fmla="*/ 36 h 97"/>
              <a:gd name="T18" fmla="*/ 0 w 97"/>
              <a:gd name="T19" fmla="*/ 54 h 97"/>
              <a:gd name="T20" fmla="*/ 43 w 97"/>
              <a:gd name="T21" fmla="*/ 97 h 97"/>
              <a:gd name="T22" fmla="*/ 61 w 97"/>
              <a:gd name="T23" fmla="*/ 97 h 97"/>
              <a:gd name="T24" fmla="*/ 0 w 97"/>
              <a:gd name="T25" fmla="*/ 36 h 97"/>
              <a:gd name="T26" fmla="*/ 0 w 97"/>
              <a:gd name="T27" fmla="*/ 0 h 97"/>
              <a:gd name="T28" fmla="*/ 0 w 97"/>
              <a:gd name="T29" fmla="*/ 18 h 97"/>
              <a:gd name="T30" fmla="*/ 79 w 97"/>
              <a:gd name="T31" fmla="*/ 97 h 97"/>
              <a:gd name="T32" fmla="*/ 97 w 97"/>
              <a:gd name="T33" fmla="*/ 97 h 97"/>
              <a:gd name="T34" fmla="*/ 0 w 97"/>
              <a:gd name="T35"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7" h="97">
                <a:moveTo>
                  <a:pt x="7" y="72"/>
                </a:moveTo>
                <a:cubicBezTo>
                  <a:pt x="7" y="72"/>
                  <a:pt x="7" y="72"/>
                  <a:pt x="7" y="72"/>
                </a:cubicBezTo>
                <a:cubicBezTo>
                  <a:pt x="4" y="72"/>
                  <a:pt x="2" y="73"/>
                  <a:pt x="0" y="73"/>
                </a:cubicBezTo>
                <a:cubicBezTo>
                  <a:pt x="0" y="97"/>
                  <a:pt x="0" y="97"/>
                  <a:pt x="0" y="97"/>
                </a:cubicBezTo>
                <a:cubicBezTo>
                  <a:pt x="24" y="97"/>
                  <a:pt x="24" y="97"/>
                  <a:pt x="24" y="97"/>
                </a:cubicBezTo>
                <a:cubicBezTo>
                  <a:pt x="24" y="95"/>
                  <a:pt x="25" y="93"/>
                  <a:pt x="25" y="90"/>
                </a:cubicBezTo>
                <a:cubicBezTo>
                  <a:pt x="25" y="90"/>
                  <a:pt x="25" y="90"/>
                  <a:pt x="25" y="90"/>
                </a:cubicBezTo>
                <a:cubicBezTo>
                  <a:pt x="25" y="80"/>
                  <a:pt x="17" y="72"/>
                  <a:pt x="7" y="72"/>
                </a:cubicBezTo>
                <a:moveTo>
                  <a:pt x="0" y="36"/>
                </a:moveTo>
                <a:cubicBezTo>
                  <a:pt x="0" y="54"/>
                  <a:pt x="0" y="54"/>
                  <a:pt x="0" y="54"/>
                </a:cubicBezTo>
                <a:cubicBezTo>
                  <a:pt x="24" y="54"/>
                  <a:pt x="43" y="73"/>
                  <a:pt x="43" y="97"/>
                </a:cubicBezTo>
                <a:cubicBezTo>
                  <a:pt x="61" y="97"/>
                  <a:pt x="61" y="97"/>
                  <a:pt x="61" y="97"/>
                </a:cubicBezTo>
                <a:cubicBezTo>
                  <a:pt x="61" y="63"/>
                  <a:pt x="34" y="36"/>
                  <a:pt x="0" y="36"/>
                </a:cubicBezTo>
                <a:moveTo>
                  <a:pt x="0" y="0"/>
                </a:moveTo>
                <a:cubicBezTo>
                  <a:pt x="0" y="18"/>
                  <a:pt x="0" y="18"/>
                  <a:pt x="0" y="18"/>
                </a:cubicBezTo>
                <a:cubicBezTo>
                  <a:pt x="44" y="18"/>
                  <a:pt x="79" y="53"/>
                  <a:pt x="79" y="97"/>
                </a:cubicBezTo>
                <a:cubicBezTo>
                  <a:pt x="97" y="97"/>
                  <a:pt x="97" y="97"/>
                  <a:pt x="97" y="97"/>
                </a:cubicBezTo>
                <a:cubicBezTo>
                  <a:pt x="97" y="43"/>
                  <a:pt x="54" y="0"/>
                  <a:pt x="0" y="0"/>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2400">
              <a:solidFill>
                <a:schemeClr val="bg1"/>
              </a:solidFill>
            </a:endParaRPr>
          </a:p>
        </p:txBody>
      </p:sp>
      <p:sp>
        <p:nvSpPr>
          <p:cNvPr id="39" name="Freeform 42"/>
          <p:cNvSpPr>
            <a:spLocks noEditPoints="1"/>
          </p:cNvSpPr>
          <p:nvPr/>
        </p:nvSpPr>
        <p:spPr bwMode="auto">
          <a:xfrm>
            <a:off x="5933242" y="1598596"/>
            <a:ext cx="291583" cy="306212"/>
          </a:xfrm>
          <a:custGeom>
            <a:avLst/>
            <a:gdLst>
              <a:gd name="T0" fmla="*/ 58 w 104"/>
              <a:gd name="T1" fmla="*/ 46 h 105"/>
              <a:gd name="T2" fmla="*/ 58 w 104"/>
              <a:gd name="T3" fmla="*/ 23 h 105"/>
              <a:gd name="T4" fmla="*/ 45 w 104"/>
              <a:gd name="T5" fmla="*/ 23 h 105"/>
              <a:gd name="T6" fmla="*/ 45 w 104"/>
              <a:gd name="T7" fmla="*/ 46 h 105"/>
              <a:gd name="T8" fmla="*/ 23 w 104"/>
              <a:gd name="T9" fmla="*/ 46 h 105"/>
              <a:gd name="T10" fmla="*/ 23 w 104"/>
              <a:gd name="T11" fmla="*/ 58 h 105"/>
              <a:gd name="T12" fmla="*/ 45 w 104"/>
              <a:gd name="T13" fmla="*/ 58 h 105"/>
              <a:gd name="T14" fmla="*/ 45 w 104"/>
              <a:gd name="T15" fmla="*/ 82 h 105"/>
              <a:gd name="T16" fmla="*/ 58 w 104"/>
              <a:gd name="T17" fmla="*/ 82 h 105"/>
              <a:gd name="T18" fmla="*/ 58 w 104"/>
              <a:gd name="T19" fmla="*/ 58 h 105"/>
              <a:gd name="T20" fmla="*/ 80 w 104"/>
              <a:gd name="T21" fmla="*/ 58 h 105"/>
              <a:gd name="T22" fmla="*/ 80 w 104"/>
              <a:gd name="T23" fmla="*/ 46 h 105"/>
              <a:gd name="T24" fmla="*/ 58 w 104"/>
              <a:gd name="T25" fmla="*/ 46 h 105"/>
              <a:gd name="T26" fmla="*/ 52 w 104"/>
              <a:gd name="T27" fmla="*/ 0 h 105"/>
              <a:gd name="T28" fmla="*/ 0 w 104"/>
              <a:gd name="T29" fmla="*/ 52 h 105"/>
              <a:gd name="T30" fmla="*/ 52 w 104"/>
              <a:gd name="T31" fmla="*/ 105 h 105"/>
              <a:gd name="T32" fmla="*/ 104 w 104"/>
              <a:gd name="T33" fmla="*/ 52 h 105"/>
              <a:gd name="T34" fmla="*/ 52 w 104"/>
              <a:gd name="T35" fmla="*/ 0 h 105"/>
              <a:gd name="T36" fmla="*/ 52 w 104"/>
              <a:gd name="T37" fmla="*/ 93 h 105"/>
              <a:gd name="T38" fmla="*/ 11 w 104"/>
              <a:gd name="T39" fmla="*/ 52 h 105"/>
              <a:gd name="T40" fmla="*/ 52 w 104"/>
              <a:gd name="T41" fmla="*/ 12 h 105"/>
              <a:gd name="T42" fmla="*/ 92 w 104"/>
              <a:gd name="T43" fmla="*/ 52 h 105"/>
              <a:gd name="T44" fmla="*/ 52 w 104"/>
              <a:gd name="T45" fmla="*/ 9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4" h="105">
                <a:moveTo>
                  <a:pt x="58" y="46"/>
                </a:moveTo>
                <a:cubicBezTo>
                  <a:pt x="58" y="23"/>
                  <a:pt x="58" y="23"/>
                  <a:pt x="58" y="23"/>
                </a:cubicBezTo>
                <a:cubicBezTo>
                  <a:pt x="45" y="23"/>
                  <a:pt x="45" y="23"/>
                  <a:pt x="45" y="23"/>
                </a:cubicBezTo>
                <a:cubicBezTo>
                  <a:pt x="45" y="46"/>
                  <a:pt x="45" y="46"/>
                  <a:pt x="45" y="46"/>
                </a:cubicBezTo>
                <a:cubicBezTo>
                  <a:pt x="23" y="46"/>
                  <a:pt x="23" y="46"/>
                  <a:pt x="23" y="46"/>
                </a:cubicBezTo>
                <a:cubicBezTo>
                  <a:pt x="23" y="58"/>
                  <a:pt x="23" y="58"/>
                  <a:pt x="23" y="58"/>
                </a:cubicBezTo>
                <a:cubicBezTo>
                  <a:pt x="45" y="58"/>
                  <a:pt x="45" y="58"/>
                  <a:pt x="45" y="58"/>
                </a:cubicBezTo>
                <a:cubicBezTo>
                  <a:pt x="45" y="82"/>
                  <a:pt x="45" y="82"/>
                  <a:pt x="45" y="82"/>
                </a:cubicBezTo>
                <a:cubicBezTo>
                  <a:pt x="58" y="82"/>
                  <a:pt x="58" y="82"/>
                  <a:pt x="58" y="82"/>
                </a:cubicBezTo>
                <a:cubicBezTo>
                  <a:pt x="58" y="58"/>
                  <a:pt x="58" y="58"/>
                  <a:pt x="58" y="58"/>
                </a:cubicBezTo>
                <a:cubicBezTo>
                  <a:pt x="80" y="58"/>
                  <a:pt x="80" y="58"/>
                  <a:pt x="80" y="58"/>
                </a:cubicBezTo>
                <a:cubicBezTo>
                  <a:pt x="80" y="46"/>
                  <a:pt x="80" y="46"/>
                  <a:pt x="80" y="46"/>
                </a:cubicBezTo>
                <a:lnTo>
                  <a:pt x="58" y="46"/>
                </a:lnTo>
                <a:close/>
                <a:moveTo>
                  <a:pt x="52" y="0"/>
                </a:moveTo>
                <a:cubicBezTo>
                  <a:pt x="23" y="0"/>
                  <a:pt x="0" y="24"/>
                  <a:pt x="0" y="52"/>
                </a:cubicBezTo>
                <a:cubicBezTo>
                  <a:pt x="0" y="81"/>
                  <a:pt x="23" y="105"/>
                  <a:pt x="52" y="105"/>
                </a:cubicBezTo>
                <a:cubicBezTo>
                  <a:pt x="81" y="105"/>
                  <a:pt x="104" y="81"/>
                  <a:pt x="104" y="52"/>
                </a:cubicBezTo>
                <a:cubicBezTo>
                  <a:pt x="104" y="24"/>
                  <a:pt x="81" y="0"/>
                  <a:pt x="52" y="0"/>
                </a:cubicBezTo>
                <a:close/>
                <a:moveTo>
                  <a:pt x="52" y="93"/>
                </a:moveTo>
                <a:cubicBezTo>
                  <a:pt x="29" y="93"/>
                  <a:pt x="11" y="75"/>
                  <a:pt x="11" y="52"/>
                </a:cubicBezTo>
                <a:cubicBezTo>
                  <a:pt x="11" y="30"/>
                  <a:pt x="29" y="12"/>
                  <a:pt x="52" y="12"/>
                </a:cubicBezTo>
                <a:cubicBezTo>
                  <a:pt x="74" y="12"/>
                  <a:pt x="92" y="30"/>
                  <a:pt x="92" y="52"/>
                </a:cubicBezTo>
                <a:cubicBezTo>
                  <a:pt x="92" y="75"/>
                  <a:pt x="74" y="93"/>
                  <a:pt x="52" y="9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2400">
              <a:solidFill>
                <a:schemeClr val="bg1"/>
              </a:solidFill>
            </a:endParaRPr>
          </a:p>
        </p:txBody>
      </p:sp>
      <p:sp>
        <p:nvSpPr>
          <p:cNvPr id="40" name="Freeform 43"/>
          <p:cNvSpPr>
            <a:spLocks noEditPoints="1"/>
          </p:cNvSpPr>
          <p:nvPr/>
        </p:nvSpPr>
        <p:spPr bwMode="auto">
          <a:xfrm>
            <a:off x="5311118" y="1849247"/>
            <a:ext cx="325817" cy="295100"/>
          </a:xfrm>
          <a:custGeom>
            <a:avLst/>
            <a:gdLst>
              <a:gd name="T0" fmla="*/ 139 w 276"/>
              <a:gd name="T1" fmla="*/ 161 h 239"/>
              <a:gd name="T2" fmla="*/ 111 w 276"/>
              <a:gd name="T3" fmla="*/ 161 h 239"/>
              <a:gd name="T4" fmla="*/ 111 w 276"/>
              <a:gd name="T5" fmla="*/ 190 h 239"/>
              <a:gd name="T6" fmla="*/ 139 w 276"/>
              <a:gd name="T7" fmla="*/ 190 h 239"/>
              <a:gd name="T8" fmla="*/ 139 w 276"/>
              <a:gd name="T9" fmla="*/ 161 h 239"/>
              <a:gd name="T10" fmla="*/ 63 w 276"/>
              <a:gd name="T11" fmla="*/ 112 h 239"/>
              <a:gd name="T12" fmla="*/ 137 w 276"/>
              <a:gd name="T13" fmla="*/ 38 h 239"/>
              <a:gd name="T14" fmla="*/ 210 w 276"/>
              <a:gd name="T15" fmla="*/ 112 h 239"/>
              <a:gd name="T16" fmla="*/ 63 w 276"/>
              <a:gd name="T17" fmla="*/ 112 h 239"/>
              <a:gd name="T18" fmla="*/ 137 w 276"/>
              <a:gd name="T19" fmla="*/ 0 h 239"/>
              <a:gd name="T20" fmla="*/ 127 w 276"/>
              <a:gd name="T21" fmla="*/ 10 h 239"/>
              <a:gd name="T22" fmla="*/ 21 w 276"/>
              <a:gd name="T23" fmla="*/ 116 h 239"/>
              <a:gd name="T24" fmla="*/ 0 w 276"/>
              <a:gd name="T25" fmla="*/ 140 h 239"/>
              <a:gd name="T26" fmla="*/ 56 w 276"/>
              <a:gd name="T27" fmla="*/ 140 h 239"/>
              <a:gd name="T28" fmla="*/ 56 w 276"/>
              <a:gd name="T29" fmla="*/ 239 h 239"/>
              <a:gd name="T30" fmla="*/ 85 w 276"/>
              <a:gd name="T31" fmla="*/ 239 h 239"/>
              <a:gd name="T32" fmla="*/ 85 w 276"/>
              <a:gd name="T33" fmla="*/ 140 h 239"/>
              <a:gd name="T34" fmla="*/ 184 w 276"/>
              <a:gd name="T35" fmla="*/ 140 h 239"/>
              <a:gd name="T36" fmla="*/ 184 w 276"/>
              <a:gd name="T37" fmla="*/ 239 h 239"/>
              <a:gd name="T38" fmla="*/ 213 w 276"/>
              <a:gd name="T39" fmla="*/ 239 h 239"/>
              <a:gd name="T40" fmla="*/ 213 w 276"/>
              <a:gd name="T41" fmla="*/ 140 h 239"/>
              <a:gd name="T42" fmla="*/ 276 w 276"/>
              <a:gd name="T43" fmla="*/ 140 h 239"/>
              <a:gd name="T44" fmla="*/ 253 w 276"/>
              <a:gd name="T45" fmla="*/ 116 h 239"/>
              <a:gd name="T46" fmla="*/ 146 w 276"/>
              <a:gd name="T47" fmla="*/ 10 h 239"/>
              <a:gd name="T48" fmla="*/ 137 w 276"/>
              <a:gd name="T49"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6" h="239">
                <a:moveTo>
                  <a:pt x="139" y="161"/>
                </a:moveTo>
                <a:lnTo>
                  <a:pt x="111" y="161"/>
                </a:lnTo>
                <a:lnTo>
                  <a:pt x="111" y="190"/>
                </a:lnTo>
                <a:lnTo>
                  <a:pt x="139" y="190"/>
                </a:lnTo>
                <a:lnTo>
                  <a:pt x="139" y="161"/>
                </a:lnTo>
                <a:close/>
                <a:moveTo>
                  <a:pt x="63" y="112"/>
                </a:moveTo>
                <a:lnTo>
                  <a:pt x="137" y="38"/>
                </a:lnTo>
                <a:lnTo>
                  <a:pt x="210" y="112"/>
                </a:lnTo>
                <a:lnTo>
                  <a:pt x="63" y="112"/>
                </a:lnTo>
                <a:close/>
                <a:moveTo>
                  <a:pt x="137" y="0"/>
                </a:moveTo>
                <a:lnTo>
                  <a:pt x="127" y="10"/>
                </a:lnTo>
                <a:lnTo>
                  <a:pt x="21" y="116"/>
                </a:lnTo>
                <a:lnTo>
                  <a:pt x="0" y="140"/>
                </a:lnTo>
                <a:lnTo>
                  <a:pt x="56" y="140"/>
                </a:lnTo>
                <a:lnTo>
                  <a:pt x="56" y="239"/>
                </a:lnTo>
                <a:lnTo>
                  <a:pt x="85" y="239"/>
                </a:lnTo>
                <a:lnTo>
                  <a:pt x="85" y="140"/>
                </a:lnTo>
                <a:lnTo>
                  <a:pt x="184" y="140"/>
                </a:lnTo>
                <a:lnTo>
                  <a:pt x="184" y="239"/>
                </a:lnTo>
                <a:lnTo>
                  <a:pt x="213" y="239"/>
                </a:lnTo>
                <a:lnTo>
                  <a:pt x="213" y="140"/>
                </a:lnTo>
                <a:lnTo>
                  <a:pt x="276" y="140"/>
                </a:lnTo>
                <a:lnTo>
                  <a:pt x="253" y="116"/>
                </a:lnTo>
                <a:lnTo>
                  <a:pt x="146" y="10"/>
                </a:lnTo>
                <a:lnTo>
                  <a:pt x="137"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2400">
              <a:solidFill>
                <a:schemeClr val="bg1"/>
              </a:solidFill>
            </a:endParaRPr>
          </a:p>
        </p:txBody>
      </p:sp>
      <p:sp>
        <p:nvSpPr>
          <p:cNvPr id="41" name="Freeform 44"/>
          <p:cNvSpPr>
            <a:spLocks noEditPoints="1"/>
          </p:cNvSpPr>
          <p:nvPr/>
        </p:nvSpPr>
        <p:spPr bwMode="auto">
          <a:xfrm>
            <a:off x="5406368" y="1944497"/>
            <a:ext cx="325817" cy="295100"/>
          </a:xfrm>
          <a:custGeom>
            <a:avLst/>
            <a:gdLst>
              <a:gd name="T0" fmla="*/ 139 w 276"/>
              <a:gd name="T1" fmla="*/ 161 h 239"/>
              <a:gd name="T2" fmla="*/ 111 w 276"/>
              <a:gd name="T3" fmla="*/ 161 h 239"/>
              <a:gd name="T4" fmla="*/ 111 w 276"/>
              <a:gd name="T5" fmla="*/ 190 h 239"/>
              <a:gd name="T6" fmla="*/ 139 w 276"/>
              <a:gd name="T7" fmla="*/ 190 h 239"/>
              <a:gd name="T8" fmla="*/ 139 w 276"/>
              <a:gd name="T9" fmla="*/ 161 h 239"/>
              <a:gd name="T10" fmla="*/ 63 w 276"/>
              <a:gd name="T11" fmla="*/ 112 h 239"/>
              <a:gd name="T12" fmla="*/ 137 w 276"/>
              <a:gd name="T13" fmla="*/ 38 h 239"/>
              <a:gd name="T14" fmla="*/ 210 w 276"/>
              <a:gd name="T15" fmla="*/ 112 h 239"/>
              <a:gd name="T16" fmla="*/ 63 w 276"/>
              <a:gd name="T17" fmla="*/ 112 h 239"/>
              <a:gd name="T18" fmla="*/ 137 w 276"/>
              <a:gd name="T19" fmla="*/ 0 h 239"/>
              <a:gd name="T20" fmla="*/ 127 w 276"/>
              <a:gd name="T21" fmla="*/ 10 h 239"/>
              <a:gd name="T22" fmla="*/ 21 w 276"/>
              <a:gd name="T23" fmla="*/ 116 h 239"/>
              <a:gd name="T24" fmla="*/ 0 w 276"/>
              <a:gd name="T25" fmla="*/ 140 h 239"/>
              <a:gd name="T26" fmla="*/ 56 w 276"/>
              <a:gd name="T27" fmla="*/ 140 h 239"/>
              <a:gd name="T28" fmla="*/ 56 w 276"/>
              <a:gd name="T29" fmla="*/ 239 h 239"/>
              <a:gd name="T30" fmla="*/ 85 w 276"/>
              <a:gd name="T31" fmla="*/ 239 h 239"/>
              <a:gd name="T32" fmla="*/ 85 w 276"/>
              <a:gd name="T33" fmla="*/ 140 h 239"/>
              <a:gd name="T34" fmla="*/ 184 w 276"/>
              <a:gd name="T35" fmla="*/ 140 h 239"/>
              <a:gd name="T36" fmla="*/ 184 w 276"/>
              <a:gd name="T37" fmla="*/ 239 h 239"/>
              <a:gd name="T38" fmla="*/ 213 w 276"/>
              <a:gd name="T39" fmla="*/ 239 h 239"/>
              <a:gd name="T40" fmla="*/ 213 w 276"/>
              <a:gd name="T41" fmla="*/ 140 h 239"/>
              <a:gd name="T42" fmla="*/ 276 w 276"/>
              <a:gd name="T43" fmla="*/ 140 h 239"/>
              <a:gd name="T44" fmla="*/ 253 w 276"/>
              <a:gd name="T45" fmla="*/ 116 h 239"/>
              <a:gd name="T46" fmla="*/ 146 w 276"/>
              <a:gd name="T47" fmla="*/ 10 h 239"/>
              <a:gd name="T48" fmla="*/ 137 w 276"/>
              <a:gd name="T49"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6" h="239">
                <a:moveTo>
                  <a:pt x="139" y="161"/>
                </a:moveTo>
                <a:lnTo>
                  <a:pt x="111" y="161"/>
                </a:lnTo>
                <a:lnTo>
                  <a:pt x="111" y="190"/>
                </a:lnTo>
                <a:lnTo>
                  <a:pt x="139" y="190"/>
                </a:lnTo>
                <a:lnTo>
                  <a:pt x="139" y="161"/>
                </a:lnTo>
                <a:moveTo>
                  <a:pt x="63" y="112"/>
                </a:moveTo>
                <a:lnTo>
                  <a:pt x="137" y="38"/>
                </a:lnTo>
                <a:lnTo>
                  <a:pt x="210" y="112"/>
                </a:lnTo>
                <a:lnTo>
                  <a:pt x="63" y="112"/>
                </a:lnTo>
                <a:moveTo>
                  <a:pt x="137" y="0"/>
                </a:moveTo>
                <a:lnTo>
                  <a:pt x="127" y="10"/>
                </a:lnTo>
                <a:lnTo>
                  <a:pt x="21" y="116"/>
                </a:lnTo>
                <a:lnTo>
                  <a:pt x="0" y="140"/>
                </a:lnTo>
                <a:lnTo>
                  <a:pt x="56" y="140"/>
                </a:lnTo>
                <a:lnTo>
                  <a:pt x="56" y="239"/>
                </a:lnTo>
                <a:lnTo>
                  <a:pt x="85" y="239"/>
                </a:lnTo>
                <a:lnTo>
                  <a:pt x="85" y="140"/>
                </a:lnTo>
                <a:lnTo>
                  <a:pt x="184" y="140"/>
                </a:lnTo>
                <a:lnTo>
                  <a:pt x="184" y="239"/>
                </a:lnTo>
                <a:lnTo>
                  <a:pt x="213" y="239"/>
                </a:lnTo>
                <a:lnTo>
                  <a:pt x="213" y="140"/>
                </a:lnTo>
                <a:lnTo>
                  <a:pt x="276" y="140"/>
                </a:lnTo>
                <a:lnTo>
                  <a:pt x="253" y="116"/>
                </a:lnTo>
                <a:lnTo>
                  <a:pt x="146" y="10"/>
                </a:lnTo>
                <a:lnTo>
                  <a:pt x="13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2400">
              <a:solidFill>
                <a:schemeClr val="bg1"/>
              </a:solidFill>
            </a:endParaRPr>
          </a:p>
        </p:txBody>
      </p:sp>
      <p:sp>
        <p:nvSpPr>
          <p:cNvPr id="42" name="Freeform 45"/>
          <p:cNvSpPr>
            <a:spLocks noEditPoints="1"/>
          </p:cNvSpPr>
          <p:nvPr/>
        </p:nvSpPr>
        <p:spPr bwMode="auto">
          <a:xfrm>
            <a:off x="6492794" y="1419560"/>
            <a:ext cx="298667" cy="240773"/>
          </a:xfrm>
          <a:custGeom>
            <a:avLst/>
            <a:gdLst>
              <a:gd name="T0" fmla="*/ 253 w 253"/>
              <a:gd name="T1" fmla="*/ 178 h 195"/>
              <a:gd name="T2" fmla="*/ 0 w 253"/>
              <a:gd name="T3" fmla="*/ 178 h 195"/>
              <a:gd name="T4" fmla="*/ 0 w 253"/>
              <a:gd name="T5" fmla="*/ 195 h 195"/>
              <a:gd name="T6" fmla="*/ 253 w 253"/>
              <a:gd name="T7" fmla="*/ 195 h 195"/>
              <a:gd name="T8" fmla="*/ 253 w 253"/>
              <a:gd name="T9" fmla="*/ 178 h 195"/>
              <a:gd name="T10" fmla="*/ 80 w 253"/>
              <a:gd name="T11" fmla="*/ 93 h 195"/>
              <a:gd name="T12" fmla="*/ 16 w 253"/>
              <a:gd name="T13" fmla="*/ 93 h 195"/>
              <a:gd name="T14" fmla="*/ 16 w 253"/>
              <a:gd name="T15" fmla="*/ 168 h 195"/>
              <a:gd name="T16" fmla="*/ 80 w 253"/>
              <a:gd name="T17" fmla="*/ 168 h 195"/>
              <a:gd name="T18" fmla="*/ 80 w 253"/>
              <a:gd name="T19" fmla="*/ 93 h 195"/>
              <a:gd name="T20" fmla="*/ 161 w 253"/>
              <a:gd name="T21" fmla="*/ 60 h 195"/>
              <a:gd name="T22" fmla="*/ 97 w 253"/>
              <a:gd name="T23" fmla="*/ 60 h 195"/>
              <a:gd name="T24" fmla="*/ 97 w 253"/>
              <a:gd name="T25" fmla="*/ 168 h 195"/>
              <a:gd name="T26" fmla="*/ 161 w 253"/>
              <a:gd name="T27" fmla="*/ 168 h 195"/>
              <a:gd name="T28" fmla="*/ 161 w 253"/>
              <a:gd name="T29" fmla="*/ 60 h 195"/>
              <a:gd name="T30" fmla="*/ 241 w 253"/>
              <a:gd name="T31" fmla="*/ 0 h 195"/>
              <a:gd name="T32" fmla="*/ 177 w 253"/>
              <a:gd name="T33" fmla="*/ 0 h 195"/>
              <a:gd name="T34" fmla="*/ 177 w 253"/>
              <a:gd name="T35" fmla="*/ 168 h 195"/>
              <a:gd name="T36" fmla="*/ 241 w 253"/>
              <a:gd name="T37" fmla="*/ 168 h 195"/>
              <a:gd name="T38" fmla="*/ 241 w 253"/>
              <a:gd name="T39"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3" h="195">
                <a:moveTo>
                  <a:pt x="253" y="178"/>
                </a:moveTo>
                <a:lnTo>
                  <a:pt x="0" y="178"/>
                </a:lnTo>
                <a:lnTo>
                  <a:pt x="0" y="195"/>
                </a:lnTo>
                <a:lnTo>
                  <a:pt x="253" y="195"/>
                </a:lnTo>
                <a:lnTo>
                  <a:pt x="253" y="178"/>
                </a:lnTo>
                <a:close/>
                <a:moveTo>
                  <a:pt x="80" y="93"/>
                </a:moveTo>
                <a:lnTo>
                  <a:pt x="16" y="93"/>
                </a:lnTo>
                <a:lnTo>
                  <a:pt x="16" y="168"/>
                </a:lnTo>
                <a:lnTo>
                  <a:pt x="80" y="168"/>
                </a:lnTo>
                <a:lnTo>
                  <a:pt x="80" y="93"/>
                </a:lnTo>
                <a:close/>
                <a:moveTo>
                  <a:pt x="161" y="60"/>
                </a:moveTo>
                <a:lnTo>
                  <a:pt x="97" y="60"/>
                </a:lnTo>
                <a:lnTo>
                  <a:pt x="97" y="168"/>
                </a:lnTo>
                <a:lnTo>
                  <a:pt x="161" y="168"/>
                </a:lnTo>
                <a:lnTo>
                  <a:pt x="161" y="60"/>
                </a:lnTo>
                <a:close/>
                <a:moveTo>
                  <a:pt x="241" y="0"/>
                </a:moveTo>
                <a:lnTo>
                  <a:pt x="177" y="0"/>
                </a:lnTo>
                <a:lnTo>
                  <a:pt x="177" y="168"/>
                </a:lnTo>
                <a:lnTo>
                  <a:pt x="241" y="168"/>
                </a:lnTo>
                <a:lnTo>
                  <a:pt x="241"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2400">
              <a:solidFill>
                <a:schemeClr val="bg1"/>
              </a:solidFill>
            </a:endParaRPr>
          </a:p>
        </p:txBody>
      </p:sp>
      <p:sp>
        <p:nvSpPr>
          <p:cNvPr id="43" name="Freeform 46"/>
          <p:cNvSpPr>
            <a:spLocks noEditPoints="1"/>
          </p:cNvSpPr>
          <p:nvPr/>
        </p:nvSpPr>
        <p:spPr bwMode="auto">
          <a:xfrm>
            <a:off x="6588044" y="1514810"/>
            <a:ext cx="298667" cy="240773"/>
          </a:xfrm>
          <a:custGeom>
            <a:avLst/>
            <a:gdLst>
              <a:gd name="T0" fmla="*/ 253 w 253"/>
              <a:gd name="T1" fmla="*/ 178 h 195"/>
              <a:gd name="T2" fmla="*/ 0 w 253"/>
              <a:gd name="T3" fmla="*/ 178 h 195"/>
              <a:gd name="T4" fmla="*/ 0 w 253"/>
              <a:gd name="T5" fmla="*/ 195 h 195"/>
              <a:gd name="T6" fmla="*/ 253 w 253"/>
              <a:gd name="T7" fmla="*/ 195 h 195"/>
              <a:gd name="T8" fmla="*/ 253 w 253"/>
              <a:gd name="T9" fmla="*/ 178 h 195"/>
              <a:gd name="T10" fmla="*/ 80 w 253"/>
              <a:gd name="T11" fmla="*/ 93 h 195"/>
              <a:gd name="T12" fmla="*/ 16 w 253"/>
              <a:gd name="T13" fmla="*/ 93 h 195"/>
              <a:gd name="T14" fmla="*/ 16 w 253"/>
              <a:gd name="T15" fmla="*/ 168 h 195"/>
              <a:gd name="T16" fmla="*/ 80 w 253"/>
              <a:gd name="T17" fmla="*/ 168 h 195"/>
              <a:gd name="T18" fmla="*/ 80 w 253"/>
              <a:gd name="T19" fmla="*/ 93 h 195"/>
              <a:gd name="T20" fmla="*/ 161 w 253"/>
              <a:gd name="T21" fmla="*/ 60 h 195"/>
              <a:gd name="T22" fmla="*/ 97 w 253"/>
              <a:gd name="T23" fmla="*/ 60 h 195"/>
              <a:gd name="T24" fmla="*/ 97 w 253"/>
              <a:gd name="T25" fmla="*/ 168 h 195"/>
              <a:gd name="T26" fmla="*/ 161 w 253"/>
              <a:gd name="T27" fmla="*/ 168 h 195"/>
              <a:gd name="T28" fmla="*/ 161 w 253"/>
              <a:gd name="T29" fmla="*/ 60 h 195"/>
              <a:gd name="T30" fmla="*/ 241 w 253"/>
              <a:gd name="T31" fmla="*/ 0 h 195"/>
              <a:gd name="T32" fmla="*/ 177 w 253"/>
              <a:gd name="T33" fmla="*/ 0 h 195"/>
              <a:gd name="T34" fmla="*/ 177 w 253"/>
              <a:gd name="T35" fmla="*/ 168 h 195"/>
              <a:gd name="T36" fmla="*/ 241 w 253"/>
              <a:gd name="T37" fmla="*/ 168 h 195"/>
              <a:gd name="T38" fmla="*/ 241 w 253"/>
              <a:gd name="T39"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3" h="195">
                <a:moveTo>
                  <a:pt x="253" y="178"/>
                </a:moveTo>
                <a:lnTo>
                  <a:pt x="0" y="178"/>
                </a:lnTo>
                <a:lnTo>
                  <a:pt x="0" y="195"/>
                </a:lnTo>
                <a:lnTo>
                  <a:pt x="253" y="195"/>
                </a:lnTo>
                <a:lnTo>
                  <a:pt x="253" y="178"/>
                </a:lnTo>
                <a:moveTo>
                  <a:pt x="80" y="93"/>
                </a:moveTo>
                <a:lnTo>
                  <a:pt x="16" y="93"/>
                </a:lnTo>
                <a:lnTo>
                  <a:pt x="16" y="168"/>
                </a:lnTo>
                <a:lnTo>
                  <a:pt x="80" y="168"/>
                </a:lnTo>
                <a:lnTo>
                  <a:pt x="80" y="93"/>
                </a:lnTo>
                <a:moveTo>
                  <a:pt x="161" y="60"/>
                </a:moveTo>
                <a:lnTo>
                  <a:pt x="97" y="60"/>
                </a:lnTo>
                <a:lnTo>
                  <a:pt x="97" y="168"/>
                </a:lnTo>
                <a:lnTo>
                  <a:pt x="161" y="168"/>
                </a:lnTo>
                <a:lnTo>
                  <a:pt x="161" y="60"/>
                </a:lnTo>
                <a:moveTo>
                  <a:pt x="241" y="0"/>
                </a:moveTo>
                <a:lnTo>
                  <a:pt x="177" y="0"/>
                </a:lnTo>
                <a:lnTo>
                  <a:pt x="177" y="168"/>
                </a:lnTo>
                <a:lnTo>
                  <a:pt x="241" y="168"/>
                </a:lnTo>
                <a:lnTo>
                  <a:pt x="24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2400">
              <a:solidFill>
                <a:schemeClr val="bg1"/>
              </a:solidFill>
            </a:endParaRPr>
          </a:p>
        </p:txBody>
      </p:sp>
      <p:sp>
        <p:nvSpPr>
          <p:cNvPr id="58" name="Freeform 32"/>
          <p:cNvSpPr/>
          <p:nvPr/>
        </p:nvSpPr>
        <p:spPr bwMode="auto">
          <a:xfrm>
            <a:off x="4340381" y="1571431"/>
            <a:ext cx="631565" cy="333377"/>
          </a:xfrm>
          <a:custGeom>
            <a:avLst/>
            <a:gdLst>
              <a:gd name="T0" fmla="*/ 89 w 226"/>
              <a:gd name="T1" fmla="*/ 0 h 114"/>
              <a:gd name="T2" fmla="*/ 87 w 226"/>
              <a:gd name="T3" fmla="*/ 0 h 114"/>
              <a:gd name="T4" fmla="*/ 0 w 226"/>
              <a:gd name="T5" fmla="*/ 0 h 114"/>
              <a:gd name="T6" fmla="*/ 0 w 226"/>
              <a:gd name="T7" fmla="*/ 13 h 114"/>
              <a:gd name="T8" fmla="*/ 84 w 226"/>
              <a:gd name="T9" fmla="*/ 13 h 114"/>
              <a:gd name="T10" fmla="*/ 183 w 226"/>
              <a:gd name="T11" fmla="*/ 112 h 114"/>
              <a:gd name="T12" fmla="*/ 185 w 226"/>
              <a:gd name="T13" fmla="*/ 114 h 114"/>
              <a:gd name="T14" fmla="*/ 188 w 226"/>
              <a:gd name="T15" fmla="*/ 114 h 114"/>
              <a:gd name="T16" fmla="*/ 226 w 226"/>
              <a:gd name="T17" fmla="*/ 114 h 114"/>
              <a:gd name="T18" fmla="*/ 225 w 226"/>
              <a:gd name="T19" fmla="*/ 108 h 114"/>
              <a:gd name="T20" fmla="*/ 226 w 226"/>
              <a:gd name="T21" fmla="*/ 101 h 114"/>
              <a:gd name="T22" fmla="*/ 190 w 226"/>
              <a:gd name="T23" fmla="*/ 101 h 114"/>
              <a:gd name="T24" fmla="*/ 91 w 226"/>
              <a:gd name="T25" fmla="*/ 2 h 114"/>
              <a:gd name="T26" fmla="*/ 89 w 226"/>
              <a:gd name="T27"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6" h="114">
                <a:moveTo>
                  <a:pt x="89" y="0"/>
                </a:moveTo>
                <a:cubicBezTo>
                  <a:pt x="87" y="0"/>
                  <a:pt x="87" y="0"/>
                  <a:pt x="87" y="0"/>
                </a:cubicBezTo>
                <a:cubicBezTo>
                  <a:pt x="0" y="0"/>
                  <a:pt x="0" y="0"/>
                  <a:pt x="0" y="0"/>
                </a:cubicBezTo>
                <a:cubicBezTo>
                  <a:pt x="0" y="13"/>
                  <a:pt x="0" y="13"/>
                  <a:pt x="0" y="13"/>
                </a:cubicBezTo>
                <a:cubicBezTo>
                  <a:pt x="84" y="13"/>
                  <a:pt x="84" y="13"/>
                  <a:pt x="84" y="13"/>
                </a:cubicBezTo>
                <a:cubicBezTo>
                  <a:pt x="183" y="112"/>
                  <a:pt x="183" y="112"/>
                  <a:pt x="183" y="112"/>
                </a:cubicBezTo>
                <a:cubicBezTo>
                  <a:pt x="185" y="114"/>
                  <a:pt x="185" y="114"/>
                  <a:pt x="185" y="114"/>
                </a:cubicBezTo>
                <a:cubicBezTo>
                  <a:pt x="188" y="114"/>
                  <a:pt x="188" y="114"/>
                  <a:pt x="188" y="114"/>
                </a:cubicBezTo>
                <a:cubicBezTo>
                  <a:pt x="226" y="114"/>
                  <a:pt x="226" y="114"/>
                  <a:pt x="226" y="114"/>
                </a:cubicBezTo>
                <a:cubicBezTo>
                  <a:pt x="225" y="112"/>
                  <a:pt x="225" y="110"/>
                  <a:pt x="225" y="108"/>
                </a:cubicBezTo>
                <a:cubicBezTo>
                  <a:pt x="225" y="105"/>
                  <a:pt x="225" y="103"/>
                  <a:pt x="226" y="101"/>
                </a:cubicBezTo>
                <a:cubicBezTo>
                  <a:pt x="190" y="101"/>
                  <a:pt x="190" y="101"/>
                  <a:pt x="190" y="101"/>
                </a:cubicBezTo>
                <a:cubicBezTo>
                  <a:pt x="91" y="2"/>
                  <a:pt x="91" y="2"/>
                  <a:pt x="91" y="2"/>
                </a:cubicBezTo>
                <a:cubicBezTo>
                  <a:pt x="89" y="0"/>
                  <a:pt x="89" y="0"/>
                  <a:pt x="89" y="0"/>
                </a:cubicBezTo>
              </a:path>
            </a:pathLst>
          </a:custGeom>
          <a:solidFill>
            <a:srgbClr val="A5B2B1"/>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2400">
              <a:solidFill>
                <a:schemeClr val="bg1"/>
              </a:solidFill>
            </a:endParaRPr>
          </a:p>
        </p:txBody>
      </p:sp>
      <p:grpSp>
        <p:nvGrpSpPr>
          <p:cNvPr id="59" name="Group 58"/>
          <p:cNvGrpSpPr/>
          <p:nvPr/>
        </p:nvGrpSpPr>
        <p:grpSpPr>
          <a:xfrm>
            <a:off x="1086761" y="2727711"/>
            <a:ext cx="3951845" cy="788198"/>
            <a:chOff x="-209085" y="2943246"/>
            <a:chExt cx="3952875" cy="788403"/>
          </a:xfrm>
        </p:grpSpPr>
        <p:sp>
          <p:nvSpPr>
            <p:cNvPr id="60" name="椭圆 10"/>
            <p:cNvSpPr/>
            <p:nvPr/>
          </p:nvSpPr>
          <p:spPr>
            <a:xfrm>
              <a:off x="3394093" y="2943246"/>
              <a:ext cx="349697" cy="34969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chemeClr val="tx1">
                      <a:lumMod val="75000"/>
                      <a:lumOff val="25000"/>
                    </a:schemeClr>
                  </a:solidFill>
                  <a:latin typeface="微软雅黑" panose="020B0503020204020204" charset="-122"/>
                  <a:ea typeface="微软雅黑" panose="020B0503020204020204" charset="-122"/>
                </a:rPr>
                <a:t>2</a:t>
              </a:r>
              <a:endParaRPr lang="en-US" altLang="zh-CN" sz="1600" b="1" dirty="0">
                <a:solidFill>
                  <a:schemeClr val="tx1">
                    <a:lumMod val="75000"/>
                    <a:lumOff val="25000"/>
                  </a:schemeClr>
                </a:solidFill>
                <a:latin typeface="微软雅黑" panose="020B0503020204020204" charset="-122"/>
                <a:ea typeface="微软雅黑" panose="020B0503020204020204" charset="-122"/>
              </a:endParaRPr>
            </a:p>
          </p:txBody>
        </p:sp>
        <p:sp>
          <p:nvSpPr>
            <p:cNvPr id="61" name="文本框 11"/>
            <p:cNvSpPr txBox="1"/>
            <p:nvPr/>
          </p:nvSpPr>
          <p:spPr>
            <a:xfrm>
              <a:off x="2075278" y="2946350"/>
              <a:ext cx="1250006" cy="306785"/>
            </a:xfrm>
            <a:prstGeom prst="rect">
              <a:avLst/>
            </a:prstGeom>
            <a:noFill/>
          </p:spPr>
          <p:txBody>
            <a:bodyPr wrap="none" rtlCol="0">
              <a:spAutoFit/>
            </a:bodyPr>
            <a:lstStyle/>
            <a:p>
              <a:pPr algn="l"/>
              <a:r>
                <a:rPr lang="zh-CN" altLang="en-US" sz="1400" dirty="0">
                  <a:solidFill>
                    <a:schemeClr val="tx1">
                      <a:lumMod val="75000"/>
                      <a:lumOff val="25000"/>
                    </a:schemeClr>
                  </a:solidFill>
                  <a:latin typeface="微软雅黑" panose="020B0503020204020204" charset="-122"/>
                  <a:ea typeface="微软雅黑" panose="020B0503020204020204" charset="-122"/>
                </a:rPr>
                <a:t>点击添加标题</a:t>
              </a:r>
              <a:endParaRPr lang="zh-CN" altLang="en-US" sz="1400" dirty="0">
                <a:solidFill>
                  <a:schemeClr val="tx1">
                    <a:lumMod val="75000"/>
                    <a:lumOff val="25000"/>
                  </a:schemeClr>
                </a:solidFill>
                <a:latin typeface="微软雅黑" panose="020B0503020204020204" charset="-122"/>
                <a:ea typeface="微软雅黑" panose="020B0503020204020204" charset="-122"/>
              </a:endParaRPr>
            </a:p>
          </p:txBody>
        </p:sp>
        <p:sp>
          <p:nvSpPr>
            <p:cNvPr id="62" name="矩形 9"/>
            <p:cNvSpPr/>
            <p:nvPr/>
          </p:nvSpPr>
          <p:spPr>
            <a:xfrm>
              <a:off x="-209085" y="3290209"/>
              <a:ext cx="3895725" cy="441440"/>
            </a:xfrm>
            <a:prstGeom prst="rect">
              <a:avLst/>
            </a:prstGeom>
          </p:spPr>
          <p:txBody>
            <a:bodyPr wrap="square">
              <a:spAutoFit/>
            </a:bodyPr>
            <a:lstStyle/>
            <a:p>
              <a:pPr algn="just">
                <a:lnSpc>
                  <a:spcPct val="114000"/>
                </a:lnSpc>
              </a:pPr>
              <a:r>
                <a:rPr lang="zh-CN" altLang="en-US" sz="1000" dirty="0">
                  <a:solidFill>
                    <a:schemeClr val="tx1">
                      <a:lumMod val="75000"/>
                      <a:lumOff val="25000"/>
                    </a:schemeClr>
                  </a:solidFill>
                  <a:latin typeface="微软雅黑" panose="020B0503020204020204" charset="-122"/>
                  <a:ea typeface="微软雅黑" panose="020B0503020204020204" charset="-122"/>
                </a:rPr>
                <a:t>轻点此处输入文字内容，</a:t>
              </a:r>
              <a:r>
                <a:rPr lang="en-US" altLang="zh-CN" sz="1000" dirty="0">
                  <a:solidFill>
                    <a:schemeClr val="tx1">
                      <a:lumMod val="75000"/>
                      <a:lumOff val="25000"/>
                    </a:schemeClr>
                  </a:solidFill>
                  <a:latin typeface="微软雅黑" panose="020B0503020204020204" charset="-122"/>
                  <a:ea typeface="微软雅黑" panose="020B0503020204020204" charset="-122"/>
                </a:rPr>
                <a:t>PPT</a:t>
              </a:r>
              <a:r>
                <a:rPr lang="zh-CN" altLang="en-US" sz="1000" dirty="0">
                  <a:solidFill>
                    <a:schemeClr val="tx1">
                      <a:lumMod val="75000"/>
                      <a:lumOff val="25000"/>
                    </a:schemeClr>
                  </a:solidFill>
                  <a:latin typeface="微软雅黑" panose="020B0503020204020204" charset="-122"/>
                  <a:ea typeface="微软雅黑" panose="020B0503020204020204" charset="-122"/>
                </a:rPr>
                <a:t>模板所有文字图片都可编辑，数据图表都可以修改颜色大小形状轻点此处输入文字内容</a:t>
              </a:r>
              <a:endParaRPr lang="zh-CN" altLang="en-US" sz="1000"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63" name="Group 62"/>
          <p:cNvGrpSpPr/>
          <p:nvPr/>
        </p:nvGrpSpPr>
        <p:grpSpPr>
          <a:xfrm>
            <a:off x="2219940" y="473939"/>
            <a:ext cx="3567672" cy="788198"/>
            <a:chOff x="175189" y="2943246"/>
            <a:chExt cx="3568601" cy="788403"/>
          </a:xfrm>
        </p:grpSpPr>
        <p:sp>
          <p:nvSpPr>
            <p:cNvPr id="64" name="椭圆 10"/>
            <p:cNvSpPr/>
            <p:nvPr/>
          </p:nvSpPr>
          <p:spPr>
            <a:xfrm>
              <a:off x="3394093" y="2943246"/>
              <a:ext cx="349697" cy="3496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chemeClr val="tx1">
                      <a:lumMod val="75000"/>
                      <a:lumOff val="25000"/>
                    </a:schemeClr>
                  </a:solidFill>
                  <a:latin typeface="微软雅黑" panose="020B0503020204020204" charset="-122"/>
                  <a:ea typeface="微软雅黑" panose="020B0503020204020204" charset="-122"/>
                </a:rPr>
                <a:t>3</a:t>
              </a:r>
              <a:endParaRPr lang="en-US" altLang="zh-CN" sz="1600" b="1" dirty="0">
                <a:solidFill>
                  <a:schemeClr val="tx1">
                    <a:lumMod val="75000"/>
                    <a:lumOff val="25000"/>
                  </a:schemeClr>
                </a:solidFill>
                <a:latin typeface="微软雅黑" panose="020B0503020204020204" charset="-122"/>
                <a:ea typeface="微软雅黑" panose="020B0503020204020204" charset="-122"/>
              </a:endParaRPr>
            </a:p>
          </p:txBody>
        </p:sp>
        <p:sp>
          <p:nvSpPr>
            <p:cNvPr id="65" name="文本框 11"/>
            <p:cNvSpPr txBox="1"/>
            <p:nvPr/>
          </p:nvSpPr>
          <p:spPr>
            <a:xfrm>
              <a:off x="2075278" y="2946350"/>
              <a:ext cx="1250005" cy="306785"/>
            </a:xfrm>
            <a:prstGeom prst="rect">
              <a:avLst/>
            </a:prstGeom>
            <a:noFill/>
          </p:spPr>
          <p:txBody>
            <a:bodyPr wrap="none" rtlCol="0">
              <a:spAutoFit/>
            </a:bodyPr>
            <a:lstStyle/>
            <a:p>
              <a:pPr algn="l"/>
              <a:r>
                <a:rPr lang="zh-CN" altLang="en-US" sz="1400" dirty="0">
                  <a:solidFill>
                    <a:schemeClr val="tx1">
                      <a:lumMod val="75000"/>
                      <a:lumOff val="25000"/>
                    </a:schemeClr>
                  </a:solidFill>
                  <a:latin typeface="微软雅黑" panose="020B0503020204020204" charset="-122"/>
                  <a:ea typeface="微软雅黑" panose="020B0503020204020204" charset="-122"/>
                </a:rPr>
                <a:t>点击添加标题</a:t>
              </a:r>
              <a:endParaRPr lang="zh-CN" altLang="en-US" sz="1400" dirty="0">
                <a:solidFill>
                  <a:schemeClr val="tx1">
                    <a:lumMod val="75000"/>
                    <a:lumOff val="25000"/>
                  </a:schemeClr>
                </a:solidFill>
                <a:latin typeface="微软雅黑" panose="020B0503020204020204" charset="-122"/>
                <a:ea typeface="微软雅黑" panose="020B0503020204020204" charset="-122"/>
              </a:endParaRPr>
            </a:p>
          </p:txBody>
        </p:sp>
        <p:sp>
          <p:nvSpPr>
            <p:cNvPr id="66" name="矩形 9"/>
            <p:cNvSpPr/>
            <p:nvPr/>
          </p:nvSpPr>
          <p:spPr>
            <a:xfrm>
              <a:off x="175189" y="3290209"/>
              <a:ext cx="3511451" cy="441440"/>
            </a:xfrm>
            <a:prstGeom prst="rect">
              <a:avLst/>
            </a:prstGeom>
          </p:spPr>
          <p:txBody>
            <a:bodyPr wrap="square">
              <a:spAutoFit/>
            </a:bodyPr>
            <a:lstStyle/>
            <a:p>
              <a:pPr algn="just">
                <a:lnSpc>
                  <a:spcPct val="114000"/>
                </a:lnSpc>
              </a:pPr>
              <a:r>
                <a:rPr lang="zh-CN" altLang="en-US" sz="1000" dirty="0">
                  <a:solidFill>
                    <a:schemeClr val="tx1">
                      <a:lumMod val="75000"/>
                      <a:lumOff val="25000"/>
                    </a:schemeClr>
                  </a:solidFill>
                  <a:latin typeface="微软雅黑" panose="020B0503020204020204" charset="-122"/>
                  <a:ea typeface="微软雅黑" panose="020B0503020204020204" charset="-122"/>
                </a:rPr>
                <a:t>轻点此处输入文字内容，</a:t>
              </a:r>
              <a:r>
                <a:rPr lang="en-US" altLang="zh-CN" sz="1000" dirty="0">
                  <a:solidFill>
                    <a:schemeClr val="tx1">
                      <a:lumMod val="75000"/>
                      <a:lumOff val="25000"/>
                    </a:schemeClr>
                  </a:solidFill>
                  <a:latin typeface="微软雅黑" panose="020B0503020204020204" charset="-122"/>
                  <a:ea typeface="微软雅黑" panose="020B0503020204020204" charset="-122"/>
                </a:rPr>
                <a:t>PPT</a:t>
              </a:r>
              <a:r>
                <a:rPr lang="zh-CN" altLang="en-US" sz="1000" dirty="0">
                  <a:solidFill>
                    <a:schemeClr val="tx1">
                      <a:lumMod val="75000"/>
                      <a:lumOff val="25000"/>
                    </a:schemeClr>
                  </a:solidFill>
                  <a:latin typeface="微软雅黑" panose="020B0503020204020204" charset="-122"/>
                  <a:ea typeface="微软雅黑" panose="020B0503020204020204" charset="-122"/>
                </a:rPr>
                <a:t>模板所有文字图片都可编辑，数据图表都可以修改颜色大小形状轻点此处输入文字内容</a:t>
              </a:r>
              <a:endParaRPr lang="zh-CN" altLang="en-US" sz="1000"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67" name="Group 66"/>
          <p:cNvGrpSpPr/>
          <p:nvPr/>
        </p:nvGrpSpPr>
        <p:grpSpPr>
          <a:xfrm>
            <a:off x="2675311" y="3501316"/>
            <a:ext cx="3522541" cy="788198"/>
            <a:chOff x="220331" y="2943246"/>
            <a:chExt cx="3523459" cy="788403"/>
          </a:xfrm>
        </p:grpSpPr>
        <p:sp>
          <p:nvSpPr>
            <p:cNvPr id="68" name="椭圆 10"/>
            <p:cNvSpPr/>
            <p:nvPr/>
          </p:nvSpPr>
          <p:spPr>
            <a:xfrm>
              <a:off x="3394093" y="2943246"/>
              <a:ext cx="349697" cy="34969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chemeClr val="tx1">
                      <a:lumMod val="75000"/>
                      <a:lumOff val="25000"/>
                    </a:schemeClr>
                  </a:solidFill>
                  <a:latin typeface="微软雅黑" panose="020B0503020204020204" charset="-122"/>
                  <a:ea typeface="微软雅黑" panose="020B0503020204020204" charset="-122"/>
                </a:rPr>
                <a:t>4</a:t>
              </a:r>
              <a:endParaRPr lang="en-US" altLang="zh-CN" sz="1600" b="1" dirty="0">
                <a:solidFill>
                  <a:schemeClr val="tx1">
                    <a:lumMod val="75000"/>
                    <a:lumOff val="25000"/>
                  </a:schemeClr>
                </a:solidFill>
                <a:latin typeface="微软雅黑" panose="020B0503020204020204" charset="-122"/>
                <a:ea typeface="微软雅黑" panose="020B0503020204020204" charset="-122"/>
              </a:endParaRPr>
            </a:p>
          </p:txBody>
        </p:sp>
        <p:sp>
          <p:nvSpPr>
            <p:cNvPr id="69" name="文本框 11"/>
            <p:cNvSpPr txBox="1"/>
            <p:nvPr/>
          </p:nvSpPr>
          <p:spPr>
            <a:xfrm>
              <a:off x="2075278" y="2946350"/>
              <a:ext cx="1250005" cy="306785"/>
            </a:xfrm>
            <a:prstGeom prst="rect">
              <a:avLst/>
            </a:prstGeom>
            <a:noFill/>
          </p:spPr>
          <p:txBody>
            <a:bodyPr wrap="none" rtlCol="0">
              <a:spAutoFit/>
            </a:bodyPr>
            <a:lstStyle/>
            <a:p>
              <a:pPr algn="l"/>
              <a:r>
                <a:rPr lang="zh-CN" altLang="en-US" sz="1400" dirty="0">
                  <a:solidFill>
                    <a:schemeClr val="tx1">
                      <a:lumMod val="75000"/>
                      <a:lumOff val="25000"/>
                    </a:schemeClr>
                  </a:solidFill>
                  <a:latin typeface="微软雅黑" panose="020B0503020204020204" charset="-122"/>
                  <a:ea typeface="微软雅黑" panose="020B0503020204020204" charset="-122"/>
                </a:rPr>
                <a:t>点击添加标题</a:t>
              </a:r>
              <a:endParaRPr lang="zh-CN" altLang="en-US" sz="1400" dirty="0">
                <a:solidFill>
                  <a:schemeClr val="tx1">
                    <a:lumMod val="75000"/>
                    <a:lumOff val="25000"/>
                  </a:schemeClr>
                </a:solidFill>
                <a:latin typeface="微软雅黑" panose="020B0503020204020204" charset="-122"/>
                <a:ea typeface="微软雅黑" panose="020B0503020204020204" charset="-122"/>
              </a:endParaRPr>
            </a:p>
          </p:txBody>
        </p:sp>
        <p:sp>
          <p:nvSpPr>
            <p:cNvPr id="70" name="矩形 9"/>
            <p:cNvSpPr/>
            <p:nvPr/>
          </p:nvSpPr>
          <p:spPr>
            <a:xfrm>
              <a:off x="220331" y="3290209"/>
              <a:ext cx="3466310" cy="441440"/>
            </a:xfrm>
            <a:prstGeom prst="rect">
              <a:avLst/>
            </a:prstGeom>
          </p:spPr>
          <p:txBody>
            <a:bodyPr wrap="square">
              <a:spAutoFit/>
            </a:bodyPr>
            <a:lstStyle/>
            <a:p>
              <a:pPr algn="just">
                <a:lnSpc>
                  <a:spcPct val="114000"/>
                </a:lnSpc>
              </a:pPr>
              <a:r>
                <a:rPr lang="zh-CN" altLang="en-US" sz="1000" dirty="0">
                  <a:solidFill>
                    <a:schemeClr val="tx1">
                      <a:lumMod val="75000"/>
                      <a:lumOff val="25000"/>
                    </a:schemeClr>
                  </a:solidFill>
                  <a:latin typeface="微软雅黑" panose="020B0503020204020204" charset="-122"/>
                  <a:ea typeface="微软雅黑" panose="020B0503020204020204" charset="-122"/>
                </a:rPr>
                <a:t>轻点此处输入文字内容，</a:t>
              </a:r>
              <a:r>
                <a:rPr lang="en-US" altLang="zh-CN" sz="1000" dirty="0">
                  <a:solidFill>
                    <a:schemeClr val="tx1">
                      <a:lumMod val="75000"/>
                      <a:lumOff val="25000"/>
                    </a:schemeClr>
                  </a:solidFill>
                  <a:latin typeface="微软雅黑" panose="020B0503020204020204" charset="-122"/>
                  <a:ea typeface="微软雅黑" panose="020B0503020204020204" charset="-122"/>
                </a:rPr>
                <a:t>PPT</a:t>
              </a:r>
              <a:r>
                <a:rPr lang="zh-CN" altLang="en-US" sz="1000" dirty="0">
                  <a:solidFill>
                    <a:schemeClr val="tx1">
                      <a:lumMod val="75000"/>
                      <a:lumOff val="25000"/>
                    </a:schemeClr>
                  </a:solidFill>
                  <a:latin typeface="微软雅黑" panose="020B0503020204020204" charset="-122"/>
                  <a:ea typeface="微软雅黑" panose="020B0503020204020204" charset="-122"/>
                </a:rPr>
                <a:t>模板所有文字图片都可编辑，数据图表都可以修改颜色大小形状轻点此处输入文字内容</a:t>
              </a:r>
              <a:endParaRPr lang="zh-CN" altLang="en-US" sz="1000"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53" name="Group 52"/>
          <p:cNvGrpSpPr/>
          <p:nvPr/>
        </p:nvGrpSpPr>
        <p:grpSpPr>
          <a:xfrm>
            <a:off x="1162940" y="1367657"/>
            <a:ext cx="3370897" cy="953935"/>
            <a:chOff x="372015" y="2943246"/>
            <a:chExt cx="3371775" cy="954184"/>
          </a:xfrm>
        </p:grpSpPr>
        <p:sp>
          <p:nvSpPr>
            <p:cNvPr id="54" name="椭圆 10"/>
            <p:cNvSpPr/>
            <p:nvPr/>
          </p:nvSpPr>
          <p:spPr>
            <a:xfrm>
              <a:off x="3394093" y="2943246"/>
              <a:ext cx="349697" cy="34969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chemeClr val="tx1">
                      <a:lumMod val="75000"/>
                      <a:lumOff val="25000"/>
                    </a:schemeClr>
                  </a:solidFill>
                  <a:latin typeface="微软雅黑" panose="020B0503020204020204" charset="-122"/>
                  <a:ea typeface="微软雅黑" panose="020B0503020204020204" charset="-122"/>
                </a:rPr>
                <a:t>1</a:t>
              </a:r>
              <a:endParaRPr lang="en-US" altLang="zh-CN" sz="1600" b="1" dirty="0">
                <a:solidFill>
                  <a:schemeClr val="tx1">
                    <a:lumMod val="75000"/>
                    <a:lumOff val="25000"/>
                  </a:schemeClr>
                </a:solidFill>
                <a:latin typeface="微软雅黑" panose="020B0503020204020204" charset="-122"/>
                <a:ea typeface="微软雅黑" panose="020B0503020204020204" charset="-122"/>
              </a:endParaRPr>
            </a:p>
          </p:txBody>
        </p:sp>
        <p:sp>
          <p:nvSpPr>
            <p:cNvPr id="55" name="文本框 11"/>
            <p:cNvSpPr txBox="1"/>
            <p:nvPr/>
          </p:nvSpPr>
          <p:spPr>
            <a:xfrm>
              <a:off x="2075278" y="2946350"/>
              <a:ext cx="1250006" cy="306785"/>
            </a:xfrm>
            <a:prstGeom prst="rect">
              <a:avLst/>
            </a:prstGeom>
            <a:noFill/>
          </p:spPr>
          <p:txBody>
            <a:bodyPr wrap="none" rtlCol="0">
              <a:spAutoFit/>
            </a:bodyPr>
            <a:lstStyle/>
            <a:p>
              <a:pPr algn="l"/>
              <a:r>
                <a:rPr lang="zh-CN" altLang="en-US" sz="1400" dirty="0">
                  <a:solidFill>
                    <a:schemeClr val="tx1">
                      <a:lumMod val="75000"/>
                      <a:lumOff val="25000"/>
                    </a:schemeClr>
                  </a:solidFill>
                  <a:latin typeface="微软雅黑" panose="020B0503020204020204" charset="-122"/>
                  <a:ea typeface="微软雅黑" panose="020B0503020204020204" charset="-122"/>
                </a:rPr>
                <a:t>点击添加标题</a:t>
              </a:r>
              <a:endParaRPr lang="zh-CN" altLang="en-US" sz="1400" dirty="0">
                <a:solidFill>
                  <a:schemeClr val="tx1">
                    <a:lumMod val="75000"/>
                    <a:lumOff val="25000"/>
                  </a:schemeClr>
                </a:solidFill>
                <a:latin typeface="微软雅黑" panose="020B0503020204020204" charset="-122"/>
                <a:ea typeface="微软雅黑" panose="020B0503020204020204" charset="-122"/>
              </a:endParaRPr>
            </a:p>
          </p:txBody>
        </p:sp>
        <p:sp>
          <p:nvSpPr>
            <p:cNvPr id="56" name="矩形 9"/>
            <p:cNvSpPr/>
            <p:nvPr/>
          </p:nvSpPr>
          <p:spPr>
            <a:xfrm>
              <a:off x="372015" y="3280684"/>
              <a:ext cx="3314626" cy="616746"/>
            </a:xfrm>
            <a:prstGeom prst="rect">
              <a:avLst/>
            </a:prstGeom>
          </p:spPr>
          <p:txBody>
            <a:bodyPr wrap="square">
              <a:spAutoFit/>
            </a:bodyPr>
            <a:lstStyle/>
            <a:p>
              <a:pPr algn="just">
                <a:lnSpc>
                  <a:spcPct val="114000"/>
                </a:lnSpc>
              </a:pPr>
              <a:r>
                <a:rPr lang="zh-CN" altLang="en-US" sz="1000" dirty="0">
                  <a:solidFill>
                    <a:schemeClr val="tx1">
                      <a:lumMod val="75000"/>
                      <a:lumOff val="25000"/>
                    </a:schemeClr>
                  </a:solidFill>
                  <a:latin typeface="微软雅黑" panose="020B0503020204020204" charset="-122"/>
                  <a:ea typeface="微软雅黑" panose="020B0503020204020204" charset="-122"/>
                </a:rPr>
                <a:t>轻点此处输入文字内容，</a:t>
              </a:r>
              <a:r>
                <a:rPr lang="en-US" altLang="zh-CN" sz="1000" dirty="0">
                  <a:solidFill>
                    <a:schemeClr val="tx1">
                      <a:lumMod val="75000"/>
                      <a:lumOff val="25000"/>
                    </a:schemeClr>
                  </a:solidFill>
                  <a:latin typeface="微软雅黑" panose="020B0503020204020204" charset="-122"/>
                  <a:ea typeface="微软雅黑" panose="020B0503020204020204" charset="-122"/>
                </a:rPr>
                <a:t>PPT</a:t>
              </a:r>
              <a:r>
                <a:rPr lang="zh-CN" altLang="en-US" sz="1000" dirty="0">
                  <a:solidFill>
                    <a:schemeClr val="tx1">
                      <a:lumMod val="75000"/>
                      <a:lumOff val="25000"/>
                    </a:schemeClr>
                  </a:solidFill>
                  <a:latin typeface="微软雅黑" panose="020B0503020204020204" charset="-122"/>
                  <a:ea typeface="微软雅黑" panose="020B0503020204020204" charset="-122"/>
                </a:rPr>
                <a:t>模板所有文字图片都可编辑，数据图表都可以修改颜色大小形状轻点此处输入文字内容</a:t>
              </a:r>
              <a:endParaRPr lang="zh-CN" altLang="en-US" sz="1000" dirty="0">
                <a:solidFill>
                  <a:schemeClr val="tx1">
                    <a:lumMod val="75000"/>
                    <a:lumOff val="25000"/>
                  </a:schemeClr>
                </a:solidFill>
                <a:latin typeface="微软雅黑" panose="020B0503020204020204" charset="-122"/>
                <a:ea typeface="微软雅黑" panose="020B0503020204020204" charset="-122"/>
              </a:endParaRPr>
            </a:p>
          </p:txBody>
        </p:sp>
      </p:grpSp>
      <p:sp>
        <p:nvSpPr>
          <p:cNvPr id="72" name="TextBox 71"/>
          <p:cNvSpPr txBox="1"/>
          <p:nvPr/>
        </p:nvSpPr>
        <p:spPr>
          <a:xfrm>
            <a:off x="5251142" y="2311896"/>
            <a:ext cx="370840" cy="275590"/>
          </a:xfrm>
          <a:prstGeom prst="rect">
            <a:avLst/>
          </a:prstGeom>
          <a:noFill/>
        </p:spPr>
        <p:txBody>
          <a:bodyPr wrap="none" rtlCol="0">
            <a:spAutoFit/>
          </a:bodyPr>
          <a:lstStyle/>
          <a:p>
            <a:r>
              <a:rPr lang="en-US" sz="1200" b="1" dirty="0">
                <a:solidFill>
                  <a:schemeClr val="bg1"/>
                </a:solidFill>
                <a:latin typeface="微软雅黑" panose="020B0503020204020204" charset="-122"/>
                <a:ea typeface="微软雅黑" panose="020B0503020204020204" charset="-122"/>
              </a:rPr>
              <a:t>01</a:t>
            </a:r>
            <a:endParaRPr lang="en-US" sz="1200" b="1" dirty="0">
              <a:solidFill>
                <a:schemeClr val="bg1"/>
              </a:solidFill>
              <a:latin typeface="微软雅黑" panose="020B0503020204020204" charset="-122"/>
              <a:ea typeface="微软雅黑" panose="020B0503020204020204" charset="-122"/>
            </a:endParaRPr>
          </a:p>
        </p:txBody>
      </p:sp>
      <p:sp>
        <p:nvSpPr>
          <p:cNvPr id="73" name="TextBox 72"/>
          <p:cNvSpPr txBox="1"/>
          <p:nvPr/>
        </p:nvSpPr>
        <p:spPr>
          <a:xfrm>
            <a:off x="5851100" y="2592348"/>
            <a:ext cx="370840" cy="275590"/>
          </a:xfrm>
          <a:prstGeom prst="rect">
            <a:avLst/>
          </a:prstGeom>
          <a:noFill/>
        </p:spPr>
        <p:txBody>
          <a:bodyPr wrap="none" rtlCol="0">
            <a:spAutoFit/>
          </a:bodyPr>
          <a:lstStyle/>
          <a:p>
            <a:r>
              <a:rPr lang="en-US" sz="1200" b="1" dirty="0">
                <a:solidFill>
                  <a:schemeClr val="bg1"/>
                </a:solidFill>
                <a:latin typeface="微软雅黑" panose="020B0503020204020204" charset="-122"/>
                <a:ea typeface="微软雅黑" panose="020B0503020204020204" charset="-122"/>
              </a:rPr>
              <a:t>02</a:t>
            </a:r>
            <a:endParaRPr lang="en-US" sz="1200" b="1" dirty="0">
              <a:solidFill>
                <a:schemeClr val="bg1"/>
              </a:solidFill>
              <a:latin typeface="微软雅黑" panose="020B0503020204020204" charset="-122"/>
              <a:ea typeface="微软雅黑" panose="020B0503020204020204" charset="-122"/>
            </a:endParaRPr>
          </a:p>
        </p:txBody>
      </p:sp>
      <p:sp>
        <p:nvSpPr>
          <p:cNvPr id="74" name="TextBox 73"/>
          <p:cNvSpPr txBox="1"/>
          <p:nvPr/>
        </p:nvSpPr>
        <p:spPr>
          <a:xfrm>
            <a:off x="6408215" y="2878714"/>
            <a:ext cx="370840" cy="275590"/>
          </a:xfrm>
          <a:prstGeom prst="rect">
            <a:avLst/>
          </a:prstGeom>
          <a:noFill/>
        </p:spPr>
        <p:txBody>
          <a:bodyPr wrap="none" rtlCol="0">
            <a:spAutoFit/>
          </a:bodyPr>
          <a:lstStyle/>
          <a:p>
            <a:r>
              <a:rPr lang="en-US" sz="1200" b="1" dirty="0">
                <a:solidFill>
                  <a:schemeClr val="bg1"/>
                </a:solidFill>
                <a:latin typeface="微软雅黑" panose="020B0503020204020204" charset="-122"/>
                <a:ea typeface="微软雅黑" panose="020B0503020204020204" charset="-122"/>
              </a:rPr>
              <a:t>03</a:t>
            </a:r>
            <a:endParaRPr lang="en-US" sz="1200" b="1" dirty="0">
              <a:solidFill>
                <a:schemeClr val="bg1"/>
              </a:solidFill>
              <a:latin typeface="微软雅黑" panose="020B0503020204020204" charset="-122"/>
              <a:ea typeface="微软雅黑" panose="020B0503020204020204" charset="-122"/>
            </a:endParaRPr>
          </a:p>
        </p:txBody>
      </p:sp>
      <p:sp>
        <p:nvSpPr>
          <p:cNvPr id="75" name="TextBox 74"/>
          <p:cNvSpPr txBox="1"/>
          <p:nvPr/>
        </p:nvSpPr>
        <p:spPr>
          <a:xfrm>
            <a:off x="6933693" y="3114669"/>
            <a:ext cx="370840" cy="275590"/>
          </a:xfrm>
          <a:prstGeom prst="rect">
            <a:avLst/>
          </a:prstGeom>
          <a:noFill/>
        </p:spPr>
        <p:txBody>
          <a:bodyPr wrap="none" rtlCol="0">
            <a:spAutoFit/>
          </a:bodyPr>
          <a:lstStyle/>
          <a:p>
            <a:r>
              <a:rPr lang="en-US" sz="1200" b="1" dirty="0">
                <a:solidFill>
                  <a:schemeClr val="bg1"/>
                </a:solidFill>
                <a:latin typeface="微软雅黑" panose="020B0503020204020204" charset="-122"/>
                <a:ea typeface="微软雅黑" panose="020B0503020204020204" charset="-122"/>
              </a:rPr>
              <a:t>04</a:t>
            </a:r>
            <a:endParaRPr lang="en-US" sz="1200" b="1" dirty="0">
              <a:solidFill>
                <a:schemeClr val="bg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slide(fromTop)">
                                      <p:cBhvr>
                                        <p:cTn id="7" dur="500"/>
                                        <p:tgtEl>
                                          <p:spTgt spid="53"/>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slide(fromTop)">
                                      <p:cBhvr>
                                        <p:cTn id="11" dur="500"/>
                                        <p:tgtEl>
                                          <p:spTgt spid="59"/>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63"/>
                                        </p:tgtEl>
                                        <p:attrNameLst>
                                          <p:attrName>style.visibility</p:attrName>
                                        </p:attrNameLst>
                                      </p:cBhvr>
                                      <p:to>
                                        <p:strVal val="visible"/>
                                      </p:to>
                                    </p:set>
                                    <p:animEffect transition="in" filter="slide(fromTop)">
                                      <p:cBhvr>
                                        <p:cTn id="15" dur="500"/>
                                        <p:tgtEl>
                                          <p:spTgt spid="63"/>
                                        </p:tgtEl>
                                      </p:cBhvr>
                                    </p:animEffect>
                                  </p:childTnLst>
                                </p:cTn>
                              </p:par>
                            </p:childTnLst>
                          </p:cTn>
                        </p:par>
                        <p:par>
                          <p:cTn id="16" fill="hold">
                            <p:stCondLst>
                              <p:cond delay="1500"/>
                            </p:stCondLst>
                            <p:childTnLst>
                              <p:par>
                                <p:cTn id="17" presetID="12" presetClass="entr" presetSubtype="1" fill="hold"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slide(fromTop)">
                                      <p:cBhvr>
                                        <p:cTn id="19"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05264" y="171900"/>
            <a:ext cx="2261711" cy="368300"/>
          </a:xfrm>
          <a:prstGeom prst="rect">
            <a:avLst/>
          </a:prstGeom>
          <a:noFill/>
        </p:spPr>
        <p:txBody>
          <a:bodyPr wrap="square" rtlCol="0">
            <a:spAutoFit/>
          </a:bodyPr>
          <a:lstStyle/>
          <a:p>
            <a:r>
              <a:rPr lang="zh-CN" altLang="en-US" b="1">
                <a:solidFill>
                  <a:schemeClr val="tx1">
                    <a:lumMod val="75000"/>
                    <a:lumOff val="25000"/>
                  </a:schemeClr>
                </a:solidFill>
                <a:latin typeface="微软雅黑" panose="020B0503020204020204" charset="-122"/>
                <a:ea typeface="微软雅黑" panose="020B0503020204020204" charset="-122"/>
                <a:sym typeface="+mn-ea"/>
              </a:rPr>
              <a:t>基本工作概述</a:t>
            </a:r>
            <a:endParaRPr lang="zh-CN" altLang="en-US" b="1">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6" name="矩形 5"/>
          <p:cNvSpPr/>
          <p:nvPr/>
        </p:nvSpPr>
        <p:spPr>
          <a:xfrm>
            <a:off x="-2381" y="177615"/>
            <a:ext cx="89535" cy="3548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p:cNvSpPr/>
          <p:nvPr/>
        </p:nvSpPr>
        <p:spPr>
          <a:xfrm>
            <a:off x="103346" y="177615"/>
            <a:ext cx="73343" cy="3548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5" name="Group 47"/>
          <p:cNvGrpSpPr/>
          <p:nvPr/>
        </p:nvGrpSpPr>
        <p:grpSpPr>
          <a:xfrm>
            <a:off x="1975885" y="3014536"/>
            <a:ext cx="4789022" cy="201331"/>
            <a:chOff x="2221306" y="3931835"/>
            <a:chExt cx="4789645" cy="201332"/>
          </a:xfrm>
        </p:grpSpPr>
        <p:grpSp>
          <p:nvGrpSpPr>
            <p:cNvPr id="2" name="Group 50"/>
            <p:cNvGrpSpPr/>
            <p:nvPr/>
          </p:nvGrpSpPr>
          <p:grpSpPr>
            <a:xfrm>
              <a:off x="2221306" y="3931835"/>
              <a:ext cx="852361" cy="194452"/>
              <a:chOff x="2221306" y="3914656"/>
              <a:chExt cx="852361" cy="194452"/>
            </a:xfrm>
          </p:grpSpPr>
          <p:sp>
            <p:nvSpPr>
              <p:cNvPr id="3" name="TextBox 86"/>
              <p:cNvSpPr txBox="1"/>
              <p:nvPr/>
            </p:nvSpPr>
            <p:spPr>
              <a:xfrm>
                <a:off x="2785339" y="3934938"/>
                <a:ext cx="288328" cy="173355"/>
              </a:xfrm>
              <a:prstGeom prst="rect">
                <a:avLst/>
              </a:prstGeom>
              <a:noFill/>
            </p:spPr>
            <p:txBody>
              <a:bodyPr wrap="none" lIns="0" tIns="0" rIns="0" bIns="0" rtlCol="0" anchor="t">
                <a:spAutoFit/>
              </a:bodyPr>
              <a:lstStyle/>
              <a:p>
                <a:pPr algn="ctr"/>
                <a:r>
                  <a:rPr lang="zh-CN" altLang="en-US" sz="1125" b="1" dirty="0">
                    <a:solidFill>
                      <a:schemeClr val="tx1">
                        <a:lumMod val="75000"/>
                        <a:lumOff val="25000"/>
                      </a:schemeClr>
                    </a:solidFill>
                    <a:latin typeface="+mn-ea"/>
                  </a:rPr>
                  <a:t>架构</a:t>
                </a:r>
                <a:endParaRPr lang="en-US" sz="1125" b="1" dirty="0">
                  <a:solidFill>
                    <a:schemeClr val="tx1">
                      <a:lumMod val="75000"/>
                      <a:lumOff val="25000"/>
                    </a:schemeClr>
                  </a:solidFill>
                  <a:latin typeface="+mn-ea"/>
                </a:endParaRPr>
              </a:p>
            </p:txBody>
          </p:sp>
          <p:sp>
            <p:nvSpPr>
              <p:cNvPr id="88" name="Rounded Rectangle 87"/>
              <p:cNvSpPr>
                <a:spLocks noChangeAspect="1"/>
              </p:cNvSpPr>
              <p:nvPr/>
            </p:nvSpPr>
            <p:spPr>
              <a:xfrm>
                <a:off x="2221306" y="3914656"/>
                <a:ext cx="200183" cy="194452"/>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mn-ea"/>
                </a:endParaRPr>
              </a:p>
            </p:txBody>
          </p:sp>
        </p:grpSp>
        <p:grpSp>
          <p:nvGrpSpPr>
            <p:cNvPr id="4" name="Group 45"/>
            <p:cNvGrpSpPr/>
            <p:nvPr/>
          </p:nvGrpSpPr>
          <p:grpSpPr>
            <a:xfrm>
              <a:off x="3599144" y="3931835"/>
              <a:ext cx="672673" cy="194452"/>
              <a:chOff x="3776442" y="3947915"/>
              <a:chExt cx="672673" cy="194452"/>
            </a:xfrm>
          </p:grpSpPr>
          <p:sp>
            <p:nvSpPr>
              <p:cNvPr id="8" name="TextBox 84"/>
              <p:cNvSpPr txBox="1"/>
              <p:nvPr/>
            </p:nvSpPr>
            <p:spPr>
              <a:xfrm>
                <a:off x="4160787" y="3968197"/>
                <a:ext cx="288328" cy="173355"/>
              </a:xfrm>
              <a:prstGeom prst="rect">
                <a:avLst/>
              </a:prstGeom>
              <a:noFill/>
            </p:spPr>
            <p:txBody>
              <a:bodyPr wrap="none" lIns="0" tIns="0" rIns="0" bIns="0" rtlCol="0" anchor="t">
                <a:spAutoFit/>
              </a:bodyPr>
              <a:lstStyle/>
              <a:p>
                <a:pPr algn="ctr"/>
                <a:r>
                  <a:rPr lang="zh-CN" altLang="en-US" sz="1125" b="1" dirty="0">
                    <a:solidFill>
                      <a:schemeClr val="tx1">
                        <a:lumMod val="75000"/>
                        <a:lumOff val="25000"/>
                      </a:schemeClr>
                    </a:solidFill>
                    <a:latin typeface="+mn-ea"/>
                  </a:rPr>
                  <a:t>分析</a:t>
                </a:r>
                <a:endParaRPr lang="en-US" sz="1125" b="1" dirty="0">
                  <a:solidFill>
                    <a:schemeClr val="tx1">
                      <a:lumMod val="75000"/>
                      <a:lumOff val="25000"/>
                    </a:schemeClr>
                  </a:solidFill>
                  <a:latin typeface="+mn-ea"/>
                </a:endParaRPr>
              </a:p>
            </p:txBody>
          </p:sp>
          <p:sp>
            <p:nvSpPr>
              <p:cNvPr id="9" name="Rounded Rectangle 85"/>
              <p:cNvSpPr>
                <a:spLocks noChangeAspect="1"/>
              </p:cNvSpPr>
              <p:nvPr/>
            </p:nvSpPr>
            <p:spPr>
              <a:xfrm>
                <a:off x="3776442" y="3947915"/>
                <a:ext cx="200183" cy="194452"/>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mn-ea"/>
                </a:endParaRPr>
              </a:p>
            </p:txBody>
          </p:sp>
        </p:grpSp>
        <p:grpSp>
          <p:nvGrpSpPr>
            <p:cNvPr id="10" name="Group 37"/>
            <p:cNvGrpSpPr/>
            <p:nvPr/>
          </p:nvGrpSpPr>
          <p:grpSpPr>
            <a:xfrm>
              <a:off x="4664700" y="3931835"/>
              <a:ext cx="840903" cy="194452"/>
              <a:chOff x="4725932" y="3949014"/>
              <a:chExt cx="840903" cy="194452"/>
            </a:xfrm>
          </p:grpSpPr>
          <p:sp>
            <p:nvSpPr>
              <p:cNvPr id="83" name="TextBox 82"/>
              <p:cNvSpPr txBox="1"/>
              <p:nvPr/>
            </p:nvSpPr>
            <p:spPr>
              <a:xfrm>
                <a:off x="5278507" y="3966831"/>
                <a:ext cx="288328" cy="173355"/>
              </a:xfrm>
              <a:prstGeom prst="rect">
                <a:avLst/>
              </a:prstGeom>
              <a:noFill/>
            </p:spPr>
            <p:txBody>
              <a:bodyPr wrap="none" lIns="0" tIns="0" rIns="0" bIns="0" rtlCol="0" anchor="t">
                <a:spAutoFit/>
              </a:bodyPr>
              <a:lstStyle/>
              <a:p>
                <a:pPr algn="ctr"/>
                <a:r>
                  <a:rPr lang="zh-CN" altLang="en-US" sz="1125" b="1" dirty="0">
                    <a:solidFill>
                      <a:schemeClr val="tx1">
                        <a:lumMod val="75000"/>
                        <a:lumOff val="25000"/>
                      </a:schemeClr>
                    </a:solidFill>
                    <a:latin typeface="+mn-ea"/>
                  </a:rPr>
                  <a:t>完善</a:t>
                </a:r>
                <a:endParaRPr lang="en-US" sz="1125" b="1" dirty="0">
                  <a:solidFill>
                    <a:schemeClr val="tx1">
                      <a:lumMod val="75000"/>
                      <a:lumOff val="25000"/>
                    </a:schemeClr>
                  </a:solidFill>
                  <a:latin typeface="+mn-ea"/>
                </a:endParaRPr>
              </a:p>
            </p:txBody>
          </p:sp>
          <p:sp>
            <p:nvSpPr>
              <p:cNvPr id="84" name="Rounded Rectangle 83"/>
              <p:cNvSpPr>
                <a:spLocks noChangeAspect="1"/>
              </p:cNvSpPr>
              <p:nvPr/>
            </p:nvSpPr>
            <p:spPr>
              <a:xfrm>
                <a:off x="4725932" y="3949014"/>
                <a:ext cx="200183" cy="19445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mn-ea"/>
                </a:endParaRPr>
              </a:p>
            </p:txBody>
          </p:sp>
        </p:grpSp>
        <p:grpSp>
          <p:nvGrpSpPr>
            <p:cNvPr id="11" name="Group 41"/>
            <p:cNvGrpSpPr/>
            <p:nvPr/>
          </p:nvGrpSpPr>
          <p:grpSpPr>
            <a:xfrm>
              <a:off x="6077268" y="3931835"/>
              <a:ext cx="933683" cy="201332"/>
              <a:chOff x="6077268" y="3949014"/>
              <a:chExt cx="933683" cy="201332"/>
            </a:xfrm>
          </p:grpSpPr>
          <p:sp>
            <p:nvSpPr>
              <p:cNvPr id="81" name="TextBox 80"/>
              <p:cNvSpPr txBox="1"/>
              <p:nvPr/>
            </p:nvSpPr>
            <p:spPr>
              <a:xfrm>
                <a:off x="6722623" y="3976991"/>
                <a:ext cx="288328" cy="173355"/>
              </a:xfrm>
              <a:prstGeom prst="rect">
                <a:avLst/>
              </a:prstGeom>
              <a:noFill/>
            </p:spPr>
            <p:txBody>
              <a:bodyPr wrap="none" lIns="0" tIns="0" rIns="0" bIns="0" rtlCol="0" anchor="t">
                <a:spAutoFit/>
              </a:bodyPr>
              <a:lstStyle/>
              <a:p>
                <a:pPr algn="ctr"/>
                <a:r>
                  <a:rPr lang="zh-CN" altLang="en-US" sz="1125" b="1" dirty="0">
                    <a:solidFill>
                      <a:schemeClr val="tx1">
                        <a:lumMod val="75000"/>
                        <a:lumOff val="25000"/>
                      </a:schemeClr>
                    </a:solidFill>
                    <a:latin typeface="+mn-ea"/>
                  </a:rPr>
                  <a:t>重建</a:t>
                </a:r>
                <a:endParaRPr lang="en-US" sz="1125" b="1" dirty="0">
                  <a:solidFill>
                    <a:schemeClr val="tx1">
                      <a:lumMod val="75000"/>
                      <a:lumOff val="25000"/>
                    </a:schemeClr>
                  </a:solidFill>
                  <a:latin typeface="+mn-ea"/>
                </a:endParaRPr>
              </a:p>
            </p:txBody>
          </p:sp>
          <p:sp>
            <p:nvSpPr>
              <p:cNvPr id="82" name="Rounded Rectangle 81"/>
              <p:cNvSpPr>
                <a:spLocks noChangeAspect="1"/>
              </p:cNvSpPr>
              <p:nvPr/>
            </p:nvSpPr>
            <p:spPr>
              <a:xfrm>
                <a:off x="6077268" y="3949014"/>
                <a:ext cx="200183" cy="194452"/>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mn-ea"/>
                </a:endParaRPr>
              </a:p>
            </p:txBody>
          </p:sp>
        </p:grpSp>
      </p:grpSp>
      <p:grpSp>
        <p:nvGrpSpPr>
          <p:cNvPr id="34" name="Group 33"/>
          <p:cNvGrpSpPr/>
          <p:nvPr/>
        </p:nvGrpSpPr>
        <p:grpSpPr>
          <a:xfrm>
            <a:off x="1263767" y="960353"/>
            <a:ext cx="1555081" cy="1646138"/>
            <a:chOff x="1263334" y="1439274"/>
            <a:chExt cx="1555283" cy="1646138"/>
          </a:xfrm>
        </p:grpSpPr>
        <p:graphicFrame>
          <p:nvGraphicFramePr>
            <p:cNvPr id="62" name="Chart 61"/>
            <p:cNvGraphicFramePr/>
            <p:nvPr/>
          </p:nvGraphicFramePr>
          <p:xfrm>
            <a:off x="1263334" y="1439274"/>
            <a:ext cx="1555283" cy="1646138"/>
          </p:xfrm>
          <a:graphic>
            <a:graphicData uri="http://schemas.openxmlformats.org/drawingml/2006/chart">
              <c:chart xmlns:c="http://schemas.openxmlformats.org/drawingml/2006/chart" xmlns:r="http://schemas.openxmlformats.org/officeDocument/2006/relationships" r:id="rId1"/>
            </a:graphicData>
          </a:graphic>
        </p:graphicFrame>
        <p:sp>
          <p:nvSpPr>
            <p:cNvPr id="68" name="TextBox 67"/>
            <p:cNvSpPr txBox="1"/>
            <p:nvPr/>
          </p:nvSpPr>
          <p:spPr>
            <a:xfrm>
              <a:off x="1691650" y="2105817"/>
              <a:ext cx="698650" cy="311150"/>
            </a:xfrm>
            <a:prstGeom prst="rect">
              <a:avLst/>
            </a:prstGeom>
            <a:noFill/>
          </p:spPr>
          <p:txBody>
            <a:bodyPr wrap="square" rtlCol="0">
              <a:spAutoFit/>
            </a:bodyPr>
            <a:lstStyle/>
            <a:p>
              <a:pPr algn="ctr"/>
              <a:r>
                <a:rPr lang="en-US" sz="1425" b="1" dirty="0">
                  <a:solidFill>
                    <a:schemeClr val="tx2"/>
                  </a:solidFill>
                  <a:latin typeface="+mn-ea"/>
                </a:rPr>
                <a:t>30%</a:t>
              </a:r>
              <a:endParaRPr lang="en-US" sz="1425" b="1" dirty="0">
                <a:solidFill>
                  <a:schemeClr val="tx2"/>
                </a:solidFill>
                <a:latin typeface="+mn-ea"/>
              </a:endParaRPr>
            </a:p>
          </p:txBody>
        </p:sp>
      </p:grpSp>
      <p:grpSp>
        <p:nvGrpSpPr>
          <p:cNvPr id="35" name="Group 34"/>
          <p:cNvGrpSpPr/>
          <p:nvPr/>
        </p:nvGrpSpPr>
        <p:grpSpPr>
          <a:xfrm>
            <a:off x="2992875" y="960353"/>
            <a:ext cx="1555081" cy="1646138"/>
            <a:chOff x="2992668" y="1439274"/>
            <a:chExt cx="1555283" cy="1646138"/>
          </a:xfrm>
        </p:grpSpPr>
        <p:graphicFrame>
          <p:nvGraphicFramePr>
            <p:cNvPr id="64" name="Chart 63"/>
            <p:cNvGraphicFramePr/>
            <p:nvPr/>
          </p:nvGraphicFramePr>
          <p:xfrm>
            <a:off x="2992668" y="1439274"/>
            <a:ext cx="1555283" cy="1646138"/>
          </p:xfrm>
          <a:graphic>
            <a:graphicData uri="http://schemas.openxmlformats.org/drawingml/2006/chart">
              <c:chart xmlns:c="http://schemas.openxmlformats.org/drawingml/2006/chart" xmlns:r="http://schemas.openxmlformats.org/officeDocument/2006/relationships" r:id="rId2"/>
            </a:graphicData>
          </a:graphic>
        </p:graphicFrame>
        <p:sp>
          <p:nvSpPr>
            <p:cNvPr id="69" name="TextBox 68"/>
            <p:cNvSpPr txBox="1"/>
            <p:nvPr/>
          </p:nvSpPr>
          <p:spPr>
            <a:xfrm>
              <a:off x="3457435" y="2105817"/>
              <a:ext cx="625748" cy="311150"/>
            </a:xfrm>
            <a:prstGeom prst="rect">
              <a:avLst/>
            </a:prstGeom>
            <a:noFill/>
          </p:spPr>
          <p:txBody>
            <a:bodyPr wrap="square" rtlCol="0">
              <a:spAutoFit/>
            </a:bodyPr>
            <a:lstStyle/>
            <a:p>
              <a:pPr algn="ctr"/>
              <a:r>
                <a:rPr lang="en-US" sz="1425" b="1" dirty="0">
                  <a:solidFill>
                    <a:schemeClr val="tx1">
                      <a:lumMod val="75000"/>
                      <a:lumOff val="25000"/>
                    </a:schemeClr>
                  </a:solidFill>
                  <a:latin typeface="+mn-ea"/>
                </a:rPr>
                <a:t>50%</a:t>
              </a:r>
              <a:endParaRPr lang="en-US" sz="1425" b="1" dirty="0">
                <a:solidFill>
                  <a:schemeClr val="tx1">
                    <a:lumMod val="75000"/>
                    <a:lumOff val="25000"/>
                  </a:schemeClr>
                </a:solidFill>
                <a:latin typeface="+mn-ea"/>
              </a:endParaRPr>
            </a:p>
          </p:txBody>
        </p:sp>
      </p:grpSp>
      <p:grpSp>
        <p:nvGrpSpPr>
          <p:cNvPr id="12" name="Group 35"/>
          <p:cNvGrpSpPr/>
          <p:nvPr/>
        </p:nvGrpSpPr>
        <p:grpSpPr>
          <a:xfrm>
            <a:off x="4659015" y="960353"/>
            <a:ext cx="1555081" cy="1646138"/>
            <a:chOff x="4659025" y="1439274"/>
            <a:chExt cx="1555283" cy="1646138"/>
          </a:xfrm>
        </p:grpSpPr>
        <p:graphicFrame>
          <p:nvGraphicFramePr>
            <p:cNvPr id="65" name="Chart 64"/>
            <p:cNvGraphicFramePr/>
            <p:nvPr/>
          </p:nvGraphicFramePr>
          <p:xfrm>
            <a:off x="4659025" y="1439274"/>
            <a:ext cx="1555283" cy="1646138"/>
          </p:xfrm>
          <a:graphic>
            <a:graphicData uri="http://schemas.openxmlformats.org/drawingml/2006/chart">
              <c:chart xmlns:c="http://schemas.openxmlformats.org/drawingml/2006/chart" xmlns:r="http://schemas.openxmlformats.org/officeDocument/2006/relationships" r:id="rId3"/>
            </a:graphicData>
          </a:graphic>
        </p:graphicFrame>
        <p:sp>
          <p:nvSpPr>
            <p:cNvPr id="70" name="TextBox 69"/>
            <p:cNvSpPr txBox="1"/>
            <p:nvPr/>
          </p:nvSpPr>
          <p:spPr>
            <a:xfrm>
              <a:off x="5076869" y="2105817"/>
              <a:ext cx="719594" cy="311150"/>
            </a:xfrm>
            <a:prstGeom prst="rect">
              <a:avLst/>
            </a:prstGeom>
            <a:noFill/>
          </p:spPr>
          <p:txBody>
            <a:bodyPr wrap="square" rtlCol="0">
              <a:spAutoFit/>
            </a:bodyPr>
            <a:lstStyle/>
            <a:p>
              <a:pPr algn="ctr"/>
              <a:r>
                <a:rPr lang="en-US" sz="1425" b="1" dirty="0">
                  <a:solidFill>
                    <a:schemeClr val="accent1"/>
                  </a:solidFill>
                  <a:latin typeface="+mn-ea"/>
                </a:rPr>
                <a:t>90%</a:t>
              </a:r>
              <a:endParaRPr lang="en-US" sz="1425" b="1" dirty="0">
                <a:solidFill>
                  <a:schemeClr val="accent1"/>
                </a:solidFill>
                <a:latin typeface="+mn-ea"/>
              </a:endParaRPr>
            </a:p>
          </p:txBody>
        </p:sp>
      </p:grpSp>
      <p:grpSp>
        <p:nvGrpSpPr>
          <p:cNvPr id="37" name="Group 36"/>
          <p:cNvGrpSpPr/>
          <p:nvPr/>
        </p:nvGrpSpPr>
        <p:grpSpPr>
          <a:xfrm>
            <a:off x="6325157" y="960353"/>
            <a:ext cx="1555081" cy="1646138"/>
            <a:chOff x="6325383" y="1439274"/>
            <a:chExt cx="1555283" cy="1646138"/>
          </a:xfrm>
        </p:grpSpPr>
        <p:graphicFrame>
          <p:nvGraphicFramePr>
            <p:cNvPr id="66" name="Chart 65"/>
            <p:cNvGraphicFramePr/>
            <p:nvPr/>
          </p:nvGraphicFramePr>
          <p:xfrm>
            <a:off x="6325383" y="1439274"/>
            <a:ext cx="1555283" cy="1646138"/>
          </p:xfrm>
          <a:graphic>
            <a:graphicData uri="http://schemas.openxmlformats.org/drawingml/2006/chart">
              <c:chart xmlns:c="http://schemas.openxmlformats.org/drawingml/2006/chart" xmlns:r="http://schemas.openxmlformats.org/officeDocument/2006/relationships" r:id="rId4"/>
            </a:graphicData>
          </a:graphic>
        </p:graphicFrame>
        <p:sp>
          <p:nvSpPr>
            <p:cNvPr id="71" name="TextBox 70"/>
            <p:cNvSpPr txBox="1"/>
            <p:nvPr/>
          </p:nvSpPr>
          <p:spPr>
            <a:xfrm>
              <a:off x="6645852" y="2123844"/>
              <a:ext cx="914344" cy="311150"/>
            </a:xfrm>
            <a:prstGeom prst="rect">
              <a:avLst/>
            </a:prstGeom>
            <a:noFill/>
          </p:spPr>
          <p:txBody>
            <a:bodyPr wrap="square" rtlCol="0">
              <a:spAutoFit/>
            </a:bodyPr>
            <a:lstStyle/>
            <a:p>
              <a:pPr algn="ctr"/>
              <a:r>
                <a:rPr lang="en-US" sz="1425" b="1" dirty="0">
                  <a:solidFill>
                    <a:schemeClr val="accent3"/>
                  </a:solidFill>
                  <a:latin typeface="+mn-ea"/>
                </a:rPr>
                <a:t>100%</a:t>
              </a:r>
              <a:endParaRPr lang="en-US" sz="1425" b="1" dirty="0">
                <a:solidFill>
                  <a:schemeClr val="accent3"/>
                </a:solidFill>
                <a:latin typeface="+mn-ea"/>
              </a:endParaRPr>
            </a:p>
          </p:txBody>
        </p:sp>
      </p:grpSp>
      <p:sp>
        <p:nvSpPr>
          <p:cNvPr id="13" name="TextBox 91"/>
          <p:cNvSpPr txBox="1"/>
          <p:nvPr/>
        </p:nvSpPr>
        <p:spPr>
          <a:xfrm>
            <a:off x="1872396" y="2573348"/>
            <a:ext cx="337820" cy="184150"/>
          </a:xfrm>
          <a:prstGeom prst="rect">
            <a:avLst/>
          </a:prstGeom>
          <a:noFill/>
        </p:spPr>
        <p:txBody>
          <a:bodyPr wrap="none" lIns="0" tIns="0" rIns="0" bIns="0" rtlCol="0">
            <a:spAutoFit/>
          </a:bodyPr>
          <a:lstStyle/>
          <a:p>
            <a:pPr algn="ctr"/>
            <a:r>
              <a:rPr lang="en-US" sz="1200" b="1" dirty="0">
                <a:solidFill>
                  <a:schemeClr val="bg2">
                    <a:lumMod val="10000"/>
                  </a:schemeClr>
                </a:solidFill>
                <a:latin typeface="+mn-ea"/>
              </a:rPr>
              <a:t>2014</a:t>
            </a:r>
            <a:endParaRPr lang="en-US" sz="1200" b="1" dirty="0">
              <a:solidFill>
                <a:schemeClr val="bg2">
                  <a:lumMod val="10000"/>
                </a:schemeClr>
              </a:solidFill>
              <a:latin typeface="+mn-ea"/>
            </a:endParaRPr>
          </a:p>
        </p:txBody>
      </p:sp>
      <p:sp>
        <p:nvSpPr>
          <p:cNvPr id="14" name="TextBox 92"/>
          <p:cNvSpPr txBox="1"/>
          <p:nvPr/>
        </p:nvSpPr>
        <p:spPr>
          <a:xfrm>
            <a:off x="3601505" y="2573348"/>
            <a:ext cx="337820" cy="184150"/>
          </a:xfrm>
          <a:prstGeom prst="rect">
            <a:avLst/>
          </a:prstGeom>
          <a:noFill/>
        </p:spPr>
        <p:txBody>
          <a:bodyPr wrap="none" lIns="0" tIns="0" rIns="0" bIns="0" rtlCol="0">
            <a:spAutoFit/>
          </a:bodyPr>
          <a:lstStyle/>
          <a:p>
            <a:pPr algn="ctr"/>
            <a:r>
              <a:rPr lang="en-US" sz="1200" b="1" dirty="0">
                <a:solidFill>
                  <a:schemeClr val="bg2">
                    <a:lumMod val="10000"/>
                  </a:schemeClr>
                </a:solidFill>
                <a:latin typeface="+mn-ea"/>
              </a:rPr>
              <a:t>2015</a:t>
            </a:r>
            <a:endParaRPr lang="en-US" sz="1200" b="1" dirty="0">
              <a:solidFill>
                <a:schemeClr val="bg2">
                  <a:lumMod val="10000"/>
                </a:schemeClr>
              </a:solidFill>
              <a:latin typeface="+mn-ea"/>
            </a:endParaRPr>
          </a:p>
        </p:txBody>
      </p:sp>
      <p:sp>
        <p:nvSpPr>
          <p:cNvPr id="15" name="TextBox 94"/>
          <p:cNvSpPr txBox="1"/>
          <p:nvPr/>
        </p:nvSpPr>
        <p:spPr>
          <a:xfrm>
            <a:off x="5267645" y="2573348"/>
            <a:ext cx="337820" cy="184150"/>
          </a:xfrm>
          <a:prstGeom prst="rect">
            <a:avLst/>
          </a:prstGeom>
          <a:noFill/>
        </p:spPr>
        <p:txBody>
          <a:bodyPr wrap="none" lIns="0" tIns="0" rIns="0" bIns="0" rtlCol="0">
            <a:spAutoFit/>
          </a:bodyPr>
          <a:lstStyle/>
          <a:p>
            <a:pPr algn="ctr"/>
            <a:r>
              <a:rPr lang="en-US" sz="1200" b="1" dirty="0">
                <a:solidFill>
                  <a:schemeClr val="bg2">
                    <a:lumMod val="10000"/>
                  </a:schemeClr>
                </a:solidFill>
                <a:latin typeface="+mn-ea"/>
              </a:rPr>
              <a:t>2016</a:t>
            </a:r>
            <a:endParaRPr lang="en-US" sz="1200" b="1" dirty="0">
              <a:solidFill>
                <a:schemeClr val="bg2">
                  <a:lumMod val="10000"/>
                </a:schemeClr>
              </a:solidFill>
              <a:latin typeface="+mn-ea"/>
            </a:endParaRPr>
          </a:p>
        </p:txBody>
      </p:sp>
      <p:sp>
        <p:nvSpPr>
          <p:cNvPr id="17" name="TextBox 95"/>
          <p:cNvSpPr txBox="1"/>
          <p:nvPr/>
        </p:nvSpPr>
        <p:spPr>
          <a:xfrm>
            <a:off x="6933786" y="2573348"/>
            <a:ext cx="337820" cy="184150"/>
          </a:xfrm>
          <a:prstGeom prst="rect">
            <a:avLst/>
          </a:prstGeom>
          <a:noFill/>
        </p:spPr>
        <p:txBody>
          <a:bodyPr wrap="none" lIns="0" tIns="0" rIns="0" bIns="0" rtlCol="0">
            <a:spAutoFit/>
          </a:bodyPr>
          <a:lstStyle/>
          <a:p>
            <a:pPr algn="ctr"/>
            <a:r>
              <a:rPr lang="en-US" sz="1200" b="1" dirty="0">
                <a:solidFill>
                  <a:schemeClr val="bg2">
                    <a:lumMod val="10000"/>
                  </a:schemeClr>
                </a:solidFill>
                <a:latin typeface="+mn-ea"/>
              </a:rPr>
              <a:t>2017</a:t>
            </a:r>
            <a:endParaRPr lang="en-US" sz="1200" b="1" dirty="0">
              <a:solidFill>
                <a:schemeClr val="bg2">
                  <a:lumMod val="10000"/>
                </a:schemeClr>
              </a:solidFill>
              <a:latin typeface="+mn-ea"/>
            </a:endParaRPr>
          </a:p>
        </p:txBody>
      </p:sp>
      <p:sp>
        <p:nvSpPr>
          <p:cNvPr id="38" name="TextBox 37"/>
          <p:cNvSpPr txBox="1"/>
          <p:nvPr/>
        </p:nvSpPr>
        <p:spPr>
          <a:xfrm>
            <a:off x="776580" y="3633168"/>
            <a:ext cx="7590843" cy="451485"/>
          </a:xfrm>
          <a:prstGeom prst="rect">
            <a:avLst/>
          </a:prstGeom>
          <a:noFill/>
        </p:spPr>
        <p:txBody>
          <a:bodyPr wrap="square" lIns="0" tIns="0" rIns="0" bIns="0" rtlCol="0">
            <a:spAutoFit/>
          </a:bodyPr>
          <a:lstStyle/>
          <a:p>
            <a:pPr algn="ctr"/>
            <a:r>
              <a:rPr lang="zh-CN" altLang="en-US" sz="975" dirty="0">
                <a:solidFill>
                  <a:schemeClr val="tx1">
                    <a:lumMod val="75000"/>
                    <a:lumOff val="25000"/>
                  </a:schemeClr>
                </a:solidFill>
                <a:latin typeface="微软雅黑" panose="020B0503020204020204" charset="-122"/>
                <a:ea typeface="微软雅黑" panose="020B0503020204020204" charset="-122"/>
              </a:rPr>
              <a:t>此处添加详细文本描述，建议与标题相关并符合整体语言风格，语言描述尽量简洁生动。尽量将每页幻灯片的字数控制在</a:t>
            </a:r>
            <a:r>
              <a:rPr lang="en-US" altLang="zh-CN" sz="975" dirty="0">
                <a:solidFill>
                  <a:schemeClr val="tx1">
                    <a:lumMod val="75000"/>
                    <a:lumOff val="25000"/>
                  </a:schemeClr>
                </a:solidFill>
                <a:latin typeface="微软雅黑" panose="020B0503020204020204" charset="-122"/>
                <a:ea typeface="微软雅黑" panose="020B0503020204020204" charset="-122"/>
              </a:rPr>
              <a:t>200</a:t>
            </a:r>
            <a:r>
              <a:rPr lang="zh-CN" altLang="en-US" sz="975" dirty="0">
                <a:solidFill>
                  <a:schemeClr val="tx1">
                    <a:lumMod val="75000"/>
                    <a:lumOff val="25000"/>
                  </a:schemeClr>
                </a:solidFill>
                <a:latin typeface="微软雅黑" panose="020B0503020204020204" charset="-122"/>
                <a:ea typeface="微软雅黑" panose="020B0503020204020204" charset="-122"/>
              </a:rPr>
              <a:t>字以内，据统计每页幻灯片的最好控制在</a:t>
            </a:r>
            <a:r>
              <a:rPr lang="en-US" altLang="zh-CN" sz="975" dirty="0">
                <a:solidFill>
                  <a:schemeClr val="tx1">
                    <a:lumMod val="75000"/>
                    <a:lumOff val="25000"/>
                  </a:schemeClr>
                </a:solidFill>
                <a:latin typeface="微软雅黑" panose="020B0503020204020204" charset="-122"/>
                <a:ea typeface="微软雅黑" panose="020B0503020204020204" charset="-122"/>
              </a:rPr>
              <a:t>5</a:t>
            </a:r>
            <a:r>
              <a:rPr lang="zh-CN" altLang="en-US" sz="975" dirty="0">
                <a:solidFill>
                  <a:schemeClr val="tx1">
                    <a:lumMod val="75000"/>
                    <a:lumOff val="25000"/>
                  </a:schemeClr>
                </a:solidFill>
                <a:latin typeface="微软雅黑" panose="020B0503020204020204" charset="-122"/>
                <a:ea typeface="微软雅黑" panose="020B0503020204020204" charset="-122"/>
              </a:rPr>
              <a:t>分钟之内。此处添加详细文本描述，建议与标题相关并符合整体语言风格，语言描述尽量简洁生动。尽量将每页幻灯片的字数控制在</a:t>
            </a:r>
            <a:r>
              <a:rPr lang="en-US" altLang="zh-CN" sz="975" dirty="0">
                <a:solidFill>
                  <a:schemeClr val="tx1">
                    <a:lumMod val="75000"/>
                    <a:lumOff val="25000"/>
                  </a:schemeClr>
                </a:solidFill>
                <a:latin typeface="微软雅黑" panose="020B0503020204020204" charset="-122"/>
                <a:ea typeface="微软雅黑" panose="020B0503020204020204" charset="-122"/>
              </a:rPr>
              <a:t>200</a:t>
            </a:r>
            <a:r>
              <a:rPr lang="zh-CN" altLang="en-US" sz="975" dirty="0">
                <a:solidFill>
                  <a:schemeClr val="tx1">
                    <a:lumMod val="75000"/>
                    <a:lumOff val="25000"/>
                  </a:schemeClr>
                </a:solidFill>
                <a:latin typeface="微软雅黑" panose="020B0503020204020204" charset="-122"/>
                <a:ea typeface="微软雅黑" panose="020B0503020204020204" charset="-122"/>
              </a:rPr>
              <a:t>字以内，据统计每页幻灯片的最好控制在</a:t>
            </a:r>
            <a:r>
              <a:rPr lang="en-US" altLang="zh-CN" sz="975" dirty="0">
                <a:solidFill>
                  <a:schemeClr val="tx1">
                    <a:lumMod val="75000"/>
                    <a:lumOff val="25000"/>
                  </a:schemeClr>
                </a:solidFill>
                <a:latin typeface="微软雅黑" panose="020B0503020204020204" charset="-122"/>
                <a:ea typeface="微软雅黑" panose="020B0503020204020204" charset="-122"/>
              </a:rPr>
              <a:t>5</a:t>
            </a:r>
            <a:r>
              <a:rPr lang="zh-CN" altLang="en-US" sz="975" dirty="0">
                <a:solidFill>
                  <a:schemeClr val="tx1">
                    <a:lumMod val="75000"/>
                    <a:lumOff val="25000"/>
                  </a:schemeClr>
                </a:solidFill>
                <a:latin typeface="微软雅黑" panose="020B0503020204020204" charset="-122"/>
                <a:ea typeface="微软雅黑" panose="020B0503020204020204" charset="-122"/>
              </a:rPr>
              <a:t>分钟之内。</a:t>
            </a:r>
            <a:endParaRPr lang="zh-CN" altLang="en-US" sz="975" dirty="0">
              <a:solidFill>
                <a:schemeClr val="tx1">
                  <a:lumMod val="75000"/>
                  <a:lumOff val="25000"/>
                </a:schemeClr>
              </a:solidFill>
              <a:latin typeface="微软雅黑" panose="020B0503020204020204" charset="-122"/>
              <a:ea typeface="微软雅黑" panose="020B0503020204020204" charset="-122"/>
            </a:endParaRPr>
          </a:p>
        </p:txBody>
      </p:sp>
      <p:cxnSp>
        <p:nvCxnSpPr>
          <p:cNvPr id="39" name="Straight Connector 38"/>
          <p:cNvCxnSpPr/>
          <p:nvPr/>
        </p:nvCxnSpPr>
        <p:spPr>
          <a:xfrm>
            <a:off x="782726" y="3499829"/>
            <a:ext cx="7578551"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edge">
                                      <p:cBhvr>
                                        <p:cTn id="7" dur="1000"/>
                                        <p:tgtEl>
                                          <p:spTgt spid="34"/>
                                        </p:tgtEl>
                                      </p:cBhvr>
                                    </p:animEffect>
                                  </p:childTnLst>
                                </p:cTn>
                              </p:par>
                            </p:childTnLst>
                          </p:cTn>
                        </p:par>
                        <p:par>
                          <p:cTn id="8" fill="hold">
                            <p:stCondLst>
                              <p:cond delay="1000"/>
                            </p:stCondLst>
                            <p:childTnLst>
                              <p:par>
                                <p:cTn id="9" presetID="1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slide(fromBottom)">
                                      <p:cBhvr>
                                        <p:cTn id="11" dur="500"/>
                                        <p:tgtEl>
                                          <p:spTgt spid="13"/>
                                        </p:tgtEl>
                                      </p:cBhvr>
                                    </p:animEffect>
                                  </p:childTnLst>
                                </p:cTn>
                              </p:par>
                            </p:childTnLst>
                          </p:cTn>
                        </p:par>
                        <p:par>
                          <p:cTn id="12" fill="hold">
                            <p:stCondLst>
                              <p:cond delay="1500"/>
                            </p:stCondLst>
                            <p:childTnLst>
                              <p:par>
                                <p:cTn id="13" presetID="20" presetClass="entr" presetSubtype="0"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edge">
                                      <p:cBhvr>
                                        <p:cTn id="15" dur="1000"/>
                                        <p:tgtEl>
                                          <p:spTgt spid="35"/>
                                        </p:tgtEl>
                                      </p:cBhvr>
                                    </p:animEffect>
                                  </p:childTnLst>
                                </p:cTn>
                              </p:par>
                            </p:childTnLst>
                          </p:cTn>
                        </p:par>
                        <p:par>
                          <p:cTn id="16" fill="hold">
                            <p:stCondLst>
                              <p:cond delay="2500"/>
                            </p:stCondLst>
                            <p:childTnLst>
                              <p:par>
                                <p:cTn id="17" presetID="12" presetClass="entr" presetSubtype="4"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slide(fromBottom)">
                                      <p:cBhvr>
                                        <p:cTn id="19" dur="500"/>
                                        <p:tgtEl>
                                          <p:spTgt spid="14"/>
                                        </p:tgtEl>
                                      </p:cBhvr>
                                    </p:animEffect>
                                  </p:childTnLst>
                                </p:cTn>
                              </p:par>
                            </p:childTnLst>
                          </p:cTn>
                        </p:par>
                        <p:par>
                          <p:cTn id="20" fill="hold">
                            <p:stCondLst>
                              <p:cond delay="3000"/>
                            </p:stCondLst>
                            <p:childTnLst>
                              <p:par>
                                <p:cTn id="21" presetID="20"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edge">
                                      <p:cBhvr>
                                        <p:cTn id="23" dur="1000"/>
                                        <p:tgtEl>
                                          <p:spTgt spid="12"/>
                                        </p:tgtEl>
                                      </p:cBhvr>
                                    </p:animEffect>
                                  </p:childTnLst>
                                </p:cTn>
                              </p:par>
                            </p:childTnLst>
                          </p:cTn>
                        </p:par>
                        <p:par>
                          <p:cTn id="24" fill="hold">
                            <p:stCondLst>
                              <p:cond delay="4000"/>
                            </p:stCondLst>
                            <p:childTnLst>
                              <p:par>
                                <p:cTn id="25" presetID="12" presetClass="entr" presetSubtype="4"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slide(fromBottom)">
                                      <p:cBhvr>
                                        <p:cTn id="27" dur="500"/>
                                        <p:tgtEl>
                                          <p:spTgt spid="15"/>
                                        </p:tgtEl>
                                      </p:cBhvr>
                                    </p:animEffect>
                                  </p:childTnLst>
                                </p:cTn>
                              </p:par>
                            </p:childTnLst>
                          </p:cTn>
                        </p:par>
                        <p:par>
                          <p:cTn id="28" fill="hold">
                            <p:stCondLst>
                              <p:cond delay="4500"/>
                            </p:stCondLst>
                            <p:childTnLst>
                              <p:par>
                                <p:cTn id="29" presetID="20" presetClass="entr" presetSubtype="0"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wedge">
                                      <p:cBhvr>
                                        <p:cTn id="31" dur="1000"/>
                                        <p:tgtEl>
                                          <p:spTgt spid="37"/>
                                        </p:tgtEl>
                                      </p:cBhvr>
                                    </p:animEffect>
                                  </p:childTnLst>
                                </p:cTn>
                              </p:par>
                            </p:childTnLst>
                          </p:cTn>
                        </p:par>
                        <p:par>
                          <p:cTn id="32" fill="hold">
                            <p:stCondLst>
                              <p:cond delay="5500"/>
                            </p:stCondLst>
                            <p:childTnLst>
                              <p:par>
                                <p:cTn id="33" presetID="12" presetClass="entr" presetSubtype="4"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slide(fromBottom)">
                                      <p:cBhvr>
                                        <p:cTn id="35" dur="500"/>
                                        <p:tgtEl>
                                          <p:spTgt spid="17"/>
                                        </p:tgtEl>
                                      </p:cBhvr>
                                    </p:animEffect>
                                  </p:childTnLst>
                                </p:cTn>
                              </p:par>
                            </p:childTnLst>
                          </p:cTn>
                        </p:par>
                        <p:par>
                          <p:cTn id="36" fill="hold">
                            <p:stCondLst>
                              <p:cond delay="6000"/>
                            </p:stCondLst>
                            <p:childTnLst>
                              <p:par>
                                <p:cTn id="37" presetID="12" presetClass="entr" presetSubtype="4" fill="hold"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slide(fromBottom)">
                                      <p:cBhvr>
                                        <p:cTn id="39" dur="500"/>
                                        <p:tgtEl>
                                          <p:spTgt spid="5"/>
                                        </p:tgtEl>
                                      </p:cBhvr>
                                    </p:animEffect>
                                  </p:childTnLst>
                                </p:cTn>
                              </p:par>
                            </p:childTnLst>
                          </p:cTn>
                        </p:par>
                        <p:par>
                          <p:cTn id="40" fill="hold">
                            <p:stCondLst>
                              <p:cond delay="6500"/>
                            </p:stCondLst>
                            <p:childTnLst>
                              <p:par>
                                <p:cTn id="41" presetID="18" presetClass="entr" presetSubtype="3" fill="hold"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strips(upRight)">
                                      <p:cBhvr>
                                        <p:cTn id="43" dur="500"/>
                                        <p:tgtEl>
                                          <p:spTgt spid="39"/>
                                        </p:tgtEl>
                                      </p:cBhvr>
                                    </p:animEffect>
                                  </p:childTnLst>
                                </p:cTn>
                              </p:par>
                            </p:childTnLst>
                          </p:cTn>
                        </p:par>
                        <p:par>
                          <p:cTn id="44" fill="hold">
                            <p:stCondLst>
                              <p:cond delay="7000"/>
                            </p:stCondLst>
                            <p:childTnLst>
                              <p:par>
                                <p:cTn id="45" presetID="10" presetClass="entr" presetSubtype="0" fill="hold" grpId="0" nodeType="after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fade">
                                      <p:cBhvr>
                                        <p:cTn id="4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7" grpId="0"/>
      <p:bldP spid="38"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2" name="图片 1" descr="1"/>
          <p:cNvPicPr>
            <a:picLocks noChangeAspect="1"/>
          </p:cNvPicPr>
          <p:nvPr/>
        </p:nvPicPr>
        <p:blipFill>
          <a:blip r:embed="rId2"/>
          <a:stretch>
            <a:fillRect/>
          </a:stretch>
        </p:blipFill>
        <p:spPr>
          <a:xfrm>
            <a:off x="243840" y="238125"/>
            <a:ext cx="1507490" cy="880110"/>
          </a:xfrm>
          <a:prstGeom prst="rect">
            <a:avLst/>
          </a:prstGeom>
        </p:spPr>
      </p:pic>
      <p:sp>
        <p:nvSpPr>
          <p:cNvPr id="35" name="文本框 34"/>
          <p:cNvSpPr txBox="1"/>
          <p:nvPr/>
        </p:nvSpPr>
        <p:spPr>
          <a:xfrm>
            <a:off x="2134870" y="1559692"/>
            <a:ext cx="1772126" cy="141922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8625" noProof="0" dirty="0">
                <a:ln>
                  <a:noFill/>
                </a:ln>
                <a:solidFill>
                  <a:srgbClr val="C00000"/>
                </a:solidFill>
                <a:uLnTx/>
                <a:uFillTx/>
                <a:latin typeface="Impact" panose="020B0806030902050204" pitchFamily="34" charset="0"/>
                <a:ea typeface="方正舒体" panose="02010601030101010101" pitchFamily="2" charset="-122"/>
                <a:sym typeface="+mn-ea"/>
              </a:rPr>
              <a:t>02</a:t>
            </a:r>
            <a:endParaRPr lang="en-US" altLang="zh-CN" sz="8625" noProof="0" dirty="0">
              <a:ln>
                <a:noFill/>
              </a:ln>
              <a:solidFill>
                <a:srgbClr val="C00000"/>
              </a:solidFill>
              <a:uLnTx/>
              <a:uFillTx/>
              <a:latin typeface="Impact" panose="020B0806030902050204" pitchFamily="34" charset="0"/>
              <a:ea typeface="方正舒体" panose="02010601030101010101" pitchFamily="2" charset="-122"/>
              <a:sym typeface="+mn-ea"/>
            </a:endParaRPr>
          </a:p>
        </p:txBody>
      </p:sp>
      <p:sp>
        <p:nvSpPr>
          <p:cNvPr id="12" name="文本框 11"/>
          <p:cNvSpPr txBox="1"/>
          <p:nvPr/>
        </p:nvSpPr>
        <p:spPr>
          <a:xfrm>
            <a:off x="3671253" y="1766861"/>
            <a:ext cx="5193030" cy="645160"/>
          </a:xfrm>
          <a:prstGeom prst="rect">
            <a:avLst/>
          </a:prstGeom>
          <a:noFill/>
        </p:spPr>
        <p:txBody>
          <a:bodyPr wrap="square" rtlCol="0">
            <a:spAutoFit/>
          </a:bodyPr>
          <a:lstStyle/>
          <a:p>
            <a:r>
              <a:rPr lang="zh-CN" altLang="en-US" sz="3600" b="1">
                <a:solidFill>
                  <a:srgbClr val="C00000"/>
                </a:solidFill>
                <a:latin typeface="微软雅黑" panose="020B0503020204020204" charset="-122"/>
                <a:ea typeface="微软雅黑" panose="020B0503020204020204" charset="-122"/>
                <a:sym typeface="+mn-ea"/>
              </a:rPr>
              <a:t>工作成绩展示</a:t>
            </a:r>
            <a:endParaRPr lang="zh-CN" altLang="en-US" sz="3600" b="1">
              <a:solidFill>
                <a:srgbClr val="C00000"/>
              </a:solidFill>
              <a:latin typeface="微软雅黑" panose="020B0503020204020204" charset="-122"/>
              <a:ea typeface="微软雅黑" panose="020B0503020204020204" charset="-122"/>
              <a:sym typeface="+mn-ea"/>
            </a:endParaRPr>
          </a:p>
        </p:txBody>
      </p:sp>
      <p:sp>
        <p:nvSpPr>
          <p:cNvPr id="16" name="文本框 36"/>
          <p:cNvSpPr txBox="1"/>
          <p:nvPr/>
        </p:nvSpPr>
        <p:spPr>
          <a:xfrm>
            <a:off x="3671253" y="2395511"/>
            <a:ext cx="3512820" cy="3683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900" dirty="0">
                <a:solidFill>
                  <a:schemeClr val="tx1">
                    <a:lumMod val="75000"/>
                    <a:lumOff val="25000"/>
                  </a:schemeClr>
                </a:solidFill>
                <a:latin typeface="微软雅黑" panose="020B0503020204020204" charset="-122"/>
                <a:ea typeface="微软雅黑" panose="020B0503020204020204" charset="-122"/>
                <a:sym typeface="+mn-ea"/>
              </a:rPr>
              <a:t>单击此处输入您的文本，单击此处输入您的文，本单击此处输入您的文本，本单击此处输入您的文本</a:t>
            </a:r>
            <a:endParaRPr lang="zh-CN" altLang="en-US" sz="900" dirty="0">
              <a:solidFill>
                <a:schemeClr val="tx1">
                  <a:lumMod val="75000"/>
                  <a:lumOff val="25000"/>
                </a:schemeClr>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by="(-#ppt_w*2)" calcmode="lin" valueType="num">
                                      <p:cBhvr rctx="PPT">
                                        <p:cTn id="7" dur="500" autoRev="1" fill="hold">
                                          <p:stCondLst>
                                            <p:cond delay="0"/>
                                          </p:stCondLst>
                                        </p:cTn>
                                        <p:tgtEl>
                                          <p:spTgt spid="35"/>
                                        </p:tgtEl>
                                        <p:attrNameLst>
                                          <p:attrName>ppt_w</p:attrName>
                                        </p:attrNameLst>
                                      </p:cBhvr>
                                    </p:anim>
                                    <p:anim by="(#ppt_w*0.50)" calcmode="lin" valueType="num">
                                      <p:cBhvr>
                                        <p:cTn id="8" dur="500" decel="50000" autoRev="1" fill="hold">
                                          <p:stCondLst>
                                            <p:cond delay="0"/>
                                          </p:stCondLst>
                                        </p:cTn>
                                        <p:tgtEl>
                                          <p:spTgt spid="35"/>
                                        </p:tgtEl>
                                        <p:attrNameLst>
                                          <p:attrName>ppt_x</p:attrName>
                                        </p:attrNameLst>
                                      </p:cBhvr>
                                    </p:anim>
                                    <p:anim from="(-#ppt_h/2)" to="(#ppt_y)" calcmode="lin" valueType="num">
                                      <p:cBhvr>
                                        <p:cTn id="9" dur="1000" fill="hold">
                                          <p:stCondLst>
                                            <p:cond delay="0"/>
                                          </p:stCondLst>
                                        </p:cTn>
                                        <p:tgtEl>
                                          <p:spTgt spid="35"/>
                                        </p:tgtEl>
                                        <p:attrNameLst>
                                          <p:attrName>ppt_y</p:attrName>
                                        </p:attrNameLst>
                                      </p:cBhvr>
                                    </p:anim>
                                    <p:animRot by="21600000">
                                      <p:cBhvr>
                                        <p:cTn id="10" dur="1000" fill="hold">
                                          <p:stCondLst>
                                            <p:cond delay="0"/>
                                          </p:stCondLst>
                                        </p:cTn>
                                        <p:tgtEl>
                                          <p:spTgt spid="35"/>
                                        </p:tgtEl>
                                        <p:attrNameLst>
                                          <p:attrName>r</p:attrName>
                                        </p:attrNameLst>
                                      </p:cBhvr>
                                    </p:animRot>
                                  </p:childTnLst>
                                </p:cTn>
                              </p:par>
                            </p:childTnLst>
                          </p:cTn>
                        </p:par>
                        <p:par>
                          <p:cTn id="11" fill="hold">
                            <p:stCondLst>
                              <p:cond delay="11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2"/>
                                        </p:tgtEl>
                                        <p:attrNameLst>
                                          <p:attrName>ppt_y</p:attrName>
                                        </p:attrNameLst>
                                      </p:cBhvr>
                                      <p:tavLst>
                                        <p:tav tm="0">
                                          <p:val>
                                            <p:strVal val="#ppt_y"/>
                                          </p:val>
                                        </p:tav>
                                        <p:tav tm="100000">
                                          <p:val>
                                            <p:strVal val="#ppt_y"/>
                                          </p:val>
                                        </p:tav>
                                      </p:tavLst>
                                    </p:anim>
                                    <p:anim calcmode="lin" valueType="num">
                                      <p:cBhvr>
                                        <p:cTn id="16"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2"/>
                                        </p:tgtEl>
                                      </p:cBhvr>
                                    </p:animEffect>
                                  </p:childTnLst>
                                </p:cTn>
                              </p:par>
                            </p:childTnLst>
                          </p:cTn>
                        </p:par>
                        <p:par>
                          <p:cTn id="19" fill="hold">
                            <p:stCondLst>
                              <p:cond delay="1850"/>
                            </p:stCondLst>
                            <p:childTnLst>
                              <p:par>
                                <p:cTn id="20" presetID="47" presetClass="entr" presetSubtype="0"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12"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05264" y="171900"/>
            <a:ext cx="2261711" cy="368300"/>
          </a:xfrm>
          <a:prstGeom prst="rect">
            <a:avLst/>
          </a:prstGeom>
          <a:noFill/>
        </p:spPr>
        <p:txBody>
          <a:bodyPr wrap="square" rtlCol="0">
            <a:spAutoFit/>
          </a:bodyPr>
          <a:lstStyle/>
          <a:p>
            <a:r>
              <a:rPr lang="zh-CN" altLang="en-US" b="1">
                <a:solidFill>
                  <a:schemeClr val="tx1">
                    <a:lumMod val="75000"/>
                    <a:lumOff val="25000"/>
                  </a:schemeClr>
                </a:solidFill>
                <a:latin typeface="微软雅黑" panose="020B0503020204020204" charset="-122"/>
                <a:ea typeface="微软雅黑" panose="020B0503020204020204" charset="-122"/>
                <a:sym typeface="+mn-ea"/>
              </a:rPr>
              <a:t>工作成绩展示</a:t>
            </a:r>
            <a:endParaRPr lang="zh-CN" altLang="en-US" b="1">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6" name="矩形 5"/>
          <p:cNvSpPr/>
          <p:nvPr/>
        </p:nvSpPr>
        <p:spPr>
          <a:xfrm>
            <a:off x="-2381" y="177615"/>
            <a:ext cx="89535" cy="3548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p:cNvSpPr/>
          <p:nvPr/>
        </p:nvSpPr>
        <p:spPr>
          <a:xfrm>
            <a:off x="103346" y="177615"/>
            <a:ext cx="73343" cy="3548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63" name="组合 62"/>
          <p:cNvGrpSpPr/>
          <p:nvPr/>
        </p:nvGrpSpPr>
        <p:grpSpPr>
          <a:xfrm>
            <a:off x="1653364" y="1032310"/>
            <a:ext cx="359931" cy="1655673"/>
            <a:chOff x="1653271" y="1518875"/>
            <a:chExt cx="360040" cy="1656184"/>
          </a:xfrm>
        </p:grpSpPr>
        <p:sp>
          <p:nvSpPr>
            <p:cNvPr id="2" name="Rounded Rectangle 17"/>
            <p:cNvSpPr/>
            <p:nvPr/>
          </p:nvSpPr>
          <p:spPr>
            <a:xfrm rot="2700000">
              <a:off x="1005199" y="2166947"/>
              <a:ext cx="1656184" cy="360040"/>
            </a:xfrm>
            <a:prstGeom prst="roundRect">
              <a:avLst>
                <a:gd name="adj" fmla="val 50000"/>
              </a:avLst>
            </a:prstGeom>
            <a:solidFill>
              <a:schemeClr val="tx2"/>
            </a:solidFill>
            <a:ln w="6350" cap="flat" cmpd="sng" algn="ctr">
              <a:noFill/>
              <a:prstDash val="solid"/>
              <a:miter lim="800000"/>
            </a:ln>
            <a:effectLst/>
          </p:spPr>
          <p:txBody>
            <a:bodyPr lIns="51427" tIns="25715" rIns="51427" bIns="25715" rtlCol="0" anchor="ctr"/>
            <a:lstStyle/>
            <a:p>
              <a:pPr defTabSz="1217930"/>
              <a:endParaRPr lang="bg-BG" sz="900" kern="0">
                <a:solidFill>
                  <a:sysClr val="window" lastClr="FFFFFF"/>
                </a:solidFill>
                <a:latin typeface="+mn-ea"/>
                <a:cs typeface="+mn-ea"/>
              </a:endParaRPr>
            </a:p>
          </p:txBody>
        </p:sp>
        <p:sp>
          <p:nvSpPr>
            <p:cNvPr id="17" name="Rectangle 20"/>
            <p:cNvSpPr/>
            <p:nvPr/>
          </p:nvSpPr>
          <p:spPr>
            <a:xfrm rot="2700000">
              <a:off x="1286448" y="2214197"/>
              <a:ext cx="1158597" cy="288377"/>
            </a:xfrm>
            <a:prstGeom prst="rect">
              <a:avLst/>
            </a:prstGeom>
          </p:spPr>
          <p:txBody>
            <a:bodyPr wrap="none">
              <a:spAutoFit/>
            </a:bodyPr>
            <a:lstStyle/>
            <a:p>
              <a:pPr algn="ctr" defTabSz="1218565">
                <a:defRPr/>
              </a:pPr>
              <a:r>
                <a:rPr lang="zh-CN" altLang="en-US" sz="1275" kern="0" dirty="0">
                  <a:solidFill>
                    <a:sysClr val="window" lastClr="FFFFFF"/>
                  </a:solidFill>
                  <a:latin typeface="+mn-ea"/>
                  <a:cs typeface="+mn-ea"/>
                </a:rPr>
                <a:t>重要工作标题</a:t>
              </a:r>
              <a:endParaRPr lang="bg-BG" sz="1275" kern="0" dirty="0">
                <a:solidFill>
                  <a:sysClr val="window" lastClr="FFFFFF"/>
                </a:solidFill>
                <a:latin typeface="+mn-ea"/>
                <a:cs typeface="+mn-ea"/>
              </a:endParaRPr>
            </a:p>
          </p:txBody>
        </p:sp>
      </p:grpSp>
      <p:grpSp>
        <p:nvGrpSpPr>
          <p:cNvPr id="72" name="组合 71"/>
          <p:cNvGrpSpPr/>
          <p:nvPr/>
        </p:nvGrpSpPr>
        <p:grpSpPr>
          <a:xfrm>
            <a:off x="2076810" y="862044"/>
            <a:ext cx="1079792" cy="1079787"/>
            <a:chOff x="2076845" y="1348556"/>
            <a:chExt cx="1080120" cy="1080120"/>
          </a:xfrm>
        </p:grpSpPr>
        <p:sp>
          <p:nvSpPr>
            <p:cNvPr id="20" name="Rounded Rectangle 34"/>
            <p:cNvSpPr/>
            <p:nvPr/>
          </p:nvSpPr>
          <p:spPr>
            <a:xfrm rot="2700000">
              <a:off x="2076845" y="1348556"/>
              <a:ext cx="1080120" cy="1080120"/>
            </a:xfrm>
            <a:prstGeom prst="roundRect">
              <a:avLst/>
            </a:prstGeom>
            <a:solidFill>
              <a:schemeClr val="tx2"/>
            </a:solidFill>
            <a:ln w="6350" cap="flat" cmpd="sng" algn="ctr">
              <a:noFill/>
              <a:prstDash val="solid"/>
              <a:miter lim="800000"/>
            </a:ln>
            <a:effectLst/>
          </p:spPr>
          <p:txBody>
            <a:bodyPr lIns="51427" tIns="25715" rIns="51427" bIns="25715" rtlCol="0" anchor="ctr"/>
            <a:lstStyle/>
            <a:p>
              <a:pPr defTabSz="1217930"/>
              <a:endParaRPr lang="bg-BG" sz="900" kern="0">
                <a:solidFill>
                  <a:sysClr val="window" lastClr="FFFFFF"/>
                </a:solidFill>
                <a:latin typeface="+mn-ea"/>
                <a:cs typeface="+mn-ea"/>
              </a:endParaRPr>
            </a:p>
          </p:txBody>
        </p:sp>
        <p:sp>
          <p:nvSpPr>
            <p:cNvPr id="39" name="Freeform 6"/>
            <p:cNvSpPr>
              <a:spLocks noEditPoints="1"/>
            </p:cNvSpPr>
            <p:nvPr/>
          </p:nvSpPr>
          <p:spPr bwMode="auto">
            <a:xfrm>
              <a:off x="2439194" y="1627043"/>
              <a:ext cx="374885" cy="412374"/>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1"/>
            </a:solidFill>
            <a:ln>
              <a:noFill/>
            </a:ln>
          </p:spPr>
          <p:txBody>
            <a:bodyPr vert="horz" wrap="square" lIns="68580" tIns="34290" rIns="68580" bIns="34290" numCol="1" anchor="t" anchorCtr="0" compatLnSpc="1"/>
            <a:lstStyle/>
            <a:p>
              <a:endParaRPr lang="en-US" sz="1350" dirty="0">
                <a:cs typeface="+mn-ea"/>
              </a:endParaRPr>
            </a:p>
          </p:txBody>
        </p:sp>
      </p:grpSp>
      <p:grpSp>
        <p:nvGrpSpPr>
          <p:cNvPr id="74" name="组合 73"/>
          <p:cNvGrpSpPr/>
          <p:nvPr/>
        </p:nvGrpSpPr>
        <p:grpSpPr>
          <a:xfrm>
            <a:off x="5162648" y="861933"/>
            <a:ext cx="1079792" cy="1079787"/>
            <a:chOff x="5163621" y="1348445"/>
            <a:chExt cx="1080120" cy="1080120"/>
          </a:xfrm>
        </p:grpSpPr>
        <p:sp>
          <p:nvSpPr>
            <p:cNvPr id="26" name="Rounded Rectangle 41"/>
            <p:cNvSpPr/>
            <p:nvPr/>
          </p:nvSpPr>
          <p:spPr>
            <a:xfrm rot="2700000">
              <a:off x="5163621" y="1348445"/>
              <a:ext cx="1080120" cy="1080120"/>
            </a:xfrm>
            <a:prstGeom prst="roundRect">
              <a:avLst/>
            </a:prstGeom>
            <a:solidFill>
              <a:schemeClr val="accent2"/>
            </a:solidFill>
            <a:ln w="6350" cap="flat" cmpd="sng" algn="ctr">
              <a:noFill/>
              <a:prstDash val="solid"/>
              <a:miter lim="800000"/>
            </a:ln>
            <a:effectLst/>
          </p:spPr>
          <p:txBody>
            <a:bodyPr lIns="51427" tIns="25715" rIns="51427" bIns="25715" rtlCol="0" anchor="ctr"/>
            <a:lstStyle/>
            <a:p>
              <a:pPr defTabSz="1217930"/>
              <a:endParaRPr lang="bg-BG" sz="900" kern="0">
                <a:solidFill>
                  <a:sysClr val="window" lastClr="FFFFFF"/>
                </a:solidFill>
                <a:latin typeface="+mn-ea"/>
                <a:cs typeface="+mn-ea"/>
              </a:endParaRPr>
            </a:p>
          </p:txBody>
        </p:sp>
        <p:sp>
          <p:nvSpPr>
            <p:cNvPr id="42" name="Freeform 11"/>
            <p:cNvSpPr/>
            <p:nvPr/>
          </p:nvSpPr>
          <p:spPr bwMode="auto">
            <a:xfrm>
              <a:off x="5487194" y="1683459"/>
              <a:ext cx="462385" cy="300599"/>
            </a:xfrm>
            <a:custGeom>
              <a:avLst/>
              <a:gdLst>
                <a:gd name="T0" fmla="*/ 304 w 400"/>
                <a:gd name="T1" fmla="*/ 73 h 260"/>
                <a:gd name="T2" fmla="*/ 288 w 400"/>
                <a:gd name="T3" fmla="*/ 74 h 260"/>
                <a:gd name="T4" fmla="*/ 186 w 400"/>
                <a:gd name="T5" fmla="*/ 0 h 260"/>
                <a:gd name="T6" fmla="*/ 80 w 400"/>
                <a:gd name="T7" fmla="*/ 104 h 260"/>
                <a:gd name="T8" fmla="*/ 81 w 400"/>
                <a:gd name="T9" fmla="*/ 119 h 260"/>
                <a:gd name="T10" fmla="*/ 72 w 400"/>
                <a:gd name="T11" fmla="*/ 118 h 260"/>
                <a:gd name="T12" fmla="*/ 0 w 400"/>
                <a:gd name="T13" fmla="*/ 189 h 260"/>
                <a:gd name="T14" fmla="*/ 72 w 400"/>
                <a:gd name="T15" fmla="*/ 260 h 260"/>
                <a:gd name="T16" fmla="*/ 172 w 400"/>
                <a:gd name="T17" fmla="*/ 260 h 260"/>
                <a:gd name="T18" fmla="*/ 172 w 400"/>
                <a:gd name="T19" fmla="*/ 184 h 260"/>
                <a:gd name="T20" fmla="*/ 130 w 400"/>
                <a:gd name="T21" fmla="*/ 184 h 260"/>
                <a:gd name="T22" fmla="*/ 200 w 400"/>
                <a:gd name="T23" fmla="*/ 92 h 260"/>
                <a:gd name="T24" fmla="*/ 270 w 400"/>
                <a:gd name="T25" fmla="*/ 184 h 260"/>
                <a:gd name="T26" fmla="*/ 228 w 400"/>
                <a:gd name="T27" fmla="*/ 184 h 260"/>
                <a:gd name="T28" fmla="*/ 228 w 400"/>
                <a:gd name="T29" fmla="*/ 260 h 260"/>
                <a:gd name="T30" fmla="*/ 304 w 400"/>
                <a:gd name="T31" fmla="*/ 260 h 260"/>
                <a:gd name="T32" fmla="*/ 400 w 400"/>
                <a:gd name="T33" fmla="*/ 166 h 260"/>
                <a:gd name="T34" fmla="*/ 304 w 400"/>
                <a:gd name="T35" fmla="*/ 73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60">
                  <a:moveTo>
                    <a:pt x="304" y="73"/>
                  </a:moveTo>
                  <a:cubicBezTo>
                    <a:pt x="298" y="73"/>
                    <a:pt x="293" y="73"/>
                    <a:pt x="288" y="74"/>
                  </a:cubicBezTo>
                  <a:cubicBezTo>
                    <a:pt x="275" y="31"/>
                    <a:pt x="234" y="0"/>
                    <a:pt x="186" y="0"/>
                  </a:cubicBezTo>
                  <a:cubicBezTo>
                    <a:pt x="127" y="0"/>
                    <a:pt x="80" y="46"/>
                    <a:pt x="80" y="104"/>
                  </a:cubicBezTo>
                  <a:cubicBezTo>
                    <a:pt x="80" y="109"/>
                    <a:pt x="80" y="114"/>
                    <a:pt x="81" y="119"/>
                  </a:cubicBezTo>
                  <a:cubicBezTo>
                    <a:pt x="78" y="119"/>
                    <a:pt x="75" y="118"/>
                    <a:pt x="72" y="118"/>
                  </a:cubicBezTo>
                  <a:cubicBezTo>
                    <a:pt x="32" y="118"/>
                    <a:pt x="0" y="150"/>
                    <a:pt x="0" y="189"/>
                  </a:cubicBezTo>
                  <a:cubicBezTo>
                    <a:pt x="0" y="228"/>
                    <a:pt x="32" y="260"/>
                    <a:pt x="72" y="260"/>
                  </a:cubicBezTo>
                  <a:cubicBezTo>
                    <a:pt x="172" y="260"/>
                    <a:pt x="172" y="260"/>
                    <a:pt x="172" y="260"/>
                  </a:cubicBezTo>
                  <a:cubicBezTo>
                    <a:pt x="172" y="184"/>
                    <a:pt x="172" y="184"/>
                    <a:pt x="172" y="184"/>
                  </a:cubicBezTo>
                  <a:cubicBezTo>
                    <a:pt x="130" y="184"/>
                    <a:pt x="130" y="184"/>
                    <a:pt x="130" y="184"/>
                  </a:cubicBezTo>
                  <a:cubicBezTo>
                    <a:pt x="200" y="92"/>
                    <a:pt x="200" y="92"/>
                    <a:pt x="200" y="92"/>
                  </a:cubicBezTo>
                  <a:cubicBezTo>
                    <a:pt x="270" y="184"/>
                    <a:pt x="270" y="184"/>
                    <a:pt x="270" y="184"/>
                  </a:cubicBezTo>
                  <a:cubicBezTo>
                    <a:pt x="228" y="184"/>
                    <a:pt x="228" y="184"/>
                    <a:pt x="228" y="184"/>
                  </a:cubicBezTo>
                  <a:cubicBezTo>
                    <a:pt x="228" y="260"/>
                    <a:pt x="228" y="260"/>
                    <a:pt x="228" y="260"/>
                  </a:cubicBezTo>
                  <a:cubicBezTo>
                    <a:pt x="304" y="260"/>
                    <a:pt x="304" y="260"/>
                    <a:pt x="304" y="260"/>
                  </a:cubicBezTo>
                  <a:cubicBezTo>
                    <a:pt x="357" y="260"/>
                    <a:pt x="400" y="218"/>
                    <a:pt x="400" y="166"/>
                  </a:cubicBezTo>
                  <a:cubicBezTo>
                    <a:pt x="400" y="115"/>
                    <a:pt x="357" y="73"/>
                    <a:pt x="304" y="73"/>
                  </a:cubicBezTo>
                  <a:close/>
                </a:path>
              </a:pathLst>
            </a:custGeom>
            <a:solidFill>
              <a:schemeClr val="bg1"/>
            </a:solidFill>
            <a:ln>
              <a:noFill/>
            </a:ln>
          </p:spPr>
          <p:txBody>
            <a:bodyPr vert="horz" wrap="square" lIns="68580" tIns="34290" rIns="68580" bIns="34290" numCol="1" anchor="t" anchorCtr="0" compatLnSpc="1"/>
            <a:lstStyle/>
            <a:p>
              <a:endParaRPr lang="en-US" sz="1350" dirty="0">
                <a:cs typeface="+mn-ea"/>
              </a:endParaRPr>
            </a:p>
          </p:txBody>
        </p:sp>
      </p:grpSp>
      <p:grpSp>
        <p:nvGrpSpPr>
          <p:cNvPr id="73" name="组合 72"/>
          <p:cNvGrpSpPr/>
          <p:nvPr/>
        </p:nvGrpSpPr>
        <p:grpSpPr>
          <a:xfrm>
            <a:off x="3631537" y="1804993"/>
            <a:ext cx="1079792" cy="1079787"/>
            <a:chOff x="3632044" y="2291796"/>
            <a:chExt cx="1080120" cy="1080120"/>
          </a:xfrm>
        </p:grpSpPr>
        <p:sp>
          <p:nvSpPr>
            <p:cNvPr id="28" name="Rounded Rectangle 43"/>
            <p:cNvSpPr/>
            <p:nvPr/>
          </p:nvSpPr>
          <p:spPr>
            <a:xfrm rot="2700000">
              <a:off x="3632044" y="2291796"/>
              <a:ext cx="1080120" cy="1080120"/>
            </a:xfrm>
            <a:prstGeom prst="roundRect">
              <a:avLst/>
            </a:prstGeom>
            <a:solidFill>
              <a:schemeClr val="accent1"/>
            </a:solidFill>
            <a:ln w="6350" cap="flat" cmpd="sng" algn="ctr">
              <a:noFill/>
              <a:prstDash val="solid"/>
              <a:miter lim="800000"/>
            </a:ln>
            <a:effectLst/>
          </p:spPr>
          <p:txBody>
            <a:bodyPr lIns="51427" tIns="25715" rIns="51427" bIns="25715" rtlCol="0" anchor="ctr"/>
            <a:lstStyle/>
            <a:p>
              <a:pPr defTabSz="1217930"/>
              <a:endParaRPr lang="bg-BG" sz="900" kern="0">
                <a:solidFill>
                  <a:sysClr val="window" lastClr="FFFFFF"/>
                </a:solidFill>
                <a:latin typeface="+mn-ea"/>
                <a:cs typeface="+mn-ea"/>
              </a:endParaRPr>
            </a:p>
          </p:txBody>
        </p:sp>
        <p:sp>
          <p:nvSpPr>
            <p:cNvPr id="45" name="Freeform 16"/>
            <p:cNvSpPr>
              <a:spLocks noEditPoints="1"/>
            </p:cNvSpPr>
            <p:nvPr/>
          </p:nvSpPr>
          <p:spPr bwMode="auto">
            <a:xfrm>
              <a:off x="3979611" y="2598934"/>
              <a:ext cx="427720" cy="427232"/>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bg1"/>
            </a:solidFill>
            <a:ln>
              <a:noFill/>
            </a:ln>
          </p:spPr>
          <p:txBody>
            <a:bodyPr vert="horz" wrap="square" lIns="68580" tIns="34290" rIns="68580" bIns="34290" numCol="1" anchor="t" anchorCtr="0" compatLnSpc="1"/>
            <a:lstStyle/>
            <a:p>
              <a:endParaRPr lang="en-US" sz="1350" dirty="0">
                <a:cs typeface="+mn-ea"/>
              </a:endParaRPr>
            </a:p>
          </p:txBody>
        </p:sp>
      </p:grpSp>
      <p:grpSp>
        <p:nvGrpSpPr>
          <p:cNvPr id="75" name="组合 74"/>
          <p:cNvGrpSpPr/>
          <p:nvPr/>
        </p:nvGrpSpPr>
        <p:grpSpPr>
          <a:xfrm>
            <a:off x="6696534" y="1804993"/>
            <a:ext cx="1079792" cy="1079787"/>
            <a:chOff x="6697973" y="2291796"/>
            <a:chExt cx="1080120" cy="1080120"/>
          </a:xfrm>
        </p:grpSpPr>
        <p:sp>
          <p:nvSpPr>
            <p:cNvPr id="36" name="Rounded Rectangle 43"/>
            <p:cNvSpPr/>
            <p:nvPr/>
          </p:nvSpPr>
          <p:spPr>
            <a:xfrm rot="2700000">
              <a:off x="6697973" y="2291796"/>
              <a:ext cx="1080120" cy="1080120"/>
            </a:xfrm>
            <a:prstGeom prst="roundRect">
              <a:avLst/>
            </a:prstGeom>
            <a:solidFill>
              <a:schemeClr val="accent3"/>
            </a:solidFill>
            <a:ln w="6350" cap="flat" cmpd="sng" algn="ctr">
              <a:noFill/>
              <a:prstDash val="solid"/>
              <a:miter lim="800000"/>
            </a:ln>
            <a:effectLst/>
          </p:spPr>
          <p:txBody>
            <a:bodyPr lIns="51427" tIns="25715" rIns="51427" bIns="25715" rtlCol="0" anchor="ctr"/>
            <a:lstStyle/>
            <a:p>
              <a:pPr defTabSz="1217930"/>
              <a:endParaRPr lang="bg-BG" sz="900" kern="0">
                <a:solidFill>
                  <a:sysClr val="window" lastClr="FFFFFF"/>
                </a:solidFill>
                <a:latin typeface="+mn-ea"/>
                <a:cs typeface="+mn-ea"/>
              </a:endParaRPr>
            </a:p>
          </p:txBody>
        </p:sp>
        <p:sp>
          <p:nvSpPr>
            <p:cNvPr id="48" name="Freeform 21"/>
            <p:cNvSpPr>
              <a:spLocks noEditPoints="1"/>
            </p:cNvSpPr>
            <p:nvPr/>
          </p:nvSpPr>
          <p:spPr bwMode="auto">
            <a:xfrm>
              <a:off x="7042497" y="2627132"/>
              <a:ext cx="425897" cy="379124"/>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chemeClr val="bg1"/>
            </a:solidFill>
            <a:ln>
              <a:noFill/>
            </a:ln>
          </p:spPr>
          <p:txBody>
            <a:bodyPr vert="horz" wrap="square" lIns="68580" tIns="34290" rIns="68580" bIns="34290" numCol="1" anchor="t" anchorCtr="0" compatLnSpc="1"/>
            <a:lstStyle/>
            <a:p>
              <a:endParaRPr lang="en-US" sz="1350" dirty="0">
                <a:cs typeface="+mn-ea"/>
              </a:endParaRPr>
            </a:p>
          </p:txBody>
        </p:sp>
      </p:grpSp>
      <p:grpSp>
        <p:nvGrpSpPr>
          <p:cNvPr id="65" name="组合 64"/>
          <p:cNvGrpSpPr/>
          <p:nvPr/>
        </p:nvGrpSpPr>
        <p:grpSpPr>
          <a:xfrm>
            <a:off x="4739203" y="1032199"/>
            <a:ext cx="359931" cy="1655673"/>
            <a:chOff x="4740047" y="1518764"/>
            <a:chExt cx="360040" cy="1656184"/>
          </a:xfrm>
        </p:grpSpPr>
        <p:sp>
          <p:nvSpPr>
            <p:cNvPr id="22" name="Rounded Rectangle 37"/>
            <p:cNvSpPr/>
            <p:nvPr/>
          </p:nvSpPr>
          <p:spPr>
            <a:xfrm rot="2700000">
              <a:off x="4091975" y="2166836"/>
              <a:ext cx="1656184" cy="360040"/>
            </a:xfrm>
            <a:prstGeom prst="roundRect">
              <a:avLst>
                <a:gd name="adj" fmla="val 50000"/>
              </a:avLst>
            </a:prstGeom>
            <a:solidFill>
              <a:schemeClr val="accent2"/>
            </a:solidFill>
            <a:ln w="6350" cap="flat" cmpd="sng" algn="ctr">
              <a:noFill/>
              <a:prstDash val="solid"/>
              <a:miter lim="800000"/>
            </a:ln>
            <a:effectLst/>
          </p:spPr>
          <p:txBody>
            <a:bodyPr lIns="51427" tIns="25715" rIns="51427" bIns="25715" rtlCol="0" anchor="ctr"/>
            <a:lstStyle/>
            <a:p>
              <a:pPr defTabSz="1217930"/>
              <a:endParaRPr lang="bg-BG" sz="900" kern="0">
                <a:solidFill>
                  <a:sysClr val="window" lastClr="FFFFFF"/>
                </a:solidFill>
                <a:latin typeface="+mn-ea"/>
                <a:cs typeface="+mn-ea"/>
              </a:endParaRPr>
            </a:p>
          </p:txBody>
        </p:sp>
        <p:sp>
          <p:nvSpPr>
            <p:cNvPr id="52" name="Rectangle 20"/>
            <p:cNvSpPr/>
            <p:nvPr/>
          </p:nvSpPr>
          <p:spPr>
            <a:xfrm rot="2700000">
              <a:off x="4340771" y="2214197"/>
              <a:ext cx="1158597" cy="288377"/>
            </a:xfrm>
            <a:prstGeom prst="rect">
              <a:avLst/>
            </a:prstGeom>
          </p:spPr>
          <p:txBody>
            <a:bodyPr wrap="none">
              <a:spAutoFit/>
            </a:bodyPr>
            <a:lstStyle/>
            <a:p>
              <a:pPr algn="ctr" defTabSz="1218565">
                <a:defRPr/>
              </a:pPr>
              <a:r>
                <a:rPr lang="zh-CN" altLang="en-US" sz="1275" kern="0" dirty="0">
                  <a:solidFill>
                    <a:sysClr val="window" lastClr="FFFFFF"/>
                  </a:solidFill>
                  <a:latin typeface="+mn-ea"/>
                  <a:cs typeface="+mn-ea"/>
                </a:rPr>
                <a:t>重要工作标题</a:t>
              </a:r>
              <a:endParaRPr lang="bg-BG" sz="1275" kern="0" dirty="0">
                <a:solidFill>
                  <a:sysClr val="window" lastClr="FFFFFF"/>
                </a:solidFill>
                <a:latin typeface="+mn-ea"/>
                <a:cs typeface="+mn-ea"/>
              </a:endParaRPr>
            </a:p>
          </p:txBody>
        </p:sp>
      </p:grpSp>
      <p:grpSp>
        <p:nvGrpSpPr>
          <p:cNvPr id="66" name="组合 65"/>
          <p:cNvGrpSpPr/>
          <p:nvPr/>
        </p:nvGrpSpPr>
        <p:grpSpPr>
          <a:xfrm>
            <a:off x="5638232" y="1680073"/>
            <a:ext cx="1655681" cy="359929"/>
            <a:chOff x="5639349" y="2166837"/>
            <a:chExt cx="1656184" cy="360040"/>
          </a:xfrm>
        </p:grpSpPr>
        <p:sp>
          <p:nvSpPr>
            <p:cNvPr id="24" name="Rounded Rectangle 39"/>
            <p:cNvSpPr/>
            <p:nvPr/>
          </p:nvSpPr>
          <p:spPr>
            <a:xfrm rot="18900000" flipH="1">
              <a:off x="5639349" y="2166837"/>
              <a:ext cx="1656184" cy="360040"/>
            </a:xfrm>
            <a:prstGeom prst="roundRect">
              <a:avLst>
                <a:gd name="adj" fmla="val 50000"/>
              </a:avLst>
            </a:prstGeom>
            <a:solidFill>
              <a:schemeClr val="accent3"/>
            </a:solidFill>
            <a:ln w="6350" cap="flat" cmpd="sng" algn="ctr">
              <a:noFill/>
              <a:prstDash val="solid"/>
              <a:miter lim="800000"/>
            </a:ln>
            <a:effectLst/>
          </p:spPr>
          <p:txBody>
            <a:bodyPr lIns="51427" tIns="25715" rIns="51427" bIns="25715" rtlCol="0" anchor="ctr"/>
            <a:lstStyle/>
            <a:p>
              <a:pPr defTabSz="1217930"/>
              <a:endParaRPr lang="bg-BG" sz="900" kern="0">
                <a:solidFill>
                  <a:sysClr val="window" lastClr="FFFFFF"/>
                </a:solidFill>
                <a:latin typeface="+mn-ea"/>
                <a:cs typeface="+mn-ea"/>
              </a:endParaRPr>
            </a:p>
          </p:txBody>
        </p:sp>
        <p:sp>
          <p:nvSpPr>
            <p:cNvPr id="53" name="Rectangle 20"/>
            <p:cNvSpPr/>
            <p:nvPr/>
          </p:nvSpPr>
          <p:spPr>
            <a:xfrm rot="18900000">
              <a:off x="5894978" y="2178447"/>
              <a:ext cx="1158592" cy="288379"/>
            </a:xfrm>
            <a:prstGeom prst="rect">
              <a:avLst/>
            </a:prstGeom>
          </p:spPr>
          <p:txBody>
            <a:bodyPr wrap="none">
              <a:spAutoFit/>
            </a:bodyPr>
            <a:lstStyle/>
            <a:p>
              <a:pPr algn="ctr" defTabSz="1218565">
                <a:defRPr/>
              </a:pPr>
              <a:r>
                <a:rPr lang="zh-CN" altLang="en-US" sz="1275" kern="0" dirty="0">
                  <a:solidFill>
                    <a:sysClr val="window" lastClr="FFFFFF"/>
                  </a:solidFill>
                  <a:latin typeface="+mn-ea"/>
                  <a:cs typeface="+mn-ea"/>
                </a:rPr>
                <a:t>重要工作标题</a:t>
              </a:r>
              <a:endParaRPr lang="bg-BG" sz="1275" kern="0" dirty="0">
                <a:solidFill>
                  <a:sysClr val="window" lastClr="FFFFFF"/>
                </a:solidFill>
                <a:latin typeface="+mn-ea"/>
                <a:cs typeface="+mn-ea"/>
              </a:endParaRPr>
            </a:p>
          </p:txBody>
        </p:sp>
      </p:grpSp>
      <p:grpSp>
        <p:nvGrpSpPr>
          <p:cNvPr id="64" name="组合 63"/>
          <p:cNvGrpSpPr/>
          <p:nvPr/>
        </p:nvGrpSpPr>
        <p:grpSpPr>
          <a:xfrm>
            <a:off x="2552394" y="1680185"/>
            <a:ext cx="1655681" cy="359929"/>
            <a:chOff x="2552573" y="2166948"/>
            <a:chExt cx="1656184" cy="360040"/>
          </a:xfrm>
        </p:grpSpPr>
        <p:sp>
          <p:nvSpPr>
            <p:cNvPr id="18" name="Rounded Rectangle 25"/>
            <p:cNvSpPr/>
            <p:nvPr/>
          </p:nvSpPr>
          <p:spPr>
            <a:xfrm rot="18900000" flipH="1">
              <a:off x="2552573" y="2166948"/>
              <a:ext cx="1656184" cy="360040"/>
            </a:xfrm>
            <a:prstGeom prst="roundRect">
              <a:avLst>
                <a:gd name="adj" fmla="val 50000"/>
              </a:avLst>
            </a:prstGeom>
            <a:solidFill>
              <a:schemeClr val="accent1"/>
            </a:solidFill>
            <a:ln w="6350" cap="flat" cmpd="sng" algn="ctr">
              <a:noFill/>
              <a:prstDash val="solid"/>
              <a:miter lim="800000"/>
            </a:ln>
            <a:effectLst/>
          </p:spPr>
          <p:txBody>
            <a:bodyPr lIns="51427" tIns="25715" rIns="51427" bIns="25715" rtlCol="0" anchor="ctr"/>
            <a:lstStyle/>
            <a:p>
              <a:pPr defTabSz="1217930"/>
              <a:endParaRPr lang="bg-BG" sz="900" kern="0">
                <a:solidFill>
                  <a:sysClr val="window" lastClr="FFFFFF"/>
                </a:solidFill>
                <a:latin typeface="+mn-ea"/>
                <a:cs typeface="+mn-ea"/>
              </a:endParaRPr>
            </a:p>
          </p:txBody>
        </p:sp>
        <p:sp>
          <p:nvSpPr>
            <p:cNvPr id="54" name="Rectangle 20"/>
            <p:cNvSpPr/>
            <p:nvPr/>
          </p:nvSpPr>
          <p:spPr>
            <a:xfrm rot="18900000">
              <a:off x="2797732" y="2178446"/>
              <a:ext cx="1158592" cy="288379"/>
            </a:xfrm>
            <a:prstGeom prst="rect">
              <a:avLst/>
            </a:prstGeom>
          </p:spPr>
          <p:txBody>
            <a:bodyPr wrap="none">
              <a:spAutoFit/>
            </a:bodyPr>
            <a:lstStyle/>
            <a:p>
              <a:pPr algn="ctr" defTabSz="1218565">
                <a:defRPr/>
              </a:pPr>
              <a:r>
                <a:rPr lang="zh-CN" altLang="en-US" sz="1275" kern="0" dirty="0">
                  <a:solidFill>
                    <a:sysClr val="window" lastClr="FFFFFF"/>
                  </a:solidFill>
                  <a:latin typeface="+mn-ea"/>
                  <a:cs typeface="+mn-ea"/>
                </a:rPr>
                <a:t>重要工作标题</a:t>
              </a:r>
              <a:endParaRPr lang="bg-BG" sz="1275" kern="0" dirty="0">
                <a:solidFill>
                  <a:sysClr val="window" lastClr="FFFFFF"/>
                </a:solidFill>
                <a:latin typeface="+mn-ea"/>
                <a:cs typeface="+mn-ea"/>
              </a:endParaRPr>
            </a:p>
          </p:txBody>
        </p:sp>
      </p:grpSp>
      <p:sp>
        <p:nvSpPr>
          <p:cNvPr id="76" name="矩形 75"/>
          <p:cNvSpPr/>
          <p:nvPr/>
        </p:nvSpPr>
        <p:spPr>
          <a:xfrm>
            <a:off x="762364" y="3459367"/>
            <a:ext cx="1600508" cy="702945"/>
          </a:xfrm>
          <a:prstGeom prst="rect">
            <a:avLst/>
          </a:prstGeom>
        </p:spPr>
        <p:txBody>
          <a:bodyPr wrap="square" lIns="91410" tIns="45705" rIns="91410" bIns="45705">
            <a:spAutoFit/>
          </a:bodyPr>
          <a:lstStyle/>
          <a:p>
            <a:pPr algn="ctr">
              <a:lnSpc>
                <a:spcPct val="120000"/>
              </a:lnSpc>
              <a:defRPr/>
            </a:pPr>
            <a:r>
              <a:rPr lang="zh-CN" altLang="en-US" sz="825" kern="0" dirty="0">
                <a:solidFill>
                  <a:schemeClr val="tx1">
                    <a:lumMod val="75000"/>
                    <a:lumOff val="25000"/>
                  </a:schemeClr>
                </a:solidFill>
                <a:latin typeface="微软雅黑" panose="020B0503020204020204" charset="-122"/>
                <a:ea typeface="微软雅黑" panose="020B0503020204020204" charset="-122"/>
                <a:cs typeface="+mn-ea"/>
                <a:sym typeface="方正兰亭黑_GBK" pitchFamily="2" charset="-122"/>
              </a:rPr>
              <a:t>在此录入上述图表的综合描述说明，在此录入上述图表的综合描述说明在此录入上述图表的综合描述说明</a:t>
            </a:r>
            <a:endParaRPr lang="zh-CN" altLang="en-US" sz="825" kern="0" dirty="0">
              <a:solidFill>
                <a:schemeClr val="tx1">
                  <a:lumMod val="75000"/>
                  <a:lumOff val="25000"/>
                </a:schemeClr>
              </a:solidFill>
              <a:latin typeface="微软雅黑" panose="020B0503020204020204" charset="-122"/>
              <a:ea typeface="微软雅黑" panose="020B0503020204020204" charset="-122"/>
              <a:cs typeface="+mn-ea"/>
              <a:sym typeface="方正兰亭黑_GBK" pitchFamily="2" charset="-122"/>
            </a:endParaRPr>
          </a:p>
        </p:txBody>
      </p:sp>
      <p:sp>
        <p:nvSpPr>
          <p:cNvPr id="77" name="Content Placeholder 2"/>
          <p:cNvSpPr txBox="1"/>
          <p:nvPr/>
        </p:nvSpPr>
        <p:spPr>
          <a:xfrm>
            <a:off x="991689" y="3183970"/>
            <a:ext cx="1228886" cy="211916"/>
          </a:xfrm>
          <a:prstGeom prst="rect">
            <a:avLst/>
          </a:prstGeom>
        </p:spPr>
        <p:txBody>
          <a:bodyPr lIns="68547" tIns="34275" rIns="68547" bIns="34275"/>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500" dirty="0">
                <a:solidFill>
                  <a:schemeClr val="tx1">
                    <a:lumMod val="75000"/>
                    <a:lumOff val="25000"/>
                  </a:schemeClr>
                </a:solidFill>
                <a:latin typeface="微软雅黑" panose="020B0503020204020204" charset="-122"/>
                <a:ea typeface="微软雅黑" panose="020B0503020204020204" charset="-122"/>
                <a:cs typeface="+mn-ea"/>
              </a:rPr>
              <a:t>重要工作一</a:t>
            </a:r>
            <a:endParaRPr lang="zh-CN" altLang="en-US" sz="1500" dirty="0">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78" name="矩形 77"/>
          <p:cNvSpPr/>
          <p:nvPr/>
        </p:nvSpPr>
        <p:spPr>
          <a:xfrm>
            <a:off x="2704874" y="3459367"/>
            <a:ext cx="1600508" cy="702945"/>
          </a:xfrm>
          <a:prstGeom prst="rect">
            <a:avLst/>
          </a:prstGeom>
        </p:spPr>
        <p:txBody>
          <a:bodyPr wrap="square" lIns="91410" tIns="45705" rIns="91410" bIns="45705">
            <a:spAutoFit/>
          </a:bodyPr>
          <a:lstStyle/>
          <a:p>
            <a:pPr algn="ctr">
              <a:lnSpc>
                <a:spcPct val="120000"/>
              </a:lnSpc>
              <a:defRPr/>
            </a:pPr>
            <a:r>
              <a:rPr lang="zh-CN" altLang="en-US" sz="825" kern="0" dirty="0">
                <a:solidFill>
                  <a:schemeClr val="tx1">
                    <a:lumMod val="75000"/>
                    <a:lumOff val="25000"/>
                  </a:schemeClr>
                </a:solidFill>
                <a:latin typeface="微软雅黑" panose="020B0503020204020204" charset="-122"/>
                <a:ea typeface="微软雅黑" panose="020B0503020204020204" charset="-122"/>
                <a:cs typeface="+mn-ea"/>
                <a:sym typeface="方正兰亭黑_GBK" pitchFamily="2" charset="-122"/>
              </a:rPr>
              <a:t>在此录入上述图表的综合描述说明，在此录入上述图表的综合描述说明在此录入上述图表的综合描述说明</a:t>
            </a:r>
            <a:endParaRPr lang="zh-CN" altLang="en-US" sz="825" kern="0" dirty="0">
              <a:solidFill>
                <a:schemeClr val="tx1">
                  <a:lumMod val="75000"/>
                  <a:lumOff val="25000"/>
                </a:schemeClr>
              </a:solidFill>
              <a:latin typeface="微软雅黑" panose="020B0503020204020204" charset="-122"/>
              <a:ea typeface="微软雅黑" panose="020B0503020204020204" charset="-122"/>
              <a:cs typeface="+mn-ea"/>
              <a:sym typeface="方正兰亭黑_GBK" pitchFamily="2" charset="-122"/>
            </a:endParaRPr>
          </a:p>
        </p:txBody>
      </p:sp>
      <p:sp>
        <p:nvSpPr>
          <p:cNvPr id="79" name="Content Placeholder 2"/>
          <p:cNvSpPr txBox="1"/>
          <p:nvPr/>
        </p:nvSpPr>
        <p:spPr>
          <a:xfrm>
            <a:off x="2896110" y="3183970"/>
            <a:ext cx="1222838" cy="211916"/>
          </a:xfrm>
          <a:prstGeom prst="rect">
            <a:avLst/>
          </a:prstGeom>
        </p:spPr>
        <p:txBody>
          <a:bodyPr lIns="68547" tIns="34275" rIns="68547" bIns="34275"/>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500" dirty="0">
                <a:solidFill>
                  <a:schemeClr val="tx1">
                    <a:lumMod val="75000"/>
                    <a:lumOff val="25000"/>
                  </a:schemeClr>
                </a:solidFill>
                <a:latin typeface="微软雅黑" panose="020B0503020204020204" charset="-122"/>
                <a:ea typeface="微软雅黑" panose="020B0503020204020204" charset="-122"/>
                <a:cs typeface="+mn-ea"/>
              </a:rPr>
              <a:t>重要工作二</a:t>
            </a:r>
            <a:endParaRPr lang="zh-CN" altLang="en-US" sz="1500" dirty="0">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80" name="矩形 79"/>
          <p:cNvSpPr/>
          <p:nvPr/>
        </p:nvSpPr>
        <p:spPr>
          <a:xfrm>
            <a:off x="4724354" y="3459367"/>
            <a:ext cx="1600508" cy="702945"/>
          </a:xfrm>
          <a:prstGeom prst="rect">
            <a:avLst/>
          </a:prstGeom>
        </p:spPr>
        <p:txBody>
          <a:bodyPr wrap="square" lIns="91410" tIns="45705" rIns="91410" bIns="45705">
            <a:spAutoFit/>
          </a:bodyPr>
          <a:lstStyle/>
          <a:p>
            <a:pPr algn="ctr">
              <a:lnSpc>
                <a:spcPct val="120000"/>
              </a:lnSpc>
              <a:defRPr/>
            </a:pPr>
            <a:r>
              <a:rPr lang="zh-CN" altLang="en-US" sz="825" kern="0" dirty="0">
                <a:solidFill>
                  <a:schemeClr val="tx1">
                    <a:lumMod val="75000"/>
                    <a:lumOff val="25000"/>
                  </a:schemeClr>
                </a:solidFill>
                <a:latin typeface="微软雅黑" panose="020B0503020204020204" charset="-122"/>
                <a:ea typeface="微软雅黑" panose="020B0503020204020204" charset="-122"/>
                <a:cs typeface="+mn-ea"/>
                <a:sym typeface="方正兰亭黑_GBK" pitchFamily="2" charset="-122"/>
              </a:rPr>
              <a:t>在此录入上述图表的综合描述说明，在此录入上述图表的综合描述说明在此录入上述图表的综合描述说明</a:t>
            </a:r>
            <a:endParaRPr lang="zh-CN" altLang="en-US" sz="825" kern="0" dirty="0">
              <a:solidFill>
                <a:schemeClr val="tx1">
                  <a:lumMod val="75000"/>
                  <a:lumOff val="25000"/>
                </a:schemeClr>
              </a:solidFill>
              <a:latin typeface="微软雅黑" panose="020B0503020204020204" charset="-122"/>
              <a:ea typeface="微软雅黑" panose="020B0503020204020204" charset="-122"/>
              <a:cs typeface="+mn-ea"/>
              <a:sym typeface="方正兰亭黑_GBK" pitchFamily="2" charset="-122"/>
            </a:endParaRPr>
          </a:p>
        </p:txBody>
      </p:sp>
      <p:sp>
        <p:nvSpPr>
          <p:cNvPr id="81" name="Content Placeholder 2"/>
          <p:cNvSpPr txBox="1"/>
          <p:nvPr/>
        </p:nvSpPr>
        <p:spPr>
          <a:xfrm>
            <a:off x="4952886" y="3183970"/>
            <a:ext cx="1321678" cy="211916"/>
          </a:xfrm>
          <a:prstGeom prst="rect">
            <a:avLst/>
          </a:prstGeom>
        </p:spPr>
        <p:txBody>
          <a:bodyPr lIns="68547" tIns="34275" rIns="68547" bIns="34275"/>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500" dirty="0">
                <a:solidFill>
                  <a:schemeClr val="tx1">
                    <a:lumMod val="75000"/>
                    <a:lumOff val="25000"/>
                  </a:schemeClr>
                </a:solidFill>
                <a:latin typeface="微软雅黑" panose="020B0503020204020204" charset="-122"/>
                <a:ea typeface="微软雅黑" panose="020B0503020204020204" charset="-122"/>
                <a:cs typeface="+mn-ea"/>
              </a:rPr>
              <a:t>重要工作三</a:t>
            </a:r>
            <a:endParaRPr lang="zh-CN" altLang="en-US" sz="1500" dirty="0">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82" name="矩形 81"/>
          <p:cNvSpPr/>
          <p:nvPr/>
        </p:nvSpPr>
        <p:spPr>
          <a:xfrm>
            <a:off x="6781129" y="3459367"/>
            <a:ext cx="1600508" cy="702945"/>
          </a:xfrm>
          <a:prstGeom prst="rect">
            <a:avLst/>
          </a:prstGeom>
        </p:spPr>
        <p:txBody>
          <a:bodyPr wrap="square" lIns="91410" tIns="45705" rIns="91410" bIns="45705">
            <a:spAutoFit/>
          </a:bodyPr>
          <a:lstStyle/>
          <a:p>
            <a:pPr algn="ctr">
              <a:lnSpc>
                <a:spcPct val="120000"/>
              </a:lnSpc>
              <a:defRPr/>
            </a:pPr>
            <a:r>
              <a:rPr lang="zh-CN" altLang="en-US" sz="825" kern="0" dirty="0">
                <a:solidFill>
                  <a:schemeClr val="tx1">
                    <a:lumMod val="75000"/>
                    <a:lumOff val="25000"/>
                  </a:schemeClr>
                </a:solidFill>
                <a:latin typeface="微软雅黑" panose="020B0503020204020204" charset="-122"/>
                <a:ea typeface="微软雅黑" panose="020B0503020204020204" charset="-122"/>
                <a:cs typeface="+mn-ea"/>
                <a:sym typeface="方正兰亭黑_GBK" pitchFamily="2" charset="-122"/>
              </a:rPr>
              <a:t>在此录入上述图表的综合描述说明，在此录入上述图表的综合描述说明在此录入上述图表的综合描述说明</a:t>
            </a:r>
            <a:endParaRPr lang="zh-CN" altLang="en-US" sz="825" kern="0" dirty="0">
              <a:solidFill>
                <a:schemeClr val="tx1">
                  <a:lumMod val="75000"/>
                  <a:lumOff val="25000"/>
                </a:schemeClr>
              </a:solidFill>
              <a:latin typeface="微软雅黑" panose="020B0503020204020204" charset="-122"/>
              <a:ea typeface="微软雅黑" panose="020B0503020204020204" charset="-122"/>
              <a:cs typeface="+mn-ea"/>
              <a:sym typeface="方正兰亭黑_GBK" pitchFamily="2" charset="-122"/>
            </a:endParaRPr>
          </a:p>
        </p:txBody>
      </p:sp>
      <p:sp>
        <p:nvSpPr>
          <p:cNvPr id="83" name="Content Placeholder 2"/>
          <p:cNvSpPr txBox="1"/>
          <p:nvPr/>
        </p:nvSpPr>
        <p:spPr>
          <a:xfrm>
            <a:off x="6933484" y="3183970"/>
            <a:ext cx="1301086" cy="275397"/>
          </a:xfrm>
          <a:prstGeom prst="rect">
            <a:avLst/>
          </a:prstGeom>
        </p:spPr>
        <p:txBody>
          <a:bodyPr lIns="68547" tIns="34275" rIns="68547" bIns="34275"/>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500" dirty="0">
                <a:solidFill>
                  <a:schemeClr val="tx1">
                    <a:lumMod val="75000"/>
                    <a:lumOff val="25000"/>
                  </a:schemeClr>
                </a:solidFill>
                <a:latin typeface="微软雅黑" panose="020B0503020204020204" charset="-122"/>
                <a:ea typeface="微软雅黑" panose="020B0503020204020204" charset="-122"/>
                <a:cs typeface="+mn-ea"/>
              </a:rPr>
              <a:t>重要工作五</a:t>
            </a:r>
            <a:endParaRPr lang="zh-CN" altLang="en-US" sz="1500" dirty="0">
              <a:solidFill>
                <a:schemeClr val="tx1">
                  <a:lumMod val="75000"/>
                  <a:lumOff val="25000"/>
                </a:schemeClr>
              </a:solidFill>
              <a:latin typeface="微软雅黑" panose="020B0503020204020204" charset="-122"/>
              <a:ea typeface="微软雅黑" panose="020B0503020204020204" charset="-122"/>
              <a:cs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500" fill="hold"/>
                                        <p:tgtEl>
                                          <p:spTgt spid="63"/>
                                        </p:tgtEl>
                                        <p:attrNameLst>
                                          <p:attrName>ppt_w</p:attrName>
                                        </p:attrNameLst>
                                      </p:cBhvr>
                                      <p:tavLst>
                                        <p:tav tm="0">
                                          <p:val>
                                            <p:fltVal val="0"/>
                                          </p:val>
                                        </p:tav>
                                        <p:tav tm="100000">
                                          <p:val>
                                            <p:strVal val="#ppt_w"/>
                                          </p:val>
                                        </p:tav>
                                      </p:tavLst>
                                    </p:anim>
                                    <p:anim calcmode="lin" valueType="num">
                                      <p:cBhvr>
                                        <p:cTn id="8" dur="500" fill="hold"/>
                                        <p:tgtEl>
                                          <p:spTgt spid="63"/>
                                        </p:tgtEl>
                                        <p:attrNameLst>
                                          <p:attrName>ppt_h</p:attrName>
                                        </p:attrNameLst>
                                      </p:cBhvr>
                                      <p:tavLst>
                                        <p:tav tm="0">
                                          <p:val>
                                            <p:fltVal val="0"/>
                                          </p:val>
                                        </p:tav>
                                        <p:tav tm="100000">
                                          <p:val>
                                            <p:strVal val="#ppt_h"/>
                                          </p:val>
                                        </p:tav>
                                      </p:tavLst>
                                    </p:anim>
                                    <p:animEffect transition="in" filter="fade">
                                      <p:cBhvr>
                                        <p:cTn id="9" dur="500"/>
                                        <p:tgtEl>
                                          <p:spTgt spid="63"/>
                                        </p:tgtEl>
                                      </p:cBhvr>
                                    </p:animEffect>
                                  </p:childTnLst>
                                </p:cTn>
                              </p:par>
                              <p:par>
                                <p:cTn id="10" presetID="53" presetClass="entr" presetSubtype="16" fill="hold" nodeType="withEffect">
                                  <p:stCondLst>
                                    <p:cond delay="0"/>
                                  </p:stCondLst>
                                  <p:childTnLst>
                                    <p:set>
                                      <p:cBhvr>
                                        <p:cTn id="11" dur="1" fill="hold">
                                          <p:stCondLst>
                                            <p:cond delay="0"/>
                                          </p:stCondLst>
                                        </p:cTn>
                                        <p:tgtEl>
                                          <p:spTgt spid="72"/>
                                        </p:tgtEl>
                                        <p:attrNameLst>
                                          <p:attrName>style.visibility</p:attrName>
                                        </p:attrNameLst>
                                      </p:cBhvr>
                                      <p:to>
                                        <p:strVal val="visible"/>
                                      </p:to>
                                    </p:set>
                                    <p:anim calcmode="lin" valueType="num">
                                      <p:cBhvr>
                                        <p:cTn id="12" dur="500" fill="hold"/>
                                        <p:tgtEl>
                                          <p:spTgt spid="72"/>
                                        </p:tgtEl>
                                        <p:attrNameLst>
                                          <p:attrName>ppt_w</p:attrName>
                                        </p:attrNameLst>
                                      </p:cBhvr>
                                      <p:tavLst>
                                        <p:tav tm="0">
                                          <p:val>
                                            <p:fltVal val="0"/>
                                          </p:val>
                                        </p:tav>
                                        <p:tav tm="100000">
                                          <p:val>
                                            <p:strVal val="#ppt_w"/>
                                          </p:val>
                                        </p:tav>
                                      </p:tavLst>
                                    </p:anim>
                                    <p:anim calcmode="lin" valueType="num">
                                      <p:cBhvr>
                                        <p:cTn id="13" dur="500" fill="hold"/>
                                        <p:tgtEl>
                                          <p:spTgt spid="72"/>
                                        </p:tgtEl>
                                        <p:attrNameLst>
                                          <p:attrName>ppt_h</p:attrName>
                                        </p:attrNameLst>
                                      </p:cBhvr>
                                      <p:tavLst>
                                        <p:tav tm="0">
                                          <p:val>
                                            <p:fltVal val="0"/>
                                          </p:val>
                                        </p:tav>
                                        <p:tav tm="100000">
                                          <p:val>
                                            <p:strVal val="#ppt_h"/>
                                          </p:val>
                                        </p:tav>
                                      </p:tavLst>
                                    </p:anim>
                                    <p:animEffect transition="in" filter="fade">
                                      <p:cBhvr>
                                        <p:cTn id="14" dur="500"/>
                                        <p:tgtEl>
                                          <p:spTgt spid="72"/>
                                        </p:tgtEl>
                                      </p:cBhvr>
                                    </p:animEffect>
                                  </p:childTnLst>
                                </p:cTn>
                              </p:par>
                              <p:par>
                                <p:cTn id="15" presetID="53" presetClass="entr" presetSubtype="16" fill="hold" nodeType="withEffect">
                                  <p:stCondLst>
                                    <p:cond delay="0"/>
                                  </p:stCondLst>
                                  <p:childTnLst>
                                    <p:set>
                                      <p:cBhvr>
                                        <p:cTn id="16" dur="1" fill="hold">
                                          <p:stCondLst>
                                            <p:cond delay="0"/>
                                          </p:stCondLst>
                                        </p:cTn>
                                        <p:tgtEl>
                                          <p:spTgt spid="74"/>
                                        </p:tgtEl>
                                        <p:attrNameLst>
                                          <p:attrName>style.visibility</p:attrName>
                                        </p:attrNameLst>
                                      </p:cBhvr>
                                      <p:to>
                                        <p:strVal val="visible"/>
                                      </p:to>
                                    </p:set>
                                    <p:anim calcmode="lin" valueType="num">
                                      <p:cBhvr>
                                        <p:cTn id="17" dur="500" fill="hold"/>
                                        <p:tgtEl>
                                          <p:spTgt spid="74"/>
                                        </p:tgtEl>
                                        <p:attrNameLst>
                                          <p:attrName>ppt_w</p:attrName>
                                        </p:attrNameLst>
                                      </p:cBhvr>
                                      <p:tavLst>
                                        <p:tav tm="0">
                                          <p:val>
                                            <p:fltVal val="0"/>
                                          </p:val>
                                        </p:tav>
                                        <p:tav tm="100000">
                                          <p:val>
                                            <p:strVal val="#ppt_w"/>
                                          </p:val>
                                        </p:tav>
                                      </p:tavLst>
                                    </p:anim>
                                    <p:anim calcmode="lin" valueType="num">
                                      <p:cBhvr>
                                        <p:cTn id="18" dur="500" fill="hold"/>
                                        <p:tgtEl>
                                          <p:spTgt spid="74"/>
                                        </p:tgtEl>
                                        <p:attrNameLst>
                                          <p:attrName>ppt_h</p:attrName>
                                        </p:attrNameLst>
                                      </p:cBhvr>
                                      <p:tavLst>
                                        <p:tav tm="0">
                                          <p:val>
                                            <p:fltVal val="0"/>
                                          </p:val>
                                        </p:tav>
                                        <p:tav tm="100000">
                                          <p:val>
                                            <p:strVal val="#ppt_h"/>
                                          </p:val>
                                        </p:tav>
                                      </p:tavLst>
                                    </p:anim>
                                    <p:animEffect transition="in" filter="fade">
                                      <p:cBhvr>
                                        <p:cTn id="19" dur="500"/>
                                        <p:tgtEl>
                                          <p:spTgt spid="74"/>
                                        </p:tgtEl>
                                      </p:cBhvr>
                                    </p:animEffect>
                                  </p:childTnLst>
                                </p:cTn>
                              </p:par>
                              <p:par>
                                <p:cTn id="20" presetID="53" presetClass="entr" presetSubtype="16" fill="hold" nodeType="withEffect">
                                  <p:stCondLst>
                                    <p:cond delay="0"/>
                                  </p:stCondLst>
                                  <p:childTnLst>
                                    <p:set>
                                      <p:cBhvr>
                                        <p:cTn id="21" dur="1" fill="hold">
                                          <p:stCondLst>
                                            <p:cond delay="0"/>
                                          </p:stCondLst>
                                        </p:cTn>
                                        <p:tgtEl>
                                          <p:spTgt spid="73"/>
                                        </p:tgtEl>
                                        <p:attrNameLst>
                                          <p:attrName>style.visibility</p:attrName>
                                        </p:attrNameLst>
                                      </p:cBhvr>
                                      <p:to>
                                        <p:strVal val="visible"/>
                                      </p:to>
                                    </p:set>
                                    <p:anim calcmode="lin" valueType="num">
                                      <p:cBhvr>
                                        <p:cTn id="22" dur="500" fill="hold"/>
                                        <p:tgtEl>
                                          <p:spTgt spid="73"/>
                                        </p:tgtEl>
                                        <p:attrNameLst>
                                          <p:attrName>ppt_w</p:attrName>
                                        </p:attrNameLst>
                                      </p:cBhvr>
                                      <p:tavLst>
                                        <p:tav tm="0">
                                          <p:val>
                                            <p:fltVal val="0"/>
                                          </p:val>
                                        </p:tav>
                                        <p:tav tm="100000">
                                          <p:val>
                                            <p:strVal val="#ppt_w"/>
                                          </p:val>
                                        </p:tav>
                                      </p:tavLst>
                                    </p:anim>
                                    <p:anim calcmode="lin" valueType="num">
                                      <p:cBhvr>
                                        <p:cTn id="23" dur="500" fill="hold"/>
                                        <p:tgtEl>
                                          <p:spTgt spid="73"/>
                                        </p:tgtEl>
                                        <p:attrNameLst>
                                          <p:attrName>ppt_h</p:attrName>
                                        </p:attrNameLst>
                                      </p:cBhvr>
                                      <p:tavLst>
                                        <p:tav tm="0">
                                          <p:val>
                                            <p:fltVal val="0"/>
                                          </p:val>
                                        </p:tav>
                                        <p:tav tm="100000">
                                          <p:val>
                                            <p:strVal val="#ppt_h"/>
                                          </p:val>
                                        </p:tav>
                                      </p:tavLst>
                                    </p:anim>
                                    <p:animEffect transition="in" filter="fade">
                                      <p:cBhvr>
                                        <p:cTn id="24" dur="500"/>
                                        <p:tgtEl>
                                          <p:spTgt spid="73"/>
                                        </p:tgtEl>
                                      </p:cBhvr>
                                    </p:animEffect>
                                  </p:childTnLst>
                                </p:cTn>
                              </p:par>
                              <p:par>
                                <p:cTn id="25" presetID="53" presetClass="entr" presetSubtype="16" fill="hold" nodeType="withEffect">
                                  <p:stCondLst>
                                    <p:cond delay="0"/>
                                  </p:stCondLst>
                                  <p:childTnLst>
                                    <p:set>
                                      <p:cBhvr>
                                        <p:cTn id="26" dur="1" fill="hold">
                                          <p:stCondLst>
                                            <p:cond delay="0"/>
                                          </p:stCondLst>
                                        </p:cTn>
                                        <p:tgtEl>
                                          <p:spTgt spid="75"/>
                                        </p:tgtEl>
                                        <p:attrNameLst>
                                          <p:attrName>style.visibility</p:attrName>
                                        </p:attrNameLst>
                                      </p:cBhvr>
                                      <p:to>
                                        <p:strVal val="visible"/>
                                      </p:to>
                                    </p:set>
                                    <p:anim calcmode="lin" valueType="num">
                                      <p:cBhvr>
                                        <p:cTn id="27" dur="500" fill="hold"/>
                                        <p:tgtEl>
                                          <p:spTgt spid="75"/>
                                        </p:tgtEl>
                                        <p:attrNameLst>
                                          <p:attrName>ppt_w</p:attrName>
                                        </p:attrNameLst>
                                      </p:cBhvr>
                                      <p:tavLst>
                                        <p:tav tm="0">
                                          <p:val>
                                            <p:fltVal val="0"/>
                                          </p:val>
                                        </p:tav>
                                        <p:tav tm="100000">
                                          <p:val>
                                            <p:strVal val="#ppt_w"/>
                                          </p:val>
                                        </p:tav>
                                      </p:tavLst>
                                    </p:anim>
                                    <p:anim calcmode="lin" valueType="num">
                                      <p:cBhvr>
                                        <p:cTn id="28" dur="500" fill="hold"/>
                                        <p:tgtEl>
                                          <p:spTgt spid="75"/>
                                        </p:tgtEl>
                                        <p:attrNameLst>
                                          <p:attrName>ppt_h</p:attrName>
                                        </p:attrNameLst>
                                      </p:cBhvr>
                                      <p:tavLst>
                                        <p:tav tm="0">
                                          <p:val>
                                            <p:fltVal val="0"/>
                                          </p:val>
                                        </p:tav>
                                        <p:tav tm="100000">
                                          <p:val>
                                            <p:strVal val="#ppt_h"/>
                                          </p:val>
                                        </p:tav>
                                      </p:tavLst>
                                    </p:anim>
                                    <p:animEffect transition="in" filter="fade">
                                      <p:cBhvr>
                                        <p:cTn id="29" dur="500"/>
                                        <p:tgtEl>
                                          <p:spTgt spid="75"/>
                                        </p:tgtEl>
                                      </p:cBhvr>
                                    </p:animEffect>
                                  </p:childTnLst>
                                </p:cTn>
                              </p:par>
                              <p:par>
                                <p:cTn id="30" presetID="53" presetClass="entr" presetSubtype="16" fill="hold" nodeType="withEffect">
                                  <p:stCondLst>
                                    <p:cond delay="0"/>
                                  </p:stCondLst>
                                  <p:childTnLst>
                                    <p:set>
                                      <p:cBhvr>
                                        <p:cTn id="31" dur="1" fill="hold">
                                          <p:stCondLst>
                                            <p:cond delay="0"/>
                                          </p:stCondLst>
                                        </p:cTn>
                                        <p:tgtEl>
                                          <p:spTgt spid="65"/>
                                        </p:tgtEl>
                                        <p:attrNameLst>
                                          <p:attrName>style.visibility</p:attrName>
                                        </p:attrNameLst>
                                      </p:cBhvr>
                                      <p:to>
                                        <p:strVal val="visible"/>
                                      </p:to>
                                    </p:set>
                                    <p:anim calcmode="lin" valueType="num">
                                      <p:cBhvr>
                                        <p:cTn id="32" dur="500" fill="hold"/>
                                        <p:tgtEl>
                                          <p:spTgt spid="65"/>
                                        </p:tgtEl>
                                        <p:attrNameLst>
                                          <p:attrName>ppt_w</p:attrName>
                                        </p:attrNameLst>
                                      </p:cBhvr>
                                      <p:tavLst>
                                        <p:tav tm="0">
                                          <p:val>
                                            <p:fltVal val="0"/>
                                          </p:val>
                                        </p:tav>
                                        <p:tav tm="100000">
                                          <p:val>
                                            <p:strVal val="#ppt_w"/>
                                          </p:val>
                                        </p:tav>
                                      </p:tavLst>
                                    </p:anim>
                                    <p:anim calcmode="lin" valueType="num">
                                      <p:cBhvr>
                                        <p:cTn id="33" dur="500" fill="hold"/>
                                        <p:tgtEl>
                                          <p:spTgt spid="65"/>
                                        </p:tgtEl>
                                        <p:attrNameLst>
                                          <p:attrName>ppt_h</p:attrName>
                                        </p:attrNameLst>
                                      </p:cBhvr>
                                      <p:tavLst>
                                        <p:tav tm="0">
                                          <p:val>
                                            <p:fltVal val="0"/>
                                          </p:val>
                                        </p:tav>
                                        <p:tav tm="100000">
                                          <p:val>
                                            <p:strVal val="#ppt_h"/>
                                          </p:val>
                                        </p:tav>
                                      </p:tavLst>
                                    </p:anim>
                                    <p:animEffect transition="in" filter="fade">
                                      <p:cBhvr>
                                        <p:cTn id="34" dur="500"/>
                                        <p:tgtEl>
                                          <p:spTgt spid="65"/>
                                        </p:tgtEl>
                                      </p:cBhvr>
                                    </p:animEffect>
                                  </p:childTnLst>
                                </p:cTn>
                              </p:par>
                              <p:par>
                                <p:cTn id="35" presetID="53" presetClass="entr" presetSubtype="16" fill="hold" nodeType="withEffect">
                                  <p:stCondLst>
                                    <p:cond delay="0"/>
                                  </p:stCondLst>
                                  <p:childTnLst>
                                    <p:set>
                                      <p:cBhvr>
                                        <p:cTn id="36" dur="1" fill="hold">
                                          <p:stCondLst>
                                            <p:cond delay="0"/>
                                          </p:stCondLst>
                                        </p:cTn>
                                        <p:tgtEl>
                                          <p:spTgt spid="66"/>
                                        </p:tgtEl>
                                        <p:attrNameLst>
                                          <p:attrName>style.visibility</p:attrName>
                                        </p:attrNameLst>
                                      </p:cBhvr>
                                      <p:to>
                                        <p:strVal val="visible"/>
                                      </p:to>
                                    </p:set>
                                    <p:anim calcmode="lin" valueType="num">
                                      <p:cBhvr>
                                        <p:cTn id="37" dur="500" fill="hold"/>
                                        <p:tgtEl>
                                          <p:spTgt spid="66"/>
                                        </p:tgtEl>
                                        <p:attrNameLst>
                                          <p:attrName>ppt_w</p:attrName>
                                        </p:attrNameLst>
                                      </p:cBhvr>
                                      <p:tavLst>
                                        <p:tav tm="0">
                                          <p:val>
                                            <p:fltVal val="0"/>
                                          </p:val>
                                        </p:tav>
                                        <p:tav tm="100000">
                                          <p:val>
                                            <p:strVal val="#ppt_w"/>
                                          </p:val>
                                        </p:tav>
                                      </p:tavLst>
                                    </p:anim>
                                    <p:anim calcmode="lin" valueType="num">
                                      <p:cBhvr>
                                        <p:cTn id="38" dur="500" fill="hold"/>
                                        <p:tgtEl>
                                          <p:spTgt spid="66"/>
                                        </p:tgtEl>
                                        <p:attrNameLst>
                                          <p:attrName>ppt_h</p:attrName>
                                        </p:attrNameLst>
                                      </p:cBhvr>
                                      <p:tavLst>
                                        <p:tav tm="0">
                                          <p:val>
                                            <p:fltVal val="0"/>
                                          </p:val>
                                        </p:tav>
                                        <p:tav tm="100000">
                                          <p:val>
                                            <p:strVal val="#ppt_h"/>
                                          </p:val>
                                        </p:tav>
                                      </p:tavLst>
                                    </p:anim>
                                    <p:animEffect transition="in" filter="fade">
                                      <p:cBhvr>
                                        <p:cTn id="39" dur="500"/>
                                        <p:tgtEl>
                                          <p:spTgt spid="66"/>
                                        </p:tgtEl>
                                      </p:cBhvr>
                                    </p:animEffect>
                                  </p:childTnLst>
                                </p:cTn>
                              </p:par>
                              <p:par>
                                <p:cTn id="40" presetID="53" presetClass="entr" presetSubtype="16" fill="hold" nodeType="withEffect">
                                  <p:stCondLst>
                                    <p:cond delay="0"/>
                                  </p:stCondLst>
                                  <p:childTnLst>
                                    <p:set>
                                      <p:cBhvr>
                                        <p:cTn id="41" dur="1" fill="hold">
                                          <p:stCondLst>
                                            <p:cond delay="0"/>
                                          </p:stCondLst>
                                        </p:cTn>
                                        <p:tgtEl>
                                          <p:spTgt spid="64"/>
                                        </p:tgtEl>
                                        <p:attrNameLst>
                                          <p:attrName>style.visibility</p:attrName>
                                        </p:attrNameLst>
                                      </p:cBhvr>
                                      <p:to>
                                        <p:strVal val="visible"/>
                                      </p:to>
                                    </p:set>
                                    <p:anim calcmode="lin" valueType="num">
                                      <p:cBhvr>
                                        <p:cTn id="42" dur="500" fill="hold"/>
                                        <p:tgtEl>
                                          <p:spTgt spid="64"/>
                                        </p:tgtEl>
                                        <p:attrNameLst>
                                          <p:attrName>ppt_w</p:attrName>
                                        </p:attrNameLst>
                                      </p:cBhvr>
                                      <p:tavLst>
                                        <p:tav tm="0">
                                          <p:val>
                                            <p:fltVal val="0"/>
                                          </p:val>
                                        </p:tav>
                                        <p:tav tm="100000">
                                          <p:val>
                                            <p:strVal val="#ppt_w"/>
                                          </p:val>
                                        </p:tav>
                                      </p:tavLst>
                                    </p:anim>
                                    <p:anim calcmode="lin" valueType="num">
                                      <p:cBhvr>
                                        <p:cTn id="43" dur="500" fill="hold"/>
                                        <p:tgtEl>
                                          <p:spTgt spid="64"/>
                                        </p:tgtEl>
                                        <p:attrNameLst>
                                          <p:attrName>ppt_h</p:attrName>
                                        </p:attrNameLst>
                                      </p:cBhvr>
                                      <p:tavLst>
                                        <p:tav tm="0">
                                          <p:val>
                                            <p:fltVal val="0"/>
                                          </p:val>
                                        </p:tav>
                                        <p:tav tm="100000">
                                          <p:val>
                                            <p:strVal val="#ppt_h"/>
                                          </p:val>
                                        </p:tav>
                                      </p:tavLst>
                                    </p:anim>
                                    <p:animEffect transition="in" filter="fade">
                                      <p:cBhvr>
                                        <p:cTn id="44" dur="500"/>
                                        <p:tgtEl>
                                          <p:spTgt spid="64"/>
                                        </p:tgtEl>
                                      </p:cBhvr>
                                    </p:animEffect>
                                  </p:childTnLst>
                                </p:cTn>
                              </p:par>
                            </p:childTnLst>
                          </p:cTn>
                        </p:par>
                        <p:par>
                          <p:cTn id="45" fill="hold">
                            <p:stCondLst>
                              <p:cond delay="500"/>
                            </p:stCondLst>
                            <p:childTnLst>
                              <p:par>
                                <p:cTn id="46" presetID="47" presetClass="entr" presetSubtype="0" fill="hold" grpId="0" nodeType="afterEffect">
                                  <p:stCondLst>
                                    <p:cond delay="0"/>
                                  </p:stCondLst>
                                  <p:childTnLst>
                                    <p:set>
                                      <p:cBhvr>
                                        <p:cTn id="47" dur="1" fill="hold">
                                          <p:stCondLst>
                                            <p:cond delay="0"/>
                                          </p:stCondLst>
                                        </p:cTn>
                                        <p:tgtEl>
                                          <p:spTgt spid="76"/>
                                        </p:tgtEl>
                                        <p:attrNameLst>
                                          <p:attrName>style.visibility</p:attrName>
                                        </p:attrNameLst>
                                      </p:cBhvr>
                                      <p:to>
                                        <p:strVal val="visible"/>
                                      </p:to>
                                    </p:set>
                                    <p:animEffect transition="in" filter="fade">
                                      <p:cBhvr>
                                        <p:cTn id="48" dur="1000"/>
                                        <p:tgtEl>
                                          <p:spTgt spid="76"/>
                                        </p:tgtEl>
                                      </p:cBhvr>
                                    </p:animEffect>
                                    <p:anim calcmode="lin" valueType="num">
                                      <p:cBhvr>
                                        <p:cTn id="49" dur="1000" fill="hold"/>
                                        <p:tgtEl>
                                          <p:spTgt spid="76"/>
                                        </p:tgtEl>
                                        <p:attrNameLst>
                                          <p:attrName>ppt_x</p:attrName>
                                        </p:attrNameLst>
                                      </p:cBhvr>
                                      <p:tavLst>
                                        <p:tav tm="0">
                                          <p:val>
                                            <p:strVal val="#ppt_x"/>
                                          </p:val>
                                        </p:tav>
                                        <p:tav tm="100000">
                                          <p:val>
                                            <p:strVal val="#ppt_x"/>
                                          </p:val>
                                        </p:tav>
                                      </p:tavLst>
                                    </p:anim>
                                    <p:anim calcmode="lin" valueType="num">
                                      <p:cBhvr>
                                        <p:cTn id="50" dur="1000" fill="hold"/>
                                        <p:tgtEl>
                                          <p:spTgt spid="76"/>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0"/>
                                  </p:stCondLst>
                                  <p:childTnLst>
                                    <p:set>
                                      <p:cBhvr>
                                        <p:cTn id="52" dur="1" fill="hold">
                                          <p:stCondLst>
                                            <p:cond delay="0"/>
                                          </p:stCondLst>
                                        </p:cTn>
                                        <p:tgtEl>
                                          <p:spTgt spid="77"/>
                                        </p:tgtEl>
                                        <p:attrNameLst>
                                          <p:attrName>style.visibility</p:attrName>
                                        </p:attrNameLst>
                                      </p:cBhvr>
                                      <p:to>
                                        <p:strVal val="visible"/>
                                      </p:to>
                                    </p:set>
                                    <p:animEffect transition="in" filter="fade">
                                      <p:cBhvr>
                                        <p:cTn id="53" dur="1000"/>
                                        <p:tgtEl>
                                          <p:spTgt spid="77"/>
                                        </p:tgtEl>
                                      </p:cBhvr>
                                    </p:animEffect>
                                    <p:anim calcmode="lin" valueType="num">
                                      <p:cBhvr>
                                        <p:cTn id="54" dur="1000" fill="hold"/>
                                        <p:tgtEl>
                                          <p:spTgt spid="77"/>
                                        </p:tgtEl>
                                        <p:attrNameLst>
                                          <p:attrName>ppt_x</p:attrName>
                                        </p:attrNameLst>
                                      </p:cBhvr>
                                      <p:tavLst>
                                        <p:tav tm="0">
                                          <p:val>
                                            <p:strVal val="#ppt_x"/>
                                          </p:val>
                                        </p:tav>
                                        <p:tav tm="100000">
                                          <p:val>
                                            <p:strVal val="#ppt_x"/>
                                          </p:val>
                                        </p:tav>
                                      </p:tavLst>
                                    </p:anim>
                                    <p:anim calcmode="lin" valueType="num">
                                      <p:cBhvr>
                                        <p:cTn id="55" dur="1000" fill="hold"/>
                                        <p:tgtEl>
                                          <p:spTgt spid="77"/>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78"/>
                                        </p:tgtEl>
                                        <p:attrNameLst>
                                          <p:attrName>style.visibility</p:attrName>
                                        </p:attrNameLst>
                                      </p:cBhvr>
                                      <p:to>
                                        <p:strVal val="visible"/>
                                      </p:to>
                                    </p:set>
                                    <p:animEffect transition="in" filter="fade">
                                      <p:cBhvr>
                                        <p:cTn id="58" dur="1000"/>
                                        <p:tgtEl>
                                          <p:spTgt spid="78"/>
                                        </p:tgtEl>
                                      </p:cBhvr>
                                    </p:animEffect>
                                    <p:anim calcmode="lin" valueType="num">
                                      <p:cBhvr>
                                        <p:cTn id="59" dur="1000" fill="hold"/>
                                        <p:tgtEl>
                                          <p:spTgt spid="78"/>
                                        </p:tgtEl>
                                        <p:attrNameLst>
                                          <p:attrName>ppt_x</p:attrName>
                                        </p:attrNameLst>
                                      </p:cBhvr>
                                      <p:tavLst>
                                        <p:tav tm="0">
                                          <p:val>
                                            <p:strVal val="#ppt_x"/>
                                          </p:val>
                                        </p:tav>
                                        <p:tav tm="100000">
                                          <p:val>
                                            <p:strVal val="#ppt_x"/>
                                          </p:val>
                                        </p:tav>
                                      </p:tavLst>
                                    </p:anim>
                                    <p:anim calcmode="lin" valueType="num">
                                      <p:cBhvr>
                                        <p:cTn id="60" dur="1000" fill="hold"/>
                                        <p:tgtEl>
                                          <p:spTgt spid="78"/>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79"/>
                                        </p:tgtEl>
                                        <p:attrNameLst>
                                          <p:attrName>style.visibility</p:attrName>
                                        </p:attrNameLst>
                                      </p:cBhvr>
                                      <p:to>
                                        <p:strVal val="visible"/>
                                      </p:to>
                                    </p:set>
                                    <p:animEffect transition="in" filter="fade">
                                      <p:cBhvr>
                                        <p:cTn id="63" dur="1000"/>
                                        <p:tgtEl>
                                          <p:spTgt spid="79"/>
                                        </p:tgtEl>
                                      </p:cBhvr>
                                    </p:animEffect>
                                    <p:anim calcmode="lin" valueType="num">
                                      <p:cBhvr>
                                        <p:cTn id="64" dur="1000" fill="hold"/>
                                        <p:tgtEl>
                                          <p:spTgt spid="79"/>
                                        </p:tgtEl>
                                        <p:attrNameLst>
                                          <p:attrName>ppt_x</p:attrName>
                                        </p:attrNameLst>
                                      </p:cBhvr>
                                      <p:tavLst>
                                        <p:tav tm="0">
                                          <p:val>
                                            <p:strVal val="#ppt_x"/>
                                          </p:val>
                                        </p:tav>
                                        <p:tav tm="100000">
                                          <p:val>
                                            <p:strVal val="#ppt_x"/>
                                          </p:val>
                                        </p:tav>
                                      </p:tavLst>
                                    </p:anim>
                                    <p:anim calcmode="lin" valueType="num">
                                      <p:cBhvr>
                                        <p:cTn id="65" dur="1000" fill="hold"/>
                                        <p:tgtEl>
                                          <p:spTgt spid="79"/>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80"/>
                                        </p:tgtEl>
                                        <p:attrNameLst>
                                          <p:attrName>style.visibility</p:attrName>
                                        </p:attrNameLst>
                                      </p:cBhvr>
                                      <p:to>
                                        <p:strVal val="visible"/>
                                      </p:to>
                                    </p:set>
                                    <p:animEffect transition="in" filter="fade">
                                      <p:cBhvr>
                                        <p:cTn id="68" dur="1000"/>
                                        <p:tgtEl>
                                          <p:spTgt spid="80"/>
                                        </p:tgtEl>
                                      </p:cBhvr>
                                    </p:animEffect>
                                    <p:anim calcmode="lin" valueType="num">
                                      <p:cBhvr>
                                        <p:cTn id="69" dur="1000" fill="hold"/>
                                        <p:tgtEl>
                                          <p:spTgt spid="80"/>
                                        </p:tgtEl>
                                        <p:attrNameLst>
                                          <p:attrName>ppt_x</p:attrName>
                                        </p:attrNameLst>
                                      </p:cBhvr>
                                      <p:tavLst>
                                        <p:tav tm="0">
                                          <p:val>
                                            <p:strVal val="#ppt_x"/>
                                          </p:val>
                                        </p:tav>
                                        <p:tav tm="100000">
                                          <p:val>
                                            <p:strVal val="#ppt_x"/>
                                          </p:val>
                                        </p:tav>
                                      </p:tavLst>
                                    </p:anim>
                                    <p:anim calcmode="lin" valueType="num">
                                      <p:cBhvr>
                                        <p:cTn id="70" dur="1000" fill="hold"/>
                                        <p:tgtEl>
                                          <p:spTgt spid="80"/>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81"/>
                                        </p:tgtEl>
                                        <p:attrNameLst>
                                          <p:attrName>style.visibility</p:attrName>
                                        </p:attrNameLst>
                                      </p:cBhvr>
                                      <p:to>
                                        <p:strVal val="visible"/>
                                      </p:to>
                                    </p:set>
                                    <p:animEffect transition="in" filter="fade">
                                      <p:cBhvr>
                                        <p:cTn id="73" dur="1000"/>
                                        <p:tgtEl>
                                          <p:spTgt spid="81"/>
                                        </p:tgtEl>
                                      </p:cBhvr>
                                    </p:animEffect>
                                    <p:anim calcmode="lin" valueType="num">
                                      <p:cBhvr>
                                        <p:cTn id="74" dur="1000" fill="hold"/>
                                        <p:tgtEl>
                                          <p:spTgt spid="81"/>
                                        </p:tgtEl>
                                        <p:attrNameLst>
                                          <p:attrName>ppt_x</p:attrName>
                                        </p:attrNameLst>
                                      </p:cBhvr>
                                      <p:tavLst>
                                        <p:tav tm="0">
                                          <p:val>
                                            <p:strVal val="#ppt_x"/>
                                          </p:val>
                                        </p:tav>
                                        <p:tav tm="100000">
                                          <p:val>
                                            <p:strVal val="#ppt_x"/>
                                          </p:val>
                                        </p:tav>
                                      </p:tavLst>
                                    </p:anim>
                                    <p:anim calcmode="lin" valueType="num">
                                      <p:cBhvr>
                                        <p:cTn id="75" dur="1000" fill="hold"/>
                                        <p:tgtEl>
                                          <p:spTgt spid="81"/>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82"/>
                                        </p:tgtEl>
                                        <p:attrNameLst>
                                          <p:attrName>style.visibility</p:attrName>
                                        </p:attrNameLst>
                                      </p:cBhvr>
                                      <p:to>
                                        <p:strVal val="visible"/>
                                      </p:to>
                                    </p:set>
                                    <p:animEffect transition="in" filter="fade">
                                      <p:cBhvr>
                                        <p:cTn id="78" dur="1000"/>
                                        <p:tgtEl>
                                          <p:spTgt spid="82"/>
                                        </p:tgtEl>
                                      </p:cBhvr>
                                    </p:animEffect>
                                    <p:anim calcmode="lin" valueType="num">
                                      <p:cBhvr>
                                        <p:cTn id="79" dur="1000" fill="hold"/>
                                        <p:tgtEl>
                                          <p:spTgt spid="82"/>
                                        </p:tgtEl>
                                        <p:attrNameLst>
                                          <p:attrName>ppt_x</p:attrName>
                                        </p:attrNameLst>
                                      </p:cBhvr>
                                      <p:tavLst>
                                        <p:tav tm="0">
                                          <p:val>
                                            <p:strVal val="#ppt_x"/>
                                          </p:val>
                                        </p:tav>
                                        <p:tav tm="100000">
                                          <p:val>
                                            <p:strVal val="#ppt_x"/>
                                          </p:val>
                                        </p:tav>
                                      </p:tavLst>
                                    </p:anim>
                                    <p:anim calcmode="lin" valueType="num">
                                      <p:cBhvr>
                                        <p:cTn id="80" dur="1000" fill="hold"/>
                                        <p:tgtEl>
                                          <p:spTgt spid="82"/>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0"/>
                                  </p:stCondLst>
                                  <p:childTnLst>
                                    <p:set>
                                      <p:cBhvr>
                                        <p:cTn id="82" dur="1" fill="hold">
                                          <p:stCondLst>
                                            <p:cond delay="0"/>
                                          </p:stCondLst>
                                        </p:cTn>
                                        <p:tgtEl>
                                          <p:spTgt spid="83"/>
                                        </p:tgtEl>
                                        <p:attrNameLst>
                                          <p:attrName>style.visibility</p:attrName>
                                        </p:attrNameLst>
                                      </p:cBhvr>
                                      <p:to>
                                        <p:strVal val="visible"/>
                                      </p:to>
                                    </p:set>
                                    <p:animEffect transition="in" filter="fade">
                                      <p:cBhvr>
                                        <p:cTn id="83" dur="1000"/>
                                        <p:tgtEl>
                                          <p:spTgt spid="83"/>
                                        </p:tgtEl>
                                      </p:cBhvr>
                                    </p:animEffect>
                                    <p:anim calcmode="lin" valueType="num">
                                      <p:cBhvr>
                                        <p:cTn id="84" dur="1000" fill="hold"/>
                                        <p:tgtEl>
                                          <p:spTgt spid="83"/>
                                        </p:tgtEl>
                                        <p:attrNameLst>
                                          <p:attrName>ppt_x</p:attrName>
                                        </p:attrNameLst>
                                      </p:cBhvr>
                                      <p:tavLst>
                                        <p:tav tm="0">
                                          <p:val>
                                            <p:strVal val="#ppt_x"/>
                                          </p:val>
                                        </p:tav>
                                        <p:tav tm="100000">
                                          <p:val>
                                            <p:strVal val="#ppt_x"/>
                                          </p:val>
                                        </p:tav>
                                      </p:tavLst>
                                    </p:anim>
                                    <p:anim calcmode="lin" valueType="num">
                                      <p:cBhvr>
                                        <p:cTn id="85" dur="1000" fill="hold"/>
                                        <p:tgtEl>
                                          <p:spTgt spid="8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p:bldP spid="78" grpId="0"/>
      <p:bldP spid="79" grpId="0"/>
      <p:bldP spid="80" grpId="0"/>
      <p:bldP spid="81" grpId="0"/>
      <p:bldP spid="82" grpId="0"/>
      <p:bldP spid="83" grpId="0"/>
    </p:bldLst>
  </p:timing>
</p:sld>
</file>

<file path=ppt/theme/theme1.xml><?xml version="1.0" encoding="utf-8"?>
<a:theme xmlns:a="http://schemas.openxmlformats.org/drawingml/2006/main" name="Office 主题">
  <a:themeElements>
    <a:clrScheme name="自定义 186">
      <a:dk1>
        <a:sysClr val="windowText" lastClr="000000"/>
      </a:dk1>
      <a:lt1>
        <a:sysClr val="window" lastClr="FFFFFF"/>
      </a:lt1>
      <a:dk2>
        <a:srgbClr val="EA0000"/>
      </a:dk2>
      <a:lt2>
        <a:srgbClr val="E7E6E6"/>
      </a:lt2>
      <a:accent1>
        <a:srgbClr val="C00000"/>
      </a:accent1>
      <a:accent2>
        <a:srgbClr val="EA0000"/>
      </a:accent2>
      <a:accent3>
        <a:srgbClr val="C00000"/>
      </a:accent3>
      <a:accent4>
        <a:srgbClr val="EA0000"/>
      </a:accent4>
      <a:accent5>
        <a:srgbClr val="C00000"/>
      </a:accent5>
      <a:accent6>
        <a:srgbClr val="EA0000"/>
      </a:accent6>
      <a:hlink>
        <a:srgbClr val="C00000"/>
      </a:hlink>
      <a:folHlink>
        <a:srgbClr val="EA00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3873</Words>
  <Application>WPS 演示</Application>
  <PresentationFormat>全屏显示(16:9)</PresentationFormat>
  <Paragraphs>502</Paragraphs>
  <Slides>24</Slides>
  <Notes>3</Notes>
  <HiddenSlides>0</HiddenSlides>
  <MMClips>1</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24</vt:i4>
      </vt:variant>
    </vt:vector>
  </HeadingPairs>
  <TitlesOfParts>
    <vt:vector size="47" baseType="lpstr">
      <vt:lpstr>Arial</vt:lpstr>
      <vt:lpstr>宋体</vt:lpstr>
      <vt:lpstr>Wingdings</vt:lpstr>
      <vt:lpstr>Lato Regular</vt:lpstr>
      <vt:lpstr>Lato Hairline</vt:lpstr>
      <vt:lpstr>Lato Light</vt:lpstr>
      <vt:lpstr>微软雅黑</vt:lpstr>
      <vt:lpstr>Meiryo</vt:lpstr>
      <vt:lpstr>Impact</vt:lpstr>
      <vt:lpstr>方正舒体</vt:lpstr>
      <vt:lpstr>Calibri</vt:lpstr>
      <vt:lpstr>Arial Unicode MS</vt:lpstr>
      <vt:lpstr>Arial Narrow</vt:lpstr>
      <vt:lpstr>方正兰亭黑_GBK</vt:lpstr>
      <vt:lpstr>Arial</vt:lpstr>
      <vt:lpstr>Calibri</vt:lpstr>
      <vt:lpstr>Arial Unicode MS</vt:lpstr>
      <vt:lpstr>Calibri Light</vt:lpstr>
      <vt:lpstr>黑体</vt:lpstr>
      <vt:lpstr>Bodoni MT</vt:lpstr>
      <vt:lpstr>Qisi奇思悠然体</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YING</cp:lastModifiedBy>
  <cp:revision>12</cp:revision>
  <dcterms:created xsi:type="dcterms:W3CDTF">2017-07-25T02:42:00Z</dcterms:created>
  <dcterms:modified xsi:type="dcterms:W3CDTF">2017-09-29T15:38:04Z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2052-10.1.0.6750</vt:lpwstr>
  </property>
</Properties>
</file>